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24242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0948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5308" y="3681348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65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1465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58" y="0"/>
                </a:moveTo>
                <a:lnTo>
                  <a:pt x="2043052" y="0"/>
                </a:lnTo>
                <a:lnTo>
                  <a:pt x="0" y="6857995"/>
                </a:lnTo>
                <a:lnTo>
                  <a:pt x="3007358" y="6857995"/>
                </a:lnTo>
                <a:lnTo>
                  <a:pt x="3007358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984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015" y="0"/>
                </a:moveTo>
                <a:lnTo>
                  <a:pt x="0" y="0"/>
                </a:lnTo>
                <a:lnTo>
                  <a:pt x="1207921" y="6857995"/>
                </a:lnTo>
                <a:lnTo>
                  <a:pt x="2587015" y="6857995"/>
                </a:lnTo>
                <a:lnTo>
                  <a:pt x="2587015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290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08" y="0"/>
                </a:moveTo>
                <a:lnTo>
                  <a:pt x="0" y="3809999"/>
                </a:lnTo>
                <a:lnTo>
                  <a:pt x="3259708" y="3809999"/>
                </a:lnTo>
                <a:lnTo>
                  <a:pt x="3259708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561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63" y="0"/>
                </a:moveTo>
                <a:lnTo>
                  <a:pt x="0" y="0"/>
                </a:lnTo>
                <a:lnTo>
                  <a:pt x="2467721" y="6857995"/>
                </a:lnTo>
                <a:lnTo>
                  <a:pt x="2851263" y="6857995"/>
                </a:lnTo>
                <a:lnTo>
                  <a:pt x="2851263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759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5" y="0"/>
                </a:moveTo>
                <a:lnTo>
                  <a:pt x="1018418" y="0"/>
                </a:lnTo>
                <a:lnTo>
                  <a:pt x="0" y="6857995"/>
                </a:lnTo>
                <a:lnTo>
                  <a:pt x="1290065" y="6857995"/>
                </a:lnTo>
                <a:lnTo>
                  <a:pt x="129006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392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32" y="0"/>
                </a:moveTo>
                <a:lnTo>
                  <a:pt x="0" y="0"/>
                </a:lnTo>
                <a:lnTo>
                  <a:pt x="1107969" y="6857995"/>
                </a:lnTo>
                <a:lnTo>
                  <a:pt x="1248432" y="6857995"/>
                </a:lnTo>
                <a:lnTo>
                  <a:pt x="124843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1708" y="3589909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16" y="0"/>
                </a:moveTo>
                <a:lnTo>
                  <a:pt x="0" y="3268090"/>
                </a:lnTo>
                <a:lnTo>
                  <a:pt x="1817116" y="3268090"/>
                </a:lnTo>
                <a:lnTo>
                  <a:pt x="1817116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29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4254" y="2023618"/>
            <a:ext cx="6603491" cy="1235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96769" y="2112152"/>
            <a:ext cx="6998461" cy="3007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242424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35112"/>
            <a:ext cx="12192000" cy="3844925"/>
            <a:chOff x="0" y="1535112"/>
            <a:chExt cx="12192000" cy="3844925"/>
          </a:xfrm>
        </p:grpSpPr>
        <p:sp>
          <p:nvSpPr>
            <p:cNvPr id="3" name="object 3"/>
            <p:cNvSpPr/>
            <p:nvPr/>
          </p:nvSpPr>
          <p:spPr>
            <a:xfrm>
              <a:off x="2324099" y="1543050"/>
              <a:ext cx="7543800" cy="3829050"/>
            </a:xfrm>
            <a:custGeom>
              <a:avLst/>
              <a:gdLst/>
              <a:ahLst/>
              <a:cxnLst/>
              <a:rect l="l" t="t" r="r" b="b"/>
              <a:pathLst>
                <a:path w="7543800" h="3829050">
                  <a:moveTo>
                    <a:pt x="0" y="3829050"/>
                  </a:moveTo>
                  <a:lnTo>
                    <a:pt x="7543800" y="3829050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3829050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43250"/>
              <a:ext cx="2457449" cy="6191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4550" y="3143250"/>
              <a:ext cx="2457450" cy="6191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95574" y="3524250"/>
              <a:ext cx="6816090" cy="0"/>
            </a:xfrm>
            <a:custGeom>
              <a:avLst/>
              <a:gdLst/>
              <a:ahLst/>
              <a:cxnLst/>
              <a:rect l="l" t="t" r="r" b="b"/>
              <a:pathLst>
                <a:path w="6816090" h="0">
                  <a:moveTo>
                    <a:pt x="0" y="0"/>
                  </a:moveTo>
                  <a:lnTo>
                    <a:pt x="6815708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410209" marR="5080" indent="-398145">
              <a:lnSpc>
                <a:spcPct val="101000"/>
              </a:lnSpc>
              <a:spcBef>
                <a:spcPts val="50"/>
              </a:spcBef>
            </a:pPr>
            <a:r>
              <a:rPr dirty="0" spc="20"/>
              <a:t>EMPLOYEE</a:t>
            </a:r>
            <a:r>
              <a:rPr dirty="0" spc="-45"/>
              <a:t> </a:t>
            </a:r>
            <a:r>
              <a:rPr dirty="0" spc="10"/>
              <a:t>PERFORMANCE </a:t>
            </a:r>
            <a:r>
              <a:rPr dirty="0" spc="-1175"/>
              <a:t> </a:t>
            </a:r>
            <a:r>
              <a:rPr dirty="0" spc="-125"/>
              <a:t>A</a:t>
            </a:r>
            <a:r>
              <a:rPr dirty="0" spc="-120"/>
              <a:t>N</a:t>
            </a:r>
            <a:r>
              <a:rPr dirty="0" spc="-125"/>
              <a:t>A</a:t>
            </a:r>
            <a:r>
              <a:rPr dirty="0" spc="-635"/>
              <a:t>L</a:t>
            </a:r>
            <a:r>
              <a:rPr dirty="0" spc="-120"/>
              <a:t>Y</a:t>
            </a:r>
            <a:r>
              <a:rPr dirty="0" spc="-125"/>
              <a:t>S</a:t>
            </a:r>
            <a:r>
              <a:rPr dirty="0" spc="-120"/>
              <a:t>I</a:t>
            </a:r>
            <a:r>
              <a:rPr dirty="0"/>
              <a:t>S</a:t>
            </a:r>
            <a:r>
              <a:rPr dirty="0" spc="-155"/>
              <a:t> </a:t>
            </a:r>
            <a:r>
              <a:rPr dirty="0" spc="25"/>
              <a:t>US</a:t>
            </a:r>
            <a:r>
              <a:rPr dirty="0" spc="35"/>
              <a:t>I</a:t>
            </a:r>
            <a:r>
              <a:rPr dirty="0" spc="30"/>
              <a:t>N</a:t>
            </a:r>
            <a:r>
              <a:rPr dirty="0"/>
              <a:t>G</a:t>
            </a:r>
            <a:r>
              <a:rPr dirty="0" spc="65"/>
              <a:t> </a:t>
            </a:r>
            <a:r>
              <a:rPr dirty="0"/>
              <a:t>EXCEL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86810" y="3594642"/>
            <a:ext cx="5807710" cy="127317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607820" indent="-343535">
              <a:lnSpc>
                <a:spcPct val="100000"/>
              </a:lnSpc>
              <a:spcBef>
                <a:spcPts val="430"/>
              </a:spcBef>
              <a:buClr>
                <a:srgbClr val="83992A"/>
              </a:buClr>
              <a:buSzPct val="119354"/>
              <a:buFont typeface="Wingdings"/>
              <a:buChar char=""/>
              <a:tabLst>
                <a:tab pos="1607820" algn="l"/>
                <a:tab pos="1608455" algn="l"/>
              </a:tabLst>
            </a:pPr>
            <a:r>
              <a:rPr dirty="0" sz="1550" spc="45">
                <a:latin typeface="Times New Roman"/>
                <a:cs typeface="Times New Roman"/>
              </a:rPr>
              <a:t>P</a:t>
            </a:r>
            <a:r>
              <a:rPr dirty="0" sz="1550" spc="40">
                <a:latin typeface="Times New Roman"/>
                <a:cs typeface="Times New Roman"/>
              </a:rPr>
              <a:t>R</a:t>
            </a:r>
            <a:r>
              <a:rPr dirty="0" sz="1550" spc="45">
                <a:latin typeface="Times New Roman"/>
                <a:cs typeface="Times New Roman"/>
              </a:rPr>
              <a:t>E</a:t>
            </a:r>
            <a:r>
              <a:rPr dirty="0" sz="1550" spc="45">
                <a:latin typeface="Times New Roman"/>
                <a:cs typeface="Times New Roman"/>
              </a:rPr>
              <a:t>S</a:t>
            </a:r>
            <a:r>
              <a:rPr dirty="0" sz="1550" spc="45">
                <a:latin typeface="Times New Roman"/>
                <a:cs typeface="Times New Roman"/>
              </a:rPr>
              <a:t>E</a:t>
            </a:r>
            <a:r>
              <a:rPr dirty="0" sz="1550" spc="40">
                <a:latin typeface="Times New Roman"/>
                <a:cs typeface="Times New Roman"/>
              </a:rPr>
              <a:t>N</a:t>
            </a:r>
            <a:r>
              <a:rPr dirty="0" sz="1550" spc="45">
                <a:latin typeface="Times New Roman"/>
                <a:cs typeface="Times New Roman"/>
              </a:rPr>
              <a:t>TE</a:t>
            </a:r>
            <a:r>
              <a:rPr dirty="0" sz="1550" spc="-5">
                <a:latin typeface="Times New Roman"/>
                <a:cs typeface="Times New Roman"/>
              </a:rPr>
              <a:t>D</a:t>
            </a:r>
            <a:r>
              <a:rPr dirty="0" sz="1550" spc="120">
                <a:latin typeface="Times New Roman"/>
                <a:cs typeface="Times New Roman"/>
              </a:rPr>
              <a:t> </a:t>
            </a:r>
            <a:r>
              <a:rPr dirty="0" sz="1550" spc="-105">
                <a:latin typeface="Times New Roman"/>
                <a:cs typeface="Times New Roman"/>
              </a:rPr>
              <a:t>B</a:t>
            </a:r>
            <a:r>
              <a:rPr dirty="0" sz="1550" spc="-250">
                <a:latin typeface="Times New Roman"/>
                <a:cs typeface="Times New Roman"/>
              </a:rPr>
              <a:t>Y</a:t>
            </a:r>
            <a:r>
              <a:rPr dirty="0" sz="1550" spc="-5">
                <a:latin typeface="Times New Roman"/>
                <a:cs typeface="Times New Roman"/>
              </a:rPr>
              <a:t>:</a:t>
            </a:r>
            <a:r>
              <a:rPr dirty="0" sz="1550" spc="-185">
                <a:latin typeface="Times New Roman"/>
                <a:cs typeface="Times New Roman"/>
              </a:rPr>
              <a:t> </a:t>
            </a:r>
            <a:r>
              <a:rPr dirty="0" sz="1550" spc="-55">
                <a:latin typeface="Times New Roman"/>
                <a:cs typeface="Times New Roman"/>
              </a:rPr>
              <a:t>A</a:t>
            </a:r>
            <a:r>
              <a:rPr dirty="0" sz="1550" spc="-5">
                <a:latin typeface="Times New Roman"/>
                <a:cs typeface="Times New Roman"/>
              </a:rPr>
              <a:t>.</a:t>
            </a:r>
            <a:r>
              <a:rPr dirty="0" sz="1550" spc="-95">
                <a:latin typeface="Times New Roman"/>
                <a:cs typeface="Times New Roman"/>
              </a:rPr>
              <a:t> </a:t>
            </a:r>
            <a:r>
              <a:rPr dirty="0" sz="1550" spc="-55">
                <a:latin typeface="Times New Roman"/>
                <a:cs typeface="Times New Roman"/>
              </a:rPr>
              <a:t>DU</a:t>
            </a:r>
            <a:r>
              <a:rPr dirty="0" sz="1550" spc="-55">
                <a:latin typeface="Times New Roman"/>
                <a:cs typeface="Times New Roman"/>
              </a:rPr>
              <a:t>R</a:t>
            </a:r>
            <a:r>
              <a:rPr dirty="0" sz="1550" spc="-55">
                <a:latin typeface="Times New Roman"/>
                <a:cs typeface="Times New Roman"/>
              </a:rPr>
              <a:t>G</a:t>
            </a:r>
            <a:r>
              <a:rPr dirty="0" sz="1550" spc="-5">
                <a:latin typeface="Times New Roman"/>
                <a:cs typeface="Times New Roman"/>
              </a:rPr>
              <a:t>A</a:t>
            </a:r>
            <a:r>
              <a:rPr dirty="0" sz="1550" spc="-160">
                <a:latin typeface="Times New Roman"/>
                <a:cs typeface="Times New Roman"/>
              </a:rPr>
              <a:t> </a:t>
            </a:r>
            <a:r>
              <a:rPr dirty="0" sz="1550" spc="-55">
                <a:latin typeface="Times New Roman"/>
                <a:cs typeface="Times New Roman"/>
              </a:rPr>
              <a:t>L</a:t>
            </a:r>
            <a:r>
              <a:rPr dirty="0" sz="1550" spc="-55">
                <a:latin typeface="Times New Roman"/>
                <a:cs typeface="Times New Roman"/>
              </a:rPr>
              <a:t>AK</a:t>
            </a:r>
            <a:r>
              <a:rPr dirty="0" sz="1550" spc="-50">
                <a:latin typeface="Times New Roman"/>
                <a:cs typeface="Times New Roman"/>
              </a:rPr>
              <a:t>S</a:t>
            </a:r>
            <a:r>
              <a:rPr dirty="0" sz="1550" spc="-55">
                <a:latin typeface="Times New Roman"/>
                <a:cs typeface="Times New Roman"/>
              </a:rPr>
              <a:t>H</a:t>
            </a:r>
            <a:r>
              <a:rPr dirty="0" sz="1550" spc="-50">
                <a:latin typeface="Times New Roman"/>
                <a:cs typeface="Times New Roman"/>
              </a:rPr>
              <a:t>M</a:t>
            </a:r>
            <a:r>
              <a:rPr dirty="0" sz="1550" spc="-5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  <a:p>
            <a:pPr lvl="1" marL="2223770" indent="-343535">
              <a:lnSpc>
                <a:spcPct val="100000"/>
              </a:lnSpc>
              <a:spcBef>
                <a:spcPts val="695"/>
              </a:spcBef>
              <a:buClr>
                <a:srgbClr val="83992A"/>
              </a:buClr>
              <a:buSzPct val="119354"/>
              <a:buFont typeface="Wingdings"/>
              <a:buChar char=""/>
              <a:tabLst>
                <a:tab pos="2223770" algn="l"/>
                <a:tab pos="2224405" algn="l"/>
              </a:tabLst>
            </a:pPr>
            <a:r>
              <a:rPr dirty="0" sz="1550" spc="25">
                <a:latin typeface="Times New Roman"/>
                <a:cs typeface="Times New Roman"/>
              </a:rPr>
              <a:t>REG</a:t>
            </a:r>
            <a:r>
              <a:rPr dirty="0" sz="1550" spc="55">
                <a:latin typeface="Times New Roman"/>
                <a:cs typeface="Times New Roman"/>
              </a:rPr>
              <a:t> </a:t>
            </a:r>
            <a:r>
              <a:rPr dirty="0" sz="1550" spc="25">
                <a:latin typeface="Times New Roman"/>
                <a:cs typeface="Times New Roman"/>
              </a:rPr>
              <a:t>NO:</a:t>
            </a:r>
            <a:r>
              <a:rPr dirty="0" sz="1550" spc="40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312214854</a:t>
            </a:r>
            <a:endParaRPr sz="1550">
              <a:latin typeface="Times New Roman"/>
              <a:cs typeface="Times New Roman"/>
            </a:endParaRPr>
          </a:p>
          <a:p>
            <a:pPr marL="1815464" indent="-343535">
              <a:lnSpc>
                <a:spcPct val="100000"/>
              </a:lnSpc>
              <a:spcBef>
                <a:spcPts val="695"/>
              </a:spcBef>
              <a:buClr>
                <a:srgbClr val="83992A"/>
              </a:buClr>
              <a:buSzPct val="119354"/>
              <a:buFont typeface="Wingdings"/>
              <a:buChar char=""/>
              <a:tabLst>
                <a:tab pos="1815464" algn="l"/>
                <a:tab pos="1816100" algn="l"/>
              </a:tabLst>
            </a:pPr>
            <a:r>
              <a:rPr dirty="0" sz="1550" spc="-15">
                <a:latin typeface="Times New Roman"/>
                <a:cs typeface="Times New Roman"/>
              </a:rPr>
              <a:t>DEPARTMENT:COMMERCE</a:t>
            </a:r>
            <a:endParaRPr sz="1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93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550" spc="15">
                <a:latin typeface="Times New Roman"/>
                <a:cs typeface="Times New Roman"/>
              </a:rPr>
              <a:t>COLLEGE: </a:t>
            </a:r>
            <a:r>
              <a:rPr dirty="0" sz="1550" spc="30">
                <a:latin typeface="Times New Roman"/>
                <a:cs typeface="Times New Roman"/>
              </a:rPr>
              <a:t>ANNAIVELLANKANNI</a:t>
            </a:r>
            <a:r>
              <a:rPr dirty="0" sz="1550" spc="95">
                <a:latin typeface="Times New Roman"/>
                <a:cs typeface="Times New Roman"/>
              </a:rPr>
              <a:t> </a:t>
            </a:r>
            <a:r>
              <a:rPr dirty="0" sz="1550" spc="35">
                <a:latin typeface="Times New Roman"/>
                <a:cs typeface="Times New Roman"/>
              </a:rPr>
              <a:t>COLLEGE</a:t>
            </a:r>
            <a:r>
              <a:rPr dirty="0" sz="1550" spc="70">
                <a:latin typeface="Times New Roman"/>
                <a:cs typeface="Times New Roman"/>
              </a:rPr>
              <a:t> </a:t>
            </a:r>
            <a:r>
              <a:rPr dirty="0" sz="1550" spc="25">
                <a:latin typeface="Times New Roman"/>
                <a:cs typeface="Times New Roman"/>
              </a:rPr>
              <a:t>FOR</a:t>
            </a:r>
            <a:r>
              <a:rPr dirty="0" sz="1550" spc="70">
                <a:latin typeface="Times New Roman"/>
                <a:cs typeface="Times New Roman"/>
              </a:rPr>
              <a:t> </a:t>
            </a:r>
            <a:r>
              <a:rPr dirty="0" sz="1550" spc="20">
                <a:latin typeface="Times New Roman"/>
                <a:cs typeface="Times New Roman"/>
              </a:rPr>
              <a:t>WOMEN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6077" y="2518359"/>
            <a:ext cx="5332730" cy="13595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750" spc="-425">
                <a:solidFill>
                  <a:srgbClr val="33124A"/>
                </a:solidFill>
              </a:rPr>
              <a:t>TH</a:t>
            </a:r>
            <a:r>
              <a:rPr dirty="0" sz="8750" spc="-420">
                <a:solidFill>
                  <a:srgbClr val="33124A"/>
                </a:solidFill>
              </a:rPr>
              <a:t>A</a:t>
            </a:r>
            <a:r>
              <a:rPr dirty="0" sz="8750" spc="-425">
                <a:solidFill>
                  <a:srgbClr val="33124A"/>
                </a:solidFill>
              </a:rPr>
              <a:t>N</a:t>
            </a:r>
            <a:r>
              <a:rPr dirty="0" sz="8750">
                <a:solidFill>
                  <a:srgbClr val="33124A"/>
                </a:solidFill>
              </a:rPr>
              <a:t>K</a:t>
            </a:r>
            <a:r>
              <a:rPr dirty="0" sz="8750" spc="-620">
                <a:solidFill>
                  <a:srgbClr val="33124A"/>
                </a:solidFill>
              </a:rPr>
              <a:t> </a:t>
            </a:r>
            <a:r>
              <a:rPr dirty="0" sz="8750" spc="-844">
                <a:solidFill>
                  <a:srgbClr val="33124A"/>
                </a:solidFill>
              </a:rPr>
              <a:t>Y</a:t>
            </a:r>
            <a:r>
              <a:rPr dirty="0" sz="8750" spc="-850">
                <a:solidFill>
                  <a:srgbClr val="33124A"/>
                </a:solidFill>
              </a:rPr>
              <a:t>O</a:t>
            </a:r>
            <a:r>
              <a:rPr dirty="0" sz="8750">
                <a:solidFill>
                  <a:srgbClr val="33124A"/>
                </a:solidFill>
              </a:rPr>
              <a:t>U</a:t>
            </a:r>
            <a:endParaRPr sz="8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233" y="972058"/>
            <a:ext cx="341566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620"/>
              <a:t>A</a:t>
            </a:r>
            <a:r>
              <a:rPr dirty="0" sz="7200" spc="340"/>
              <a:t>G</a:t>
            </a:r>
            <a:r>
              <a:rPr dirty="0" sz="7200" spc="330"/>
              <a:t>E</a:t>
            </a:r>
            <a:r>
              <a:rPr dirty="0" sz="7200" spc="365"/>
              <a:t>N</a:t>
            </a:r>
            <a:r>
              <a:rPr dirty="0" sz="7200" spc="35"/>
              <a:t>D</a:t>
            </a:r>
            <a:r>
              <a:rPr dirty="0" sz="7200"/>
              <a:t>A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3352546" y="2516250"/>
            <a:ext cx="4953000" cy="2865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7020">
              <a:lnSpc>
                <a:spcPts val="2740"/>
              </a:lnSpc>
              <a:buClr>
                <a:srgbClr val="83992A"/>
              </a:buClr>
              <a:buSzPct val="118604"/>
              <a:buFont typeface="Wingdings"/>
              <a:buChar char=""/>
              <a:tabLst>
                <a:tab pos="299720" algn="l"/>
              </a:tabLst>
            </a:pPr>
            <a:r>
              <a:rPr dirty="0" sz="2150" spc="-5">
                <a:solidFill>
                  <a:srgbClr val="242424"/>
                </a:solidFill>
                <a:latin typeface="Times New Roman"/>
                <a:cs typeface="Times New Roman"/>
              </a:rPr>
              <a:t>PROLEM</a:t>
            </a:r>
            <a:r>
              <a:rPr dirty="0" sz="2150" spc="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-45">
                <a:solidFill>
                  <a:srgbClr val="242424"/>
                </a:solidFill>
                <a:latin typeface="Times New Roman"/>
                <a:cs typeface="Times New Roman"/>
              </a:rPr>
              <a:t>STATEMENT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ts val="2900"/>
              </a:lnSpc>
              <a:buClr>
                <a:srgbClr val="83992A"/>
              </a:buClr>
              <a:buSzPct val="118604"/>
              <a:buFont typeface="Wingdings"/>
              <a:buChar char=""/>
              <a:tabLst>
                <a:tab pos="299720" algn="l"/>
              </a:tabLst>
            </a:pPr>
            <a:r>
              <a:rPr dirty="0" sz="2150">
                <a:solidFill>
                  <a:srgbClr val="242424"/>
                </a:solidFill>
                <a:latin typeface="Times New Roman"/>
                <a:cs typeface="Times New Roman"/>
              </a:rPr>
              <a:t>PROJECT</a:t>
            </a:r>
            <a:r>
              <a:rPr dirty="0" sz="2150" spc="-30">
                <a:solidFill>
                  <a:srgbClr val="242424"/>
                </a:solidFill>
                <a:latin typeface="Times New Roman"/>
                <a:cs typeface="Times New Roman"/>
              </a:rPr>
              <a:t> OVERVIEW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ts val="2780"/>
              </a:lnSpc>
              <a:buClr>
                <a:srgbClr val="83992A"/>
              </a:buClr>
              <a:buSzPct val="118604"/>
              <a:buFont typeface="Wingdings"/>
              <a:buChar char=""/>
              <a:tabLst>
                <a:tab pos="299720" algn="l"/>
              </a:tabLst>
            </a:pPr>
            <a:r>
              <a:rPr dirty="0" sz="2150" spc="80">
                <a:solidFill>
                  <a:srgbClr val="242424"/>
                </a:solidFill>
                <a:latin typeface="Times New Roman"/>
                <a:cs typeface="Times New Roman"/>
              </a:rPr>
              <a:t>END</a:t>
            </a:r>
            <a:r>
              <a:rPr dirty="0" sz="215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-35">
                <a:solidFill>
                  <a:srgbClr val="242424"/>
                </a:solidFill>
                <a:latin typeface="Times New Roman"/>
                <a:cs typeface="Times New Roman"/>
              </a:rPr>
              <a:t>USERS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ts val="2785"/>
              </a:lnSpc>
              <a:buClr>
                <a:srgbClr val="83992A"/>
              </a:buClr>
              <a:buSzPct val="118604"/>
              <a:buFont typeface="Wingdings"/>
              <a:buChar char=""/>
              <a:tabLst>
                <a:tab pos="299720" algn="l"/>
              </a:tabLst>
            </a:pPr>
            <a:r>
              <a:rPr dirty="0" sz="2150" spc="15">
                <a:solidFill>
                  <a:srgbClr val="242424"/>
                </a:solidFill>
                <a:latin typeface="Times New Roman"/>
                <a:cs typeface="Times New Roman"/>
              </a:rPr>
              <a:t>OUR</a:t>
            </a:r>
            <a:r>
              <a:rPr dirty="0" sz="2150" spc="5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25">
                <a:solidFill>
                  <a:srgbClr val="242424"/>
                </a:solidFill>
                <a:latin typeface="Times New Roman"/>
                <a:cs typeface="Times New Roman"/>
              </a:rPr>
              <a:t>SOLUTION</a:t>
            </a:r>
            <a:r>
              <a:rPr dirty="0" sz="2150" spc="-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50">
                <a:solidFill>
                  <a:srgbClr val="242424"/>
                </a:solidFill>
                <a:latin typeface="Times New Roman"/>
                <a:cs typeface="Times New Roman"/>
              </a:rPr>
              <a:t>AND</a:t>
            </a:r>
            <a:r>
              <a:rPr dirty="0" sz="2150" spc="8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35">
                <a:solidFill>
                  <a:srgbClr val="242424"/>
                </a:solidFill>
                <a:latin typeface="Times New Roman"/>
                <a:cs typeface="Times New Roman"/>
              </a:rPr>
              <a:t>PROPOSITION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ts val="2780"/>
              </a:lnSpc>
              <a:buClr>
                <a:srgbClr val="83992A"/>
              </a:buClr>
              <a:buSzPct val="118604"/>
              <a:buFont typeface="Wingdings"/>
              <a:buChar char=""/>
              <a:tabLst>
                <a:tab pos="299720" algn="l"/>
              </a:tabLst>
            </a:pPr>
            <a:r>
              <a:rPr dirty="0" sz="2150" spc="-35">
                <a:solidFill>
                  <a:srgbClr val="242424"/>
                </a:solidFill>
                <a:latin typeface="Times New Roman"/>
                <a:cs typeface="Times New Roman"/>
              </a:rPr>
              <a:t>D</a:t>
            </a:r>
            <a:r>
              <a:rPr dirty="0" sz="2150" spc="-275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150" spc="-204">
                <a:solidFill>
                  <a:srgbClr val="242424"/>
                </a:solidFill>
                <a:latin typeface="Times New Roman"/>
                <a:cs typeface="Times New Roman"/>
              </a:rPr>
              <a:t>T</a:t>
            </a:r>
            <a:r>
              <a:rPr dirty="0" sz="2150" spc="-35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150" spc="-25">
                <a:solidFill>
                  <a:srgbClr val="242424"/>
                </a:solidFill>
                <a:latin typeface="Times New Roman"/>
                <a:cs typeface="Times New Roman"/>
              </a:rPr>
              <a:t>S</a:t>
            </a:r>
            <a:r>
              <a:rPr dirty="0" sz="2150" spc="-35">
                <a:solidFill>
                  <a:srgbClr val="242424"/>
                </a:solidFill>
                <a:latin typeface="Times New Roman"/>
                <a:cs typeface="Times New Roman"/>
              </a:rPr>
              <a:t>E</a:t>
            </a:r>
            <a:r>
              <a:rPr dirty="0" sz="2150" spc="-5">
                <a:solidFill>
                  <a:srgbClr val="242424"/>
                </a:solidFill>
                <a:latin typeface="Times New Roman"/>
                <a:cs typeface="Times New Roman"/>
              </a:rPr>
              <a:t>T</a:t>
            </a:r>
            <a:r>
              <a:rPr dirty="0" sz="2150" spc="-1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35">
                <a:solidFill>
                  <a:srgbClr val="242424"/>
                </a:solidFill>
                <a:latin typeface="Times New Roman"/>
                <a:cs typeface="Times New Roman"/>
              </a:rPr>
              <a:t>D</a:t>
            </a:r>
            <a:r>
              <a:rPr dirty="0" sz="2150" spc="35">
                <a:solidFill>
                  <a:srgbClr val="242424"/>
                </a:solidFill>
                <a:latin typeface="Times New Roman"/>
                <a:cs typeface="Times New Roman"/>
              </a:rPr>
              <a:t>E</a:t>
            </a:r>
            <a:r>
              <a:rPr dirty="0" sz="2150" spc="45">
                <a:solidFill>
                  <a:srgbClr val="242424"/>
                </a:solidFill>
                <a:latin typeface="Times New Roman"/>
                <a:cs typeface="Times New Roman"/>
              </a:rPr>
              <a:t>S</a:t>
            </a:r>
            <a:r>
              <a:rPr dirty="0" sz="2150" spc="35">
                <a:solidFill>
                  <a:srgbClr val="242424"/>
                </a:solidFill>
                <a:latin typeface="Times New Roman"/>
                <a:cs typeface="Times New Roman"/>
              </a:rPr>
              <a:t>CR</a:t>
            </a:r>
            <a:r>
              <a:rPr dirty="0" sz="2150" spc="45">
                <a:solidFill>
                  <a:srgbClr val="242424"/>
                </a:solidFill>
                <a:latin typeface="Times New Roman"/>
                <a:cs typeface="Times New Roman"/>
              </a:rPr>
              <a:t>I</a:t>
            </a:r>
            <a:r>
              <a:rPr dirty="0" sz="2150" spc="45">
                <a:solidFill>
                  <a:srgbClr val="242424"/>
                </a:solidFill>
                <a:latin typeface="Times New Roman"/>
                <a:cs typeface="Times New Roman"/>
              </a:rPr>
              <a:t>P</a:t>
            </a:r>
            <a:r>
              <a:rPr dirty="0" sz="2150" spc="35">
                <a:solidFill>
                  <a:srgbClr val="242424"/>
                </a:solidFill>
                <a:latin typeface="Times New Roman"/>
                <a:cs typeface="Times New Roman"/>
              </a:rPr>
              <a:t>T</a:t>
            </a:r>
            <a:r>
              <a:rPr dirty="0" sz="2150" spc="45">
                <a:solidFill>
                  <a:srgbClr val="242424"/>
                </a:solidFill>
                <a:latin typeface="Times New Roman"/>
                <a:cs typeface="Times New Roman"/>
              </a:rPr>
              <a:t>I</a:t>
            </a:r>
            <a:r>
              <a:rPr dirty="0" sz="2150" spc="35">
                <a:solidFill>
                  <a:srgbClr val="242424"/>
                </a:solidFill>
                <a:latin typeface="Times New Roman"/>
                <a:cs typeface="Times New Roman"/>
              </a:rPr>
              <a:t>O</a:t>
            </a:r>
            <a:r>
              <a:rPr dirty="0" sz="2150" spc="-5">
                <a:solidFill>
                  <a:srgbClr val="242424"/>
                </a:solidFill>
                <a:latin typeface="Times New Roman"/>
                <a:cs typeface="Times New Roman"/>
              </a:rPr>
              <a:t>N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ts val="2780"/>
              </a:lnSpc>
              <a:buClr>
                <a:srgbClr val="83992A"/>
              </a:buClr>
              <a:buSzPct val="118604"/>
              <a:buFont typeface="Wingdings"/>
              <a:buChar char=""/>
              <a:tabLst>
                <a:tab pos="299720" algn="l"/>
              </a:tabLst>
            </a:pPr>
            <a:r>
              <a:rPr dirty="0" sz="2150" spc="45">
                <a:solidFill>
                  <a:srgbClr val="242424"/>
                </a:solidFill>
                <a:latin typeface="Times New Roman"/>
                <a:cs typeface="Times New Roman"/>
              </a:rPr>
              <a:t>MODELLING</a:t>
            </a:r>
            <a:r>
              <a:rPr dirty="0" sz="2150" spc="-6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-25">
                <a:solidFill>
                  <a:srgbClr val="242424"/>
                </a:solidFill>
                <a:latin typeface="Times New Roman"/>
                <a:cs typeface="Times New Roman"/>
              </a:rPr>
              <a:t>APPRROACH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ts val="2785"/>
              </a:lnSpc>
              <a:buClr>
                <a:srgbClr val="83992A"/>
              </a:buClr>
              <a:buSzPct val="118604"/>
              <a:buFont typeface="Wingdings"/>
              <a:buChar char=""/>
              <a:tabLst>
                <a:tab pos="299720" algn="l"/>
              </a:tabLst>
            </a:pPr>
            <a:r>
              <a:rPr dirty="0" sz="2150" spc="-60">
                <a:solidFill>
                  <a:srgbClr val="242424"/>
                </a:solidFill>
                <a:latin typeface="Times New Roman"/>
                <a:cs typeface="Times New Roman"/>
              </a:rPr>
              <a:t>RE</a:t>
            </a:r>
            <a:r>
              <a:rPr dirty="0" sz="2150" spc="-50">
                <a:solidFill>
                  <a:srgbClr val="242424"/>
                </a:solidFill>
                <a:latin typeface="Times New Roman"/>
                <a:cs typeface="Times New Roman"/>
              </a:rPr>
              <a:t>S</a:t>
            </a:r>
            <a:r>
              <a:rPr dirty="0" sz="2150" spc="-60">
                <a:solidFill>
                  <a:srgbClr val="242424"/>
                </a:solidFill>
                <a:latin typeface="Times New Roman"/>
                <a:cs typeface="Times New Roman"/>
              </a:rPr>
              <a:t>U</a:t>
            </a:r>
            <a:r>
              <a:rPr dirty="0" sz="2150" spc="-250">
                <a:solidFill>
                  <a:srgbClr val="242424"/>
                </a:solidFill>
                <a:latin typeface="Times New Roman"/>
                <a:cs typeface="Times New Roman"/>
              </a:rPr>
              <a:t>L</a:t>
            </a:r>
            <a:r>
              <a:rPr dirty="0" sz="2150" spc="-60">
                <a:solidFill>
                  <a:srgbClr val="242424"/>
                </a:solidFill>
                <a:latin typeface="Times New Roman"/>
                <a:cs typeface="Times New Roman"/>
              </a:rPr>
              <a:t>T</a:t>
            </a:r>
            <a:r>
              <a:rPr dirty="0" sz="2150" spc="-5">
                <a:solidFill>
                  <a:srgbClr val="242424"/>
                </a:solidFill>
                <a:latin typeface="Times New Roman"/>
                <a:cs typeface="Times New Roman"/>
              </a:rPr>
              <a:t>S</a:t>
            </a:r>
            <a:r>
              <a:rPr dirty="0" sz="2150" spc="-19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75">
                <a:solidFill>
                  <a:srgbClr val="242424"/>
                </a:solidFill>
                <a:latin typeface="Times New Roman"/>
                <a:cs typeface="Times New Roman"/>
              </a:rPr>
              <a:t>AN</a:t>
            </a:r>
            <a:r>
              <a:rPr dirty="0" sz="2150" spc="-5">
                <a:solidFill>
                  <a:srgbClr val="242424"/>
                </a:solidFill>
                <a:latin typeface="Times New Roman"/>
                <a:cs typeface="Times New Roman"/>
              </a:rPr>
              <a:t>D</a:t>
            </a:r>
            <a:r>
              <a:rPr dirty="0" sz="2150" spc="9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-5">
                <a:solidFill>
                  <a:srgbClr val="242424"/>
                </a:solidFill>
                <a:latin typeface="Times New Roman"/>
                <a:cs typeface="Times New Roman"/>
              </a:rPr>
              <a:t>DI</a:t>
            </a:r>
            <a:r>
              <a:rPr dirty="0" sz="2150">
                <a:solidFill>
                  <a:srgbClr val="242424"/>
                </a:solidFill>
                <a:latin typeface="Times New Roman"/>
                <a:cs typeface="Times New Roman"/>
              </a:rPr>
              <a:t>S</a:t>
            </a:r>
            <a:r>
              <a:rPr dirty="0" sz="2150" spc="-5">
                <a:solidFill>
                  <a:srgbClr val="242424"/>
                </a:solidFill>
                <a:latin typeface="Times New Roman"/>
                <a:cs typeface="Times New Roman"/>
              </a:rPr>
              <a:t>C</a:t>
            </a:r>
            <a:r>
              <a:rPr dirty="0" sz="2150" spc="-15">
                <a:solidFill>
                  <a:srgbClr val="242424"/>
                </a:solidFill>
                <a:latin typeface="Times New Roman"/>
                <a:cs typeface="Times New Roman"/>
              </a:rPr>
              <a:t>U</a:t>
            </a:r>
            <a:r>
              <a:rPr dirty="0" sz="2150" spc="-5">
                <a:solidFill>
                  <a:srgbClr val="242424"/>
                </a:solidFill>
                <a:latin typeface="Times New Roman"/>
                <a:cs typeface="Times New Roman"/>
              </a:rPr>
              <a:t>S</a:t>
            </a:r>
            <a:r>
              <a:rPr dirty="0" sz="2150">
                <a:solidFill>
                  <a:srgbClr val="242424"/>
                </a:solidFill>
                <a:latin typeface="Times New Roman"/>
                <a:cs typeface="Times New Roman"/>
              </a:rPr>
              <a:t>S</a:t>
            </a:r>
            <a:r>
              <a:rPr dirty="0" sz="2150" spc="-5">
                <a:solidFill>
                  <a:srgbClr val="242424"/>
                </a:solidFill>
                <a:latin typeface="Times New Roman"/>
                <a:cs typeface="Times New Roman"/>
              </a:rPr>
              <a:t>ION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ts val="2920"/>
              </a:lnSpc>
              <a:buClr>
                <a:srgbClr val="83992A"/>
              </a:buClr>
              <a:buSzPct val="118604"/>
              <a:buFont typeface="Wingdings"/>
              <a:buChar char=""/>
              <a:tabLst>
                <a:tab pos="299720" algn="l"/>
              </a:tabLst>
            </a:pPr>
            <a:r>
              <a:rPr dirty="0" sz="2150" spc="25">
                <a:solidFill>
                  <a:srgbClr val="242424"/>
                </a:solidFill>
                <a:latin typeface="Times New Roman"/>
                <a:cs typeface="Times New Roman"/>
              </a:rPr>
              <a:t>CONCLUSION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346" y="1283919"/>
            <a:ext cx="4730115" cy="6280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PROBLEM</a:t>
            </a:r>
            <a:r>
              <a:rPr dirty="0" spc="-120"/>
              <a:t> </a:t>
            </a:r>
            <a:r>
              <a:rPr dirty="0" spc="-10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1527" y="2263530"/>
            <a:ext cx="4127500" cy="279781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45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dirty="0" sz="2400" spc="-5">
                <a:solidFill>
                  <a:srgbClr val="242424"/>
                </a:solidFill>
                <a:latin typeface="Times New Roman"/>
                <a:cs typeface="Times New Roman"/>
              </a:rPr>
              <a:t>E</a:t>
            </a:r>
            <a:r>
              <a:rPr dirty="0" sz="2400" spc="10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400" spc="-225">
                <a:solidFill>
                  <a:srgbClr val="242424"/>
                </a:solidFill>
                <a:latin typeface="Times New Roman"/>
                <a:cs typeface="Times New Roman"/>
              </a:rPr>
              <a:t>S</a:t>
            </a:r>
            <a:r>
              <a:rPr dirty="0" sz="2400" spc="-5">
                <a:solidFill>
                  <a:srgbClr val="242424"/>
                </a:solidFill>
                <a:latin typeface="Times New Roman"/>
                <a:cs typeface="Times New Roman"/>
              </a:rPr>
              <a:t>Y</a:t>
            </a:r>
            <a:r>
              <a:rPr dirty="0" sz="2400" spc="-24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42424"/>
                </a:solidFill>
                <a:latin typeface="Times New Roman"/>
                <a:cs typeface="Times New Roman"/>
              </a:rPr>
              <a:t>D</a:t>
            </a:r>
            <a:r>
              <a:rPr dirty="0" sz="2400" spc="-430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400" spc="-229">
                <a:solidFill>
                  <a:srgbClr val="242424"/>
                </a:solidFill>
                <a:latin typeface="Times New Roman"/>
                <a:cs typeface="Times New Roman"/>
              </a:rPr>
              <a:t>T</a:t>
            </a:r>
            <a:r>
              <a:rPr dirty="0" sz="2400" spc="-5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400" spc="-2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-114">
                <a:solidFill>
                  <a:srgbClr val="242424"/>
                </a:solidFill>
                <a:latin typeface="Times New Roman"/>
                <a:cs typeface="Times New Roman"/>
              </a:rPr>
              <a:t>M</a:t>
            </a:r>
            <a:r>
              <a:rPr dirty="0" sz="2400" spc="-105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400" spc="50">
                <a:solidFill>
                  <a:srgbClr val="242424"/>
                </a:solidFill>
                <a:latin typeface="Times New Roman"/>
                <a:cs typeface="Times New Roman"/>
              </a:rPr>
              <a:t>N</a:t>
            </a:r>
            <a:r>
              <a:rPr dirty="0" sz="2400" spc="-170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400" spc="50">
                <a:solidFill>
                  <a:srgbClr val="242424"/>
                </a:solidFill>
                <a:latin typeface="Times New Roman"/>
                <a:cs typeface="Times New Roman"/>
              </a:rPr>
              <a:t>G</a:t>
            </a:r>
            <a:r>
              <a:rPr dirty="0" sz="2400" spc="-15">
                <a:solidFill>
                  <a:srgbClr val="242424"/>
                </a:solidFill>
                <a:latin typeface="Times New Roman"/>
                <a:cs typeface="Times New Roman"/>
              </a:rPr>
              <a:t>E</a:t>
            </a:r>
            <a:r>
              <a:rPr dirty="0" sz="2400" spc="5">
                <a:solidFill>
                  <a:srgbClr val="242424"/>
                </a:solidFill>
                <a:latin typeface="Times New Roman"/>
                <a:cs typeface="Times New Roman"/>
              </a:rPr>
              <a:t>M</a:t>
            </a:r>
            <a:r>
              <a:rPr dirty="0" sz="2400" spc="90">
                <a:solidFill>
                  <a:srgbClr val="242424"/>
                </a:solidFill>
                <a:latin typeface="Times New Roman"/>
                <a:cs typeface="Times New Roman"/>
              </a:rPr>
              <a:t>E</a:t>
            </a:r>
            <a:r>
              <a:rPr dirty="0" sz="2400" spc="130">
                <a:solidFill>
                  <a:srgbClr val="242424"/>
                </a:solidFill>
                <a:latin typeface="Times New Roman"/>
                <a:cs typeface="Times New Roman"/>
              </a:rPr>
              <a:t>N</a:t>
            </a:r>
            <a:r>
              <a:rPr dirty="0" sz="2400">
                <a:solidFill>
                  <a:srgbClr val="242424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dirty="0" sz="2400" spc="-20">
                <a:solidFill>
                  <a:srgbClr val="242424"/>
                </a:solidFill>
                <a:latin typeface="Times New Roman"/>
                <a:cs typeface="Times New Roman"/>
              </a:rPr>
              <a:t>D</a:t>
            </a:r>
            <a:r>
              <a:rPr dirty="0" sz="2400" spc="-430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400" spc="-235">
                <a:solidFill>
                  <a:srgbClr val="242424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400" spc="-2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242424"/>
                </a:solidFill>
                <a:latin typeface="Times New Roman"/>
                <a:cs typeface="Times New Roman"/>
              </a:rPr>
              <a:t>O</a:t>
            </a:r>
            <a:r>
              <a:rPr dirty="0" sz="2400" spc="-70">
                <a:solidFill>
                  <a:srgbClr val="242424"/>
                </a:solidFill>
                <a:latin typeface="Times New Roman"/>
                <a:cs typeface="Times New Roman"/>
              </a:rPr>
              <a:t>R</a:t>
            </a:r>
            <a:r>
              <a:rPr dirty="0" sz="2400" spc="125">
                <a:solidFill>
                  <a:srgbClr val="242424"/>
                </a:solidFill>
                <a:latin typeface="Times New Roman"/>
                <a:cs typeface="Times New Roman"/>
              </a:rPr>
              <a:t>G</a:t>
            </a:r>
            <a:r>
              <a:rPr dirty="0" sz="2400" spc="-105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400" spc="65">
                <a:solidFill>
                  <a:srgbClr val="242424"/>
                </a:solidFill>
                <a:latin typeface="Times New Roman"/>
                <a:cs typeface="Times New Roman"/>
              </a:rPr>
              <a:t>N</a:t>
            </a:r>
            <a:r>
              <a:rPr dirty="0" sz="2400" spc="-90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400" spc="125">
                <a:solidFill>
                  <a:srgbClr val="242424"/>
                </a:solidFill>
                <a:latin typeface="Times New Roman"/>
                <a:cs typeface="Times New Roman"/>
              </a:rPr>
              <a:t>N</a:t>
            </a:r>
            <a:r>
              <a:rPr dirty="0" sz="2400" spc="25">
                <a:solidFill>
                  <a:srgbClr val="242424"/>
                </a:solidFill>
                <a:latin typeface="Times New Roman"/>
                <a:cs typeface="Times New Roman"/>
              </a:rPr>
              <a:t>I</a:t>
            </a:r>
            <a:r>
              <a:rPr dirty="0" sz="2400" spc="-220">
                <a:solidFill>
                  <a:srgbClr val="242424"/>
                </a:solidFill>
                <a:latin typeface="Times New Roman"/>
                <a:cs typeface="Times New Roman"/>
              </a:rPr>
              <a:t>S</a:t>
            </a:r>
            <a:r>
              <a:rPr dirty="0" sz="2400" spc="-430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400" spc="30">
                <a:solidFill>
                  <a:srgbClr val="242424"/>
                </a:solidFill>
                <a:latin typeface="Times New Roman"/>
                <a:cs typeface="Times New Roman"/>
              </a:rPr>
              <a:t>T</a:t>
            </a:r>
            <a:r>
              <a:rPr dirty="0" sz="2400" spc="25">
                <a:solidFill>
                  <a:srgbClr val="242424"/>
                </a:solidFill>
                <a:latin typeface="Times New Roman"/>
                <a:cs typeface="Times New Roman"/>
              </a:rPr>
              <a:t>I</a:t>
            </a:r>
            <a:r>
              <a:rPr dirty="0" sz="2400" spc="125">
                <a:solidFill>
                  <a:srgbClr val="242424"/>
                </a:solidFill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95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dirty="0" sz="2400" spc="-50">
                <a:solidFill>
                  <a:srgbClr val="242424"/>
                </a:solidFill>
                <a:latin typeface="Times New Roman"/>
                <a:cs typeface="Times New Roman"/>
              </a:rPr>
              <a:t>AUTOMATION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00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dirty="0" sz="2400" spc="-25">
                <a:solidFill>
                  <a:srgbClr val="242424"/>
                </a:solidFill>
                <a:latin typeface="Times New Roman"/>
                <a:cs typeface="Times New Roman"/>
              </a:rPr>
              <a:t>EASE</a:t>
            </a:r>
            <a:r>
              <a:rPr dirty="0" sz="2400" spc="-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30">
                <a:solidFill>
                  <a:srgbClr val="242424"/>
                </a:solidFill>
                <a:latin typeface="Times New Roman"/>
                <a:cs typeface="Times New Roman"/>
              </a:rPr>
              <a:t>OF</a:t>
            </a:r>
            <a:r>
              <a:rPr dirty="0" sz="2400" spc="2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solidFill>
                  <a:srgbClr val="242424"/>
                </a:solidFill>
                <a:latin typeface="Times New Roman"/>
                <a:cs typeface="Times New Roman"/>
              </a:rPr>
              <a:t>USE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dirty="0" sz="2400" spc="-85">
                <a:solidFill>
                  <a:srgbClr val="242424"/>
                </a:solidFill>
                <a:latin typeface="Times New Roman"/>
                <a:cs typeface="Times New Roman"/>
              </a:rPr>
              <a:t>VERSATILITY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95"/>
              </a:spcBef>
              <a:buClr>
                <a:srgbClr val="83992A"/>
              </a:buClr>
              <a:buSzPct val="110416"/>
              <a:buFont typeface="Wingdings"/>
              <a:buChar char=""/>
              <a:tabLst>
                <a:tab pos="299720" algn="l"/>
              </a:tabLst>
            </a:pPr>
            <a:r>
              <a:rPr dirty="0" sz="2400" spc="-45">
                <a:solidFill>
                  <a:srgbClr val="242424"/>
                </a:solidFill>
                <a:latin typeface="Times New Roman"/>
                <a:cs typeface="Times New Roman"/>
              </a:rPr>
              <a:t>COLLABORATION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051" y="1230579"/>
            <a:ext cx="52374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45"/>
              <a:t>WHO</a:t>
            </a:r>
            <a:r>
              <a:rPr dirty="0" sz="3600" spc="-229"/>
              <a:t> </a:t>
            </a:r>
            <a:r>
              <a:rPr dirty="0" sz="3600" spc="-35"/>
              <a:t>ARE</a:t>
            </a:r>
            <a:r>
              <a:rPr dirty="0" sz="3600" spc="-150"/>
              <a:t> </a:t>
            </a:r>
            <a:r>
              <a:rPr dirty="0" sz="3600" spc="65"/>
              <a:t>THE</a:t>
            </a:r>
            <a:r>
              <a:rPr dirty="0" sz="3600" spc="125"/>
              <a:t> </a:t>
            </a:r>
            <a:r>
              <a:rPr dirty="0" sz="3600" spc="130"/>
              <a:t>END</a:t>
            </a:r>
            <a:r>
              <a:rPr dirty="0" sz="3600" spc="145"/>
              <a:t> </a:t>
            </a:r>
            <a:r>
              <a:rPr dirty="0" sz="3600" spc="-114"/>
              <a:t>USERS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81527" y="2492756"/>
            <a:ext cx="3458845" cy="2684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7020">
              <a:lnSpc>
                <a:spcPts val="2715"/>
              </a:lnSpc>
              <a:buClr>
                <a:srgbClr val="83992A"/>
              </a:buClr>
              <a:buSzPct val="118604"/>
              <a:buFont typeface="Wingdings"/>
              <a:buChar char=""/>
              <a:tabLst>
                <a:tab pos="299720" algn="l"/>
              </a:tabLst>
            </a:pPr>
            <a:r>
              <a:rPr dirty="0" sz="2150">
                <a:solidFill>
                  <a:srgbClr val="242424"/>
                </a:solidFill>
                <a:latin typeface="Times New Roman"/>
                <a:cs typeface="Times New Roman"/>
              </a:rPr>
              <a:t>EMPLOYEES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ts val="3020"/>
              </a:lnSpc>
              <a:buClr>
                <a:srgbClr val="83992A"/>
              </a:buClr>
              <a:buSzPct val="118604"/>
              <a:buFont typeface="Wingdings"/>
              <a:buChar char=""/>
              <a:tabLst>
                <a:tab pos="299720" algn="l"/>
              </a:tabLst>
            </a:pPr>
            <a:r>
              <a:rPr dirty="0" sz="2150" spc="-5">
                <a:solidFill>
                  <a:srgbClr val="242424"/>
                </a:solidFill>
                <a:latin typeface="Times New Roman"/>
                <a:cs typeface="Times New Roman"/>
              </a:rPr>
              <a:t>ORGANISATION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0"/>
              </a:spcBef>
              <a:buClr>
                <a:srgbClr val="83992A"/>
              </a:buClr>
              <a:buSzPct val="118604"/>
              <a:buFont typeface="Wingdings"/>
              <a:buChar char=""/>
              <a:tabLst>
                <a:tab pos="299720" algn="l"/>
              </a:tabLst>
            </a:pPr>
            <a:r>
              <a:rPr dirty="0" sz="2150" spc="-20">
                <a:solidFill>
                  <a:srgbClr val="242424"/>
                </a:solidFill>
                <a:latin typeface="Times New Roman"/>
                <a:cs typeface="Times New Roman"/>
              </a:rPr>
              <a:t>FIRM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5"/>
              </a:spcBef>
              <a:buClr>
                <a:srgbClr val="83992A"/>
              </a:buClr>
              <a:buSzPct val="118604"/>
              <a:buFont typeface="Wingdings"/>
              <a:buChar char=""/>
              <a:tabLst>
                <a:tab pos="299720" algn="l"/>
              </a:tabLst>
            </a:pPr>
            <a:r>
              <a:rPr dirty="0" sz="2150" spc="-40">
                <a:solidFill>
                  <a:srgbClr val="242424"/>
                </a:solidFill>
                <a:latin typeface="Times New Roman"/>
                <a:cs typeface="Times New Roman"/>
              </a:rPr>
              <a:t>BUSINESS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ts val="3025"/>
              </a:lnSpc>
              <a:spcBef>
                <a:spcPts val="15"/>
              </a:spcBef>
              <a:buClr>
                <a:srgbClr val="83992A"/>
              </a:buClr>
              <a:buSzPct val="118604"/>
              <a:buFont typeface="Wingdings"/>
              <a:buChar char=""/>
              <a:tabLst>
                <a:tab pos="299720" algn="l"/>
              </a:tabLst>
            </a:pPr>
            <a:r>
              <a:rPr dirty="0" sz="2150" spc="5">
                <a:solidFill>
                  <a:srgbClr val="242424"/>
                </a:solidFill>
                <a:latin typeface="Times New Roman"/>
                <a:cs typeface="Times New Roman"/>
              </a:rPr>
              <a:t>MANAGER/SUPERVISOR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ts val="3025"/>
              </a:lnSpc>
              <a:buClr>
                <a:srgbClr val="83992A"/>
              </a:buClr>
              <a:buSzPct val="118604"/>
              <a:buFont typeface="Wingdings"/>
              <a:buChar char=""/>
              <a:tabLst>
                <a:tab pos="299720" algn="l"/>
              </a:tabLst>
            </a:pPr>
            <a:r>
              <a:rPr dirty="0" sz="2150" spc="10">
                <a:solidFill>
                  <a:srgbClr val="242424"/>
                </a:solidFill>
                <a:latin typeface="Times New Roman"/>
                <a:cs typeface="Times New Roman"/>
              </a:rPr>
              <a:t>HUMAN</a:t>
            </a:r>
            <a:r>
              <a:rPr dirty="0" sz="2150" spc="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-20">
                <a:solidFill>
                  <a:srgbClr val="242424"/>
                </a:solidFill>
                <a:latin typeface="Times New Roman"/>
                <a:cs typeface="Times New Roman"/>
              </a:rPr>
              <a:t>RESOURCES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Clr>
                <a:srgbClr val="83992A"/>
              </a:buClr>
              <a:buSzPct val="118604"/>
              <a:buFont typeface="Wingdings"/>
              <a:buChar char=""/>
              <a:tabLst>
                <a:tab pos="299720" algn="l"/>
              </a:tabLst>
            </a:pPr>
            <a:r>
              <a:rPr dirty="0" sz="2150" spc="-20">
                <a:solidFill>
                  <a:srgbClr val="242424"/>
                </a:solidFill>
                <a:latin typeface="Times New Roman"/>
                <a:cs typeface="Times New Roman"/>
              </a:rPr>
              <a:t>CUSTOMERS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945" y="1024204"/>
            <a:ext cx="70288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OUR</a:t>
            </a:r>
            <a:r>
              <a:rPr dirty="0" sz="3600" spc="-15"/>
              <a:t> </a:t>
            </a:r>
            <a:r>
              <a:rPr dirty="0" sz="3600" spc="25"/>
              <a:t>SOLUTION</a:t>
            </a:r>
            <a:r>
              <a:rPr dirty="0" sz="3600" spc="-200"/>
              <a:t> </a:t>
            </a:r>
            <a:r>
              <a:rPr dirty="0" sz="3600" spc="30"/>
              <a:t>AND</a:t>
            </a:r>
            <a:r>
              <a:rPr dirty="0" sz="3600" spc="25"/>
              <a:t> </a:t>
            </a:r>
            <a:r>
              <a:rPr dirty="0" sz="3600" spc="45"/>
              <a:t>PROPOSITION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410209" indent="-327660">
              <a:lnSpc>
                <a:spcPct val="100000"/>
              </a:lnSpc>
              <a:spcBef>
                <a:spcPts val="155"/>
              </a:spcBef>
              <a:buClr>
                <a:srgbClr val="83992A"/>
              </a:buClr>
              <a:buSzPct val="112727"/>
              <a:buFont typeface="Wingdings"/>
              <a:buChar char=""/>
              <a:tabLst>
                <a:tab pos="410209" algn="l"/>
              </a:tabLst>
            </a:pPr>
            <a:r>
              <a:rPr dirty="0" spc="-10"/>
              <a:t>FILLTERING-</a:t>
            </a:r>
            <a:r>
              <a:rPr dirty="0" spc="45"/>
              <a:t> </a:t>
            </a:r>
            <a:r>
              <a:rPr dirty="0" spc="-5"/>
              <a:t>REMOVE</a:t>
            </a:r>
            <a:r>
              <a:rPr dirty="0" spc="20"/>
              <a:t> </a:t>
            </a:r>
            <a:r>
              <a:rPr dirty="0" spc="-5"/>
              <a:t>MISSING</a:t>
            </a:r>
            <a:r>
              <a:rPr dirty="0" spc="-70"/>
              <a:t> </a:t>
            </a:r>
            <a:r>
              <a:rPr dirty="0" spc="-160"/>
              <a:t>VALUES</a:t>
            </a:r>
          </a:p>
          <a:p>
            <a:pPr marL="408305" indent="-326390">
              <a:lnSpc>
                <a:spcPct val="100000"/>
              </a:lnSpc>
              <a:spcBef>
                <a:spcPts val="380"/>
              </a:spcBef>
              <a:buClr>
                <a:srgbClr val="83992A"/>
              </a:buClr>
              <a:buSzPct val="112727"/>
              <a:buFont typeface="Wingdings"/>
              <a:buChar char=""/>
              <a:tabLst>
                <a:tab pos="408940" algn="l"/>
              </a:tabLst>
            </a:pPr>
            <a:r>
              <a:rPr dirty="0" spc="55"/>
              <a:t>CONDITIONAL</a:t>
            </a:r>
            <a:r>
              <a:rPr dirty="0" spc="75"/>
              <a:t> </a:t>
            </a:r>
            <a:r>
              <a:rPr dirty="0" spc="-20"/>
              <a:t>FORMATTING-BLANKS</a:t>
            </a:r>
          </a:p>
          <a:p>
            <a:pPr marL="368935" marR="5080" indent="-287020">
              <a:lnSpc>
                <a:spcPts val="3300"/>
              </a:lnSpc>
              <a:spcBef>
                <a:spcPts val="844"/>
              </a:spcBef>
              <a:buClr>
                <a:srgbClr val="83992A"/>
              </a:buClr>
              <a:buSzPct val="112727"/>
              <a:buFont typeface="Wingdings"/>
              <a:buChar char=""/>
              <a:tabLst>
                <a:tab pos="396240" algn="l"/>
              </a:tabLst>
            </a:pPr>
            <a:r>
              <a:rPr dirty="0" spc="20"/>
              <a:t>P</a:t>
            </a:r>
            <a:r>
              <a:rPr dirty="0" spc="30"/>
              <a:t>I</a:t>
            </a:r>
            <a:r>
              <a:rPr dirty="0" spc="20"/>
              <a:t>VO</a:t>
            </a:r>
            <a:r>
              <a:rPr dirty="0"/>
              <a:t>T</a:t>
            </a:r>
            <a:r>
              <a:rPr dirty="0" spc="-50"/>
              <a:t> </a:t>
            </a:r>
            <a:r>
              <a:rPr dirty="0" spc="-254"/>
              <a:t>T</a:t>
            </a:r>
            <a:r>
              <a:rPr dirty="0" spc="-50"/>
              <a:t>A</a:t>
            </a:r>
            <a:r>
              <a:rPr dirty="0" spc="-40"/>
              <a:t>BLE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155"/>
              <a:t>SU</a:t>
            </a:r>
            <a:r>
              <a:rPr dirty="0" spc="-150"/>
              <a:t>MM</a:t>
            </a:r>
            <a:r>
              <a:rPr dirty="0" spc="-155"/>
              <a:t>A</a:t>
            </a:r>
            <a:r>
              <a:rPr dirty="0" spc="-300"/>
              <a:t>R</a:t>
            </a:r>
            <a:r>
              <a:rPr dirty="0" spc="-5"/>
              <a:t>Y</a:t>
            </a:r>
            <a:r>
              <a:rPr dirty="0" spc="-170"/>
              <a:t> </a:t>
            </a:r>
            <a:r>
              <a:rPr dirty="0" spc="95"/>
              <a:t>O</a:t>
            </a:r>
            <a:r>
              <a:rPr dirty="0" spc="-5"/>
              <a:t>F</a:t>
            </a:r>
            <a:r>
              <a:rPr dirty="0" spc="180"/>
              <a:t> </a:t>
            </a:r>
            <a:r>
              <a:rPr dirty="0" spc="20"/>
              <a:t>E</a:t>
            </a:r>
            <a:r>
              <a:rPr dirty="0" spc="15"/>
              <a:t>M</a:t>
            </a:r>
            <a:r>
              <a:rPr dirty="0" spc="10"/>
              <a:t>P</a:t>
            </a:r>
            <a:r>
              <a:rPr dirty="0" spc="20"/>
              <a:t>L</a:t>
            </a:r>
            <a:r>
              <a:rPr dirty="0" spc="10"/>
              <a:t>OY</a:t>
            </a:r>
            <a:r>
              <a:rPr dirty="0" spc="20"/>
              <a:t>E</a:t>
            </a:r>
            <a:r>
              <a:rPr dirty="0"/>
              <a:t>E  </a:t>
            </a:r>
            <a:r>
              <a:rPr dirty="0" spc="10"/>
              <a:t>PERFORMANCE</a:t>
            </a:r>
          </a:p>
          <a:p>
            <a:pPr marL="408305" indent="-326390">
              <a:lnSpc>
                <a:spcPct val="100000"/>
              </a:lnSpc>
              <a:spcBef>
                <a:spcPts val="335"/>
              </a:spcBef>
              <a:buClr>
                <a:srgbClr val="83992A"/>
              </a:buClr>
              <a:buSzPct val="112727"/>
              <a:buFont typeface="Wingdings"/>
              <a:buChar char=""/>
              <a:tabLst>
                <a:tab pos="408940" algn="l"/>
              </a:tabLst>
            </a:pPr>
            <a:r>
              <a:rPr dirty="0" spc="-30"/>
              <a:t>FORMULAS-IF</a:t>
            </a:r>
            <a:r>
              <a:rPr dirty="0" spc="-5"/>
              <a:t> </a:t>
            </a:r>
            <a:r>
              <a:rPr dirty="0" spc="85"/>
              <a:t>CONDITION</a:t>
            </a:r>
          </a:p>
          <a:p>
            <a:pPr marL="410209" indent="-327660">
              <a:lnSpc>
                <a:spcPct val="100000"/>
              </a:lnSpc>
              <a:spcBef>
                <a:spcPts val="385"/>
              </a:spcBef>
              <a:buClr>
                <a:srgbClr val="83992A"/>
              </a:buClr>
              <a:buSzPct val="112727"/>
              <a:buFont typeface="Wingdings"/>
              <a:buChar char=""/>
              <a:tabLst>
                <a:tab pos="410209" algn="l"/>
              </a:tabLst>
            </a:pPr>
            <a:r>
              <a:rPr dirty="0" spc="-10"/>
              <a:t>GRAPHS-FINAL</a:t>
            </a:r>
            <a:r>
              <a:rPr dirty="0" spc="-80"/>
              <a:t> </a:t>
            </a:r>
            <a:r>
              <a:rPr dirty="0" spc="-5"/>
              <a:t>REPORT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273" y="1230579"/>
            <a:ext cx="44786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10"/>
              <a:t>D</a:t>
            </a:r>
            <a:r>
              <a:rPr dirty="0" sz="3600" spc="-459"/>
              <a:t>AT</a:t>
            </a:r>
            <a:r>
              <a:rPr dirty="0" sz="3600" spc="-110"/>
              <a:t>A</a:t>
            </a:r>
            <a:r>
              <a:rPr dirty="0" sz="3600" spc="-114"/>
              <a:t>S</a:t>
            </a:r>
            <a:r>
              <a:rPr dirty="0" sz="3600" spc="-110"/>
              <a:t>E</a:t>
            </a:r>
            <a:r>
              <a:rPr dirty="0" sz="3600"/>
              <a:t>T</a:t>
            </a:r>
            <a:r>
              <a:rPr dirty="0" sz="3600" spc="-250"/>
              <a:t> </a:t>
            </a:r>
            <a:r>
              <a:rPr dirty="0" sz="3600" spc="30"/>
              <a:t>DE</a:t>
            </a:r>
            <a:r>
              <a:rPr dirty="0" sz="3600" spc="25"/>
              <a:t>S</a:t>
            </a:r>
            <a:r>
              <a:rPr dirty="0" sz="3600" spc="20"/>
              <a:t>C</a:t>
            </a:r>
            <a:r>
              <a:rPr dirty="0" sz="3600" spc="35"/>
              <a:t>R</a:t>
            </a:r>
            <a:r>
              <a:rPr dirty="0" sz="3600" spc="20"/>
              <a:t>I</a:t>
            </a:r>
            <a:r>
              <a:rPr dirty="0" sz="3600" spc="25"/>
              <a:t>P</a:t>
            </a:r>
            <a:r>
              <a:rPr dirty="0" sz="3600" spc="30"/>
              <a:t>T</a:t>
            </a:r>
            <a:r>
              <a:rPr dirty="0" sz="3600" spc="35"/>
              <a:t>I</a:t>
            </a:r>
            <a:r>
              <a:rPr dirty="0" sz="3600" spc="40"/>
              <a:t>O</a:t>
            </a:r>
            <a:r>
              <a:rPr dirty="0" sz="3600"/>
              <a:t>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76450" y="3090926"/>
            <a:ext cx="9182100" cy="0"/>
          </a:xfrm>
          <a:custGeom>
            <a:avLst/>
            <a:gdLst/>
            <a:ahLst/>
            <a:cxnLst/>
            <a:rect l="l" t="t" r="r" b="b"/>
            <a:pathLst>
              <a:path w="9182100" h="0">
                <a:moveTo>
                  <a:pt x="0" y="0"/>
                </a:moveTo>
                <a:lnTo>
                  <a:pt x="91821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576450" y="3438525"/>
            <a:ext cx="9182100" cy="1781810"/>
            <a:chOff x="1576450" y="3438525"/>
            <a:chExt cx="9182100" cy="1781810"/>
          </a:xfrm>
        </p:grpSpPr>
        <p:sp>
          <p:nvSpPr>
            <p:cNvPr id="5" name="object 5"/>
            <p:cNvSpPr/>
            <p:nvPr/>
          </p:nvSpPr>
          <p:spPr>
            <a:xfrm>
              <a:off x="1576450" y="4500625"/>
              <a:ext cx="2291080" cy="361950"/>
            </a:xfrm>
            <a:custGeom>
              <a:avLst/>
              <a:gdLst/>
              <a:ahLst/>
              <a:cxnLst/>
              <a:rect l="l" t="t" r="r" b="b"/>
              <a:pathLst>
                <a:path w="2291079" h="361950">
                  <a:moveTo>
                    <a:pt x="0" y="361950"/>
                  </a:moveTo>
                  <a:lnTo>
                    <a:pt x="452374" y="361950"/>
                  </a:lnTo>
                </a:path>
                <a:path w="2291079" h="361950">
                  <a:moveTo>
                    <a:pt x="652399" y="361950"/>
                  </a:moveTo>
                  <a:lnTo>
                    <a:pt x="700024" y="361950"/>
                  </a:lnTo>
                </a:path>
                <a:path w="2291079" h="361950">
                  <a:moveTo>
                    <a:pt x="890524" y="361950"/>
                  </a:moveTo>
                  <a:lnTo>
                    <a:pt x="2052574" y="361950"/>
                  </a:lnTo>
                </a:path>
                <a:path w="2291079" h="361950">
                  <a:moveTo>
                    <a:pt x="2243074" y="361950"/>
                  </a:moveTo>
                  <a:lnTo>
                    <a:pt x="2290699" y="361950"/>
                  </a:lnTo>
                </a:path>
                <a:path w="2291079" h="361950">
                  <a:moveTo>
                    <a:pt x="652399" y="0"/>
                  </a:moveTo>
                  <a:lnTo>
                    <a:pt x="2052574" y="0"/>
                  </a:lnTo>
                </a:path>
                <a:path w="2291079" h="361950">
                  <a:moveTo>
                    <a:pt x="2243074" y="0"/>
                  </a:moveTo>
                  <a:lnTo>
                    <a:pt x="229069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29024" y="4324350"/>
              <a:ext cx="190500" cy="885825"/>
            </a:xfrm>
            <a:custGeom>
              <a:avLst/>
              <a:gdLst/>
              <a:ahLst/>
              <a:cxnLst/>
              <a:rect l="l" t="t" r="r" b="b"/>
              <a:pathLst>
                <a:path w="190500" h="885825">
                  <a:moveTo>
                    <a:pt x="190500" y="0"/>
                  </a:moveTo>
                  <a:lnTo>
                    <a:pt x="0" y="0"/>
                  </a:lnTo>
                  <a:lnTo>
                    <a:pt x="0" y="885825"/>
                  </a:lnTo>
                  <a:lnTo>
                    <a:pt x="190500" y="88582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76450" y="4500625"/>
              <a:ext cx="452755" cy="0"/>
            </a:xfrm>
            <a:custGeom>
              <a:avLst/>
              <a:gdLst/>
              <a:ahLst/>
              <a:cxnLst/>
              <a:rect l="l" t="t" r="r" b="b"/>
              <a:pathLst>
                <a:path w="452755" h="0">
                  <a:moveTo>
                    <a:pt x="0" y="0"/>
                  </a:moveTo>
                  <a:lnTo>
                    <a:pt x="45237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28824" y="4362450"/>
              <a:ext cx="200025" cy="847725"/>
            </a:xfrm>
            <a:custGeom>
              <a:avLst/>
              <a:gdLst/>
              <a:ahLst/>
              <a:cxnLst/>
              <a:rect l="l" t="t" r="r" b="b"/>
              <a:pathLst>
                <a:path w="200025" h="847725">
                  <a:moveTo>
                    <a:pt x="200025" y="0"/>
                  </a:moveTo>
                  <a:lnTo>
                    <a:pt x="0" y="0"/>
                  </a:lnTo>
                  <a:lnTo>
                    <a:pt x="0" y="847725"/>
                  </a:lnTo>
                  <a:lnTo>
                    <a:pt x="200025" y="84772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3A95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57649" y="4148201"/>
              <a:ext cx="3238500" cy="714375"/>
            </a:xfrm>
            <a:custGeom>
              <a:avLst/>
              <a:gdLst/>
              <a:ahLst/>
              <a:cxnLst/>
              <a:rect l="l" t="t" r="r" b="b"/>
              <a:pathLst>
                <a:path w="3238500" h="714375">
                  <a:moveTo>
                    <a:pt x="0" y="714375"/>
                  </a:moveTo>
                  <a:lnTo>
                    <a:pt x="57150" y="714375"/>
                  </a:lnTo>
                </a:path>
                <a:path w="3238500" h="714375">
                  <a:moveTo>
                    <a:pt x="247650" y="714375"/>
                  </a:moveTo>
                  <a:lnTo>
                    <a:pt x="1400175" y="714375"/>
                  </a:lnTo>
                </a:path>
                <a:path w="3238500" h="714375">
                  <a:moveTo>
                    <a:pt x="1590675" y="714375"/>
                  </a:moveTo>
                  <a:lnTo>
                    <a:pt x="1647825" y="714375"/>
                  </a:lnTo>
                </a:path>
                <a:path w="3238500" h="714375">
                  <a:moveTo>
                    <a:pt x="0" y="352425"/>
                  </a:moveTo>
                  <a:lnTo>
                    <a:pt x="1400175" y="352425"/>
                  </a:lnTo>
                </a:path>
                <a:path w="3238500" h="714375">
                  <a:moveTo>
                    <a:pt x="1590675" y="352425"/>
                  </a:moveTo>
                  <a:lnTo>
                    <a:pt x="1895475" y="352425"/>
                  </a:lnTo>
                </a:path>
                <a:path w="3238500" h="714375">
                  <a:moveTo>
                    <a:pt x="0" y="0"/>
                  </a:moveTo>
                  <a:lnTo>
                    <a:pt x="1400175" y="0"/>
                  </a:lnTo>
                </a:path>
                <a:path w="3238500" h="714375">
                  <a:moveTo>
                    <a:pt x="1590675" y="0"/>
                  </a:moveTo>
                  <a:lnTo>
                    <a:pt x="3238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57824" y="3971925"/>
              <a:ext cx="190500" cy="1238250"/>
            </a:xfrm>
            <a:custGeom>
              <a:avLst/>
              <a:gdLst/>
              <a:ahLst/>
              <a:cxnLst/>
              <a:rect l="l" t="t" r="r" b="b"/>
              <a:pathLst>
                <a:path w="190500" h="1238250">
                  <a:moveTo>
                    <a:pt x="190500" y="0"/>
                  </a:moveTo>
                  <a:lnTo>
                    <a:pt x="0" y="0"/>
                  </a:lnTo>
                  <a:lnTo>
                    <a:pt x="0" y="1238250"/>
                  </a:lnTo>
                  <a:lnTo>
                    <a:pt x="190500" y="12382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57649" y="3795775"/>
              <a:ext cx="3724275" cy="1066800"/>
            </a:xfrm>
            <a:custGeom>
              <a:avLst/>
              <a:gdLst/>
              <a:ahLst/>
              <a:cxnLst/>
              <a:rect l="l" t="t" r="r" b="b"/>
              <a:pathLst>
                <a:path w="3724275" h="1066800">
                  <a:moveTo>
                    <a:pt x="2085975" y="1066800"/>
                  </a:moveTo>
                  <a:lnTo>
                    <a:pt x="3238500" y="1066800"/>
                  </a:lnTo>
                </a:path>
                <a:path w="3724275" h="1066800">
                  <a:moveTo>
                    <a:pt x="3429000" y="1066800"/>
                  </a:moveTo>
                  <a:lnTo>
                    <a:pt x="3486150" y="1066800"/>
                  </a:lnTo>
                </a:path>
                <a:path w="3724275" h="1066800">
                  <a:moveTo>
                    <a:pt x="2085975" y="704850"/>
                  </a:moveTo>
                  <a:lnTo>
                    <a:pt x="3238500" y="704850"/>
                  </a:lnTo>
                </a:path>
                <a:path w="3724275" h="1066800">
                  <a:moveTo>
                    <a:pt x="3429000" y="704850"/>
                  </a:moveTo>
                  <a:lnTo>
                    <a:pt x="3486150" y="704850"/>
                  </a:lnTo>
                </a:path>
                <a:path w="3724275" h="1066800">
                  <a:moveTo>
                    <a:pt x="3429000" y="352425"/>
                  </a:moveTo>
                  <a:lnTo>
                    <a:pt x="3724275" y="352425"/>
                  </a:lnTo>
                </a:path>
                <a:path w="3724275" h="1066800">
                  <a:moveTo>
                    <a:pt x="0" y="0"/>
                  </a:moveTo>
                  <a:lnTo>
                    <a:pt x="3238500" y="0"/>
                  </a:lnTo>
                </a:path>
                <a:path w="3724275" h="1066800">
                  <a:moveTo>
                    <a:pt x="3429000" y="0"/>
                  </a:moveTo>
                  <a:lnTo>
                    <a:pt x="37242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296149" y="3619500"/>
              <a:ext cx="190500" cy="1590675"/>
            </a:xfrm>
            <a:custGeom>
              <a:avLst/>
              <a:gdLst/>
              <a:ahLst/>
              <a:cxnLst/>
              <a:rect l="l" t="t" r="r" b="b"/>
              <a:pathLst>
                <a:path w="190500" h="1590675">
                  <a:moveTo>
                    <a:pt x="190500" y="0"/>
                  </a:moveTo>
                  <a:lnTo>
                    <a:pt x="0" y="0"/>
                  </a:lnTo>
                  <a:lnTo>
                    <a:pt x="0" y="1590675"/>
                  </a:lnTo>
                  <a:lnTo>
                    <a:pt x="190500" y="159067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76450" y="3795775"/>
              <a:ext cx="2291080" cy="352425"/>
            </a:xfrm>
            <a:custGeom>
              <a:avLst/>
              <a:gdLst/>
              <a:ahLst/>
              <a:cxnLst/>
              <a:rect l="l" t="t" r="r" b="b"/>
              <a:pathLst>
                <a:path w="2291079" h="352425">
                  <a:moveTo>
                    <a:pt x="0" y="352425"/>
                  </a:moveTo>
                  <a:lnTo>
                    <a:pt x="2290699" y="352425"/>
                  </a:lnTo>
                </a:path>
                <a:path w="2291079" h="352425">
                  <a:moveTo>
                    <a:pt x="0" y="0"/>
                  </a:moveTo>
                  <a:lnTo>
                    <a:pt x="229069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67149" y="3657600"/>
              <a:ext cx="190500" cy="1552575"/>
            </a:xfrm>
            <a:custGeom>
              <a:avLst/>
              <a:gdLst/>
              <a:ahLst/>
              <a:cxnLst/>
              <a:rect l="l" t="t" r="r" b="b"/>
              <a:pathLst>
                <a:path w="190500" h="1552575">
                  <a:moveTo>
                    <a:pt x="190500" y="0"/>
                  </a:moveTo>
                  <a:lnTo>
                    <a:pt x="0" y="0"/>
                  </a:lnTo>
                  <a:lnTo>
                    <a:pt x="0" y="1552575"/>
                  </a:lnTo>
                  <a:lnTo>
                    <a:pt x="190500" y="155257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A95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895974" y="4862575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 h="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05474" y="4572000"/>
              <a:ext cx="190500" cy="638175"/>
            </a:xfrm>
            <a:custGeom>
              <a:avLst/>
              <a:gdLst/>
              <a:ahLst/>
              <a:cxnLst/>
              <a:rect l="l" t="t" r="r" b="b"/>
              <a:pathLst>
                <a:path w="190500" h="638175">
                  <a:moveTo>
                    <a:pt x="190500" y="0"/>
                  </a:moveTo>
                  <a:lnTo>
                    <a:pt x="0" y="0"/>
                  </a:lnTo>
                  <a:lnTo>
                    <a:pt x="0" y="638175"/>
                  </a:lnTo>
                  <a:lnTo>
                    <a:pt x="190500" y="638175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A95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34299" y="4500625"/>
              <a:ext cx="47625" cy="361950"/>
            </a:xfrm>
            <a:custGeom>
              <a:avLst/>
              <a:gdLst/>
              <a:ahLst/>
              <a:cxnLst/>
              <a:rect l="l" t="t" r="r" b="b"/>
              <a:pathLst>
                <a:path w="47625" h="361950">
                  <a:moveTo>
                    <a:pt x="0" y="361950"/>
                  </a:moveTo>
                  <a:lnTo>
                    <a:pt x="47625" y="361950"/>
                  </a:lnTo>
                </a:path>
                <a:path w="47625" h="361950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543799" y="4219575"/>
              <a:ext cx="190500" cy="990600"/>
            </a:xfrm>
            <a:custGeom>
              <a:avLst/>
              <a:gdLst/>
              <a:ahLst/>
              <a:cxnLst/>
              <a:rect l="l" t="t" r="r" b="b"/>
              <a:pathLst>
                <a:path w="190500" h="990600">
                  <a:moveTo>
                    <a:pt x="1905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90500" y="9906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A95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276475" y="4152899"/>
              <a:ext cx="3867150" cy="1057275"/>
            </a:xfrm>
            <a:custGeom>
              <a:avLst/>
              <a:gdLst/>
              <a:ahLst/>
              <a:cxnLst/>
              <a:rect l="l" t="t" r="r" b="b"/>
              <a:pathLst>
                <a:path w="3867150" h="1057275">
                  <a:moveTo>
                    <a:pt x="190500" y="352425"/>
                  </a:moveTo>
                  <a:lnTo>
                    <a:pt x="0" y="352425"/>
                  </a:lnTo>
                  <a:lnTo>
                    <a:pt x="0" y="1057275"/>
                  </a:lnTo>
                  <a:lnTo>
                    <a:pt x="190500" y="1057275"/>
                  </a:lnTo>
                  <a:lnTo>
                    <a:pt x="190500" y="352425"/>
                  </a:lnTo>
                  <a:close/>
                </a:path>
                <a:path w="3867150" h="1057275">
                  <a:moveTo>
                    <a:pt x="2028825" y="352425"/>
                  </a:moveTo>
                  <a:lnTo>
                    <a:pt x="1838325" y="352425"/>
                  </a:lnTo>
                  <a:lnTo>
                    <a:pt x="1838325" y="1057275"/>
                  </a:lnTo>
                  <a:lnTo>
                    <a:pt x="2028825" y="1057275"/>
                  </a:lnTo>
                  <a:lnTo>
                    <a:pt x="2028825" y="352425"/>
                  </a:lnTo>
                  <a:close/>
                </a:path>
                <a:path w="3867150" h="1057275">
                  <a:moveTo>
                    <a:pt x="3867150" y="0"/>
                  </a:moveTo>
                  <a:lnTo>
                    <a:pt x="3676650" y="0"/>
                  </a:lnTo>
                  <a:lnTo>
                    <a:pt x="3676650" y="1057275"/>
                  </a:lnTo>
                  <a:lnTo>
                    <a:pt x="3867150" y="1057275"/>
                  </a:lnTo>
                  <a:lnTo>
                    <a:pt x="3867150" y="0"/>
                  </a:lnTo>
                  <a:close/>
                </a:path>
              </a:pathLst>
            </a:custGeom>
            <a:solidFill>
              <a:srgbClr val="446E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76450" y="3443350"/>
              <a:ext cx="9182100" cy="1419225"/>
            </a:xfrm>
            <a:custGeom>
              <a:avLst/>
              <a:gdLst/>
              <a:ahLst/>
              <a:cxnLst/>
              <a:rect l="l" t="t" r="r" b="b"/>
              <a:pathLst>
                <a:path w="9182100" h="1419225">
                  <a:moveTo>
                    <a:pt x="6405499" y="1419225"/>
                  </a:moveTo>
                  <a:lnTo>
                    <a:pt x="9182100" y="1419225"/>
                  </a:lnTo>
                </a:path>
                <a:path w="9182100" h="1419225">
                  <a:moveTo>
                    <a:pt x="6405499" y="1057275"/>
                  </a:moveTo>
                  <a:lnTo>
                    <a:pt x="9182100" y="1057275"/>
                  </a:lnTo>
                </a:path>
                <a:path w="9182100" h="1419225">
                  <a:moveTo>
                    <a:pt x="6405499" y="704850"/>
                  </a:moveTo>
                  <a:lnTo>
                    <a:pt x="9182100" y="704850"/>
                  </a:lnTo>
                </a:path>
                <a:path w="9182100" h="1419225">
                  <a:moveTo>
                    <a:pt x="6405499" y="352425"/>
                  </a:moveTo>
                  <a:lnTo>
                    <a:pt x="9182100" y="352425"/>
                  </a:lnTo>
                </a:path>
                <a:path w="9182100" h="1419225">
                  <a:moveTo>
                    <a:pt x="0" y="0"/>
                  </a:moveTo>
                  <a:lnTo>
                    <a:pt x="6205474" y="0"/>
                  </a:lnTo>
                </a:path>
                <a:path w="9182100" h="1419225">
                  <a:moveTo>
                    <a:pt x="6405499" y="0"/>
                  </a:moveTo>
                  <a:lnTo>
                    <a:pt x="91821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781924" y="3438525"/>
              <a:ext cx="200025" cy="1771650"/>
            </a:xfrm>
            <a:custGeom>
              <a:avLst/>
              <a:gdLst/>
              <a:ahLst/>
              <a:cxnLst/>
              <a:rect l="l" t="t" r="r" b="b"/>
              <a:pathLst>
                <a:path w="200025" h="1771650">
                  <a:moveTo>
                    <a:pt x="200025" y="0"/>
                  </a:moveTo>
                  <a:lnTo>
                    <a:pt x="0" y="0"/>
                  </a:lnTo>
                  <a:lnTo>
                    <a:pt x="0" y="1771650"/>
                  </a:lnTo>
                  <a:lnTo>
                    <a:pt x="200025" y="1771650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446E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76450" y="5215001"/>
              <a:ext cx="9182100" cy="0"/>
            </a:xfrm>
            <a:custGeom>
              <a:avLst/>
              <a:gdLst/>
              <a:ahLst/>
              <a:cxnLst/>
              <a:rect l="l" t="t" r="r" b="b"/>
              <a:pathLst>
                <a:path w="9182100" h="0">
                  <a:moveTo>
                    <a:pt x="0" y="0"/>
                  </a:moveTo>
                  <a:lnTo>
                    <a:pt x="91821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/>
          <p:nvPr/>
        </p:nvSpPr>
        <p:spPr>
          <a:xfrm>
            <a:off x="3105150" y="5638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365885" y="509447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65885" y="2965196"/>
            <a:ext cx="101600" cy="19996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52269" y="5272278"/>
            <a:ext cx="675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5">
                <a:solidFill>
                  <a:srgbClr val="575757"/>
                </a:solidFill>
                <a:latin typeface="Times New Roman"/>
                <a:cs typeface="Times New Roman"/>
              </a:rPr>
              <a:t>05-03-2013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19919" y="5272278"/>
            <a:ext cx="652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575757"/>
                </a:solidFill>
                <a:latin typeface="Times New Roman"/>
                <a:cs typeface="Times New Roman"/>
              </a:rPr>
              <a:t>F</a:t>
            </a:r>
            <a:r>
              <a:rPr dirty="0" sz="1200" spc="-20">
                <a:solidFill>
                  <a:srgbClr val="575757"/>
                </a:solidFill>
                <a:latin typeface="Times New Roman"/>
                <a:cs typeface="Times New Roman"/>
              </a:rPr>
              <a:t>O</a:t>
            </a:r>
            <a:r>
              <a:rPr dirty="0" sz="1200" spc="-10">
                <a:solidFill>
                  <a:srgbClr val="575757"/>
                </a:solidFill>
                <a:latin typeface="Times New Roman"/>
                <a:cs typeface="Times New Roman"/>
              </a:rPr>
              <a:t>R</a:t>
            </a:r>
            <a:r>
              <a:rPr dirty="0" sz="1200" spc="-15">
                <a:solidFill>
                  <a:srgbClr val="575757"/>
                </a:solidFill>
                <a:latin typeface="Times New Roman"/>
                <a:cs typeface="Times New Roman"/>
              </a:rPr>
              <a:t>E</a:t>
            </a:r>
            <a:r>
              <a:rPr dirty="0" sz="1200" spc="-20">
                <a:solidFill>
                  <a:srgbClr val="575757"/>
                </a:solidFill>
                <a:latin typeface="Times New Roman"/>
                <a:cs typeface="Times New Roman"/>
              </a:rPr>
              <a:t>A</a:t>
            </a:r>
            <a:r>
              <a:rPr dirty="0" sz="1200" spc="-5">
                <a:solidFill>
                  <a:srgbClr val="575757"/>
                </a:solidFill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8890" y="2601849"/>
            <a:ext cx="298831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15">
                <a:solidFill>
                  <a:srgbClr val="575757"/>
                </a:solidFill>
                <a:latin typeface="Times New Roman"/>
                <a:cs typeface="Times New Roman"/>
              </a:rPr>
              <a:t>FITNESS</a:t>
            </a:r>
            <a:r>
              <a:rPr dirty="0" sz="1850" spc="-65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dirty="0" sz="1850" spc="-15">
                <a:solidFill>
                  <a:srgbClr val="575757"/>
                </a:solidFill>
                <a:latin typeface="Times New Roman"/>
                <a:cs typeface="Times New Roman"/>
              </a:rPr>
              <a:t>PROGRESS</a:t>
            </a:r>
            <a:r>
              <a:rPr dirty="0" sz="1850" spc="-85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dirty="0" sz="1850" spc="-55">
                <a:solidFill>
                  <a:srgbClr val="575757"/>
                </a:solidFill>
                <a:latin typeface="Times New Roman"/>
                <a:cs typeface="Times New Roman"/>
              </a:rPr>
              <a:t>CHART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02939" y="5558434"/>
            <a:ext cx="638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575757"/>
                </a:solidFill>
                <a:latin typeface="Times New Roman"/>
                <a:cs typeface="Times New Roman"/>
              </a:rPr>
              <a:t>W</a:t>
            </a:r>
            <a:r>
              <a:rPr dirty="0" sz="1200" spc="95">
                <a:solidFill>
                  <a:srgbClr val="575757"/>
                </a:solidFill>
                <a:latin typeface="Times New Roman"/>
                <a:cs typeface="Times New Roman"/>
              </a:rPr>
              <a:t>E</a:t>
            </a:r>
            <a:r>
              <a:rPr dirty="0" sz="1200" spc="-65">
                <a:solidFill>
                  <a:srgbClr val="575757"/>
                </a:solidFill>
                <a:latin typeface="Times New Roman"/>
                <a:cs typeface="Times New Roman"/>
              </a:rPr>
              <a:t>I</a:t>
            </a:r>
            <a:r>
              <a:rPr dirty="0" sz="1200" spc="100">
                <a:solidFill>
                  <a:srgbClr val="575757"/>
                </a:solidFill>
                <a:latin typeface="Times New Roman"/>
                <a:cs typeface="Times New Roman"/>
              </a:rPr>
              <a:t>G</a:t>
            </a:r>
            <a:r>
              <a:rPr dirty="0" sz="1200" spc="25">
                <a:solidFill>
                  <a:srgbClr val="575757"/>
                </a:solidFill>
                <a:latin typeface="Times New Roman"/>
                <a:cs typeface="Times New Roman"/>
              </a:rPr>
              <a:t>H</a:t>
            </a: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19550" y="5638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3A95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989578" y="5171287"/>
            <a:ext cx="737870" cy="59245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200" spc="-45">
                <a:solidFill>
                  <a:srgbClr val="575757"/>
                </a:solidFill>
                <a:latin typeface="Times New Roman"/>
                <a:cs typeface="Times New Roman"/>
              </a:rPr>
              <a:t>05-11-2013</a:t>
            </a:r>
            <a:endParaRPr sz="120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  <a:spcBef>
                <a:spcPts val="795"/>
              </a:spcBef>
            </a:pPr>
            <a:r>
              <a:rPr dirty="0" sz="1200" spc="-10">
                <a:solidFill>
                  <a:srgbClr val="575757"/>
                </a:solidFill>
                <a:latin typeface="Times New Roman"/>
                <a:cs typeface="Times New Roman"/>
              </a:rPr>
              <a:t>C</a:t>
            </a:r>
            <a:r>
              <a:rPr dirty="0" sz="1200" spc="-20">
                <a:solidFill>
                  <a:srgbClr val="575757"/>
                </a:solidFill>
                <a:latin typeface="Times New Roman"/>
                <a:cs typeface="Times New Roman"/>
              </a:rPr>
              <a:t>H</a:t>
            </a:r>
            <a:r>
              <a:rPr dirty="0" sz="1200" spc="-15">
                <a:solidFill>
                  <a:srgbClr val="575757"/>
                </a:solidFill>
                <a:latin typeface="Times New Roman"/>
                <a:cs typeface="Times New Roman"/>
              </a:rPr>
              <a:t>E</a:t>
            </a:r>
            <a:r>
              <a:rPr dirty="0" sz="1200" spc="-15">
                <a:solidFill>
                  <a:srgbClr val="575757"/>
                </a:solidFill>
                <a:latin typeface="Times New Roman"/>
                <a:cs typeface="Times New Roman"/>
              </a:rPr>
              <a:t>S</a:t>
            </a: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T</a:t>
            </a:r>
            <a:r>
              <a:rPr dirty="0" sz="1200" spc="-11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14900" y="5638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446E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018278" y="5558434"/>
            <a:ext cx="4603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10">
                <a:solidFill>
                  <a:srgbClr val="575757"/>
                </a:solidFill>
                <a:latin typeface="Times New Roman"/>
                <a:cs typeface="Times New Roman"/>
              </a:rPr>
              <a:t>W</a:t>
            </a:r>
            <a:r>
              <a:rPr dirty="0" sz="1200" spc="-60">
                <a:solidFill>
                  <a:srgbClr val="575757"/>
                </a:solidFill>
                <a:latin typeface="Times New Roman"/>
                <a:cs typeface="Times New Roman"/>
              </a:rPr>
              <a:t>A</a:t>
            </a:r>
            <a:r>
              <a:rPr dirty="0" sz="1200" spc="20">
                <a:solidFill>
                  <a:srgbClr val="575757"/>
                </a:solidFill>
                <a:latin typeface="Times New Roman"/>
                <a:cs typeface="Times New Roman"/>
              </a:rPr>
              <a:t>I</a:t>
            </a:r>
            <a:r>
              <a:rPr dirty="0" sz="1200" spc="-145">
                <a:solidFill>
                  <a:srgbClr val="575757"/>
                </a:solidFill>
                <a:latin typeface="Times New Roman"/>
                <a:cs typeface="Times New Roman"/>
              </a:rPr>
              <a:t>S</a:t>
            </a: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15000" y="5638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A03A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76975" y="5638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D97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05675" y="5638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DEB3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820536" y="5171287"/>
            <a:ext cx="1313815" cy="59245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890"/>
              </a:spcBef>
            </a:pPr>
            <a:r>
              <a:rPr dirty="0" sz="1200" spc="-15">
                <a:solidFill>
                  <a:srgbClr val="575757"/>
                </a:solidFill>
                <a:latin typeface="Times New Roman"/>
                <a:cs typeface="Times New Roman"/>
              </a:rPr>
              <a:t>5/0902013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573405" algn="l"/>
              </a:tabLst>
            </a:pPr>
            <a:r>
              <a:rPr dirty="0" sz="1200" spc="15">
                <a:solidFill>
                  <a:srgbClr val="575757"/>
                </a:solidFill>
                <a:latin typeface="Times New Roman"/>
                <a:cs typeface="Times New Roman"/>
              </a:rPr>
              <a:t>H</a:t>
            </a:r>
            <a:r>
              <a:rPr dirty="0" sz="1200" spc="-5">
                <a:solidFill>
                  <a:srgbClr val="575757"/>
                </a:solidFill>
                <a:latin typeface="Times New Roman"/>
                <a:cs typeface="Times New Roman"/>
              </a:rPr>
              <a:t>IP</a:t>
            </a: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	</a:t>
            </a:r>
            <a:r>
              <a:rPr dirty="0" sz="1200" spc="-25">
                <a:solidFill>
                  <a:srgbClr val="575757"/>
                </a:solidFill>
                <a:latin typeface="Times New Roman"/>
                <a:cs typeface="Times New Roman"/>
              </a:rPr>
              <a:t>F</a:t>
            </a:r>
            <a:r>
              <a:rPr dirty="0" sz="1200" spc="-20">
                <a:solidFill>
                  <a:srgbClr val="575757"/>
                </a:solidFill>
                <a:latin typeface="Times New Roman"/>
                <a:cs typeface="Times New Roman"/>
              </a:rPr>
              <a:t>O</a:t>
            </a:r>
            <a:r>
              <a:rPr dirty="0" sz="1200" spc="-10">
                <a:solidFill>
                  <a:srgbClr val="575757"/>
                </a:solidFill>
                <a:latin typeface="Times New Roman"/>
                <a:cs typeface="Times New Roman"/>
              </a:rPr>
              <a:t>R</a:t>
            </a:r>
            <a:r>
              <a:rPr dirty="0" sz="1200" spc="-15">
                <a:solidFill>
                  <a:srgbClr val="575757"/>
                </a:solidFill>
                <a:latin typeface="Times New Roman"/>
                <a:cs typeface="Times New Roman"/>
              </a:rPr>
              <a:t>E</a:t>
            </a:r>
            <a:r>
              <a:rPr dirty="0" sz="1200" spc="-20">
                <a:solidFill>
                  <a:srgbClr val="575757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solidFill>
                  <a:srgbClr val="575757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575757"/>
                </a:solidFill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13497" y="5171287"/>
            <a:ext cx="1717675" cy="59245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dirty="0" sz="1200" spc="5">
                <a:solidFill>
                  <a:srgbClr val="575757"/>
                </a:solidFill>
                <a:latin typeface="Times New Roman"/>
                <a:cs typeface="Times New Roman"/>
              </a:rPr>
              <a:t>HIP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5">
                <a:solidFill>
                  <a:srgbClr val="575757"/>
                </a:solidFill>
                <a:latin typeface="Times New Roman"/>
                <a:cs typeface="Times New Roman"/>
              </a:rPr>
              <a:t>ES</a:t>
            </a: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T</a:t>
            </a:r>
            <a:r>
              <a:rPr dirty="0" sz="1200" spc="-30">
                <a:solidFill>
                  <a:srgbClr val="575757"/>
                </a:solidFill>
                <a:latin typeface="Times New Roman"/>
                <a:cs typeface="Times New Roman"/>
              </a:rPr>
              <a:t>I</a:t>
            </a:r>
            <a:r>
              <a:rPr dirty="0" sz="1200" spc="-5">
                <a:solidFill>
                  <a:srgbClr val="575757"/>
                </a:solidFill>
                <a:latin typeface="Times New Roman"/>
                <a:cs typeface="Times New Roman"/>
              </a:rPr>
              <a:t>M</a:t>
            </a:r>
            <a:r>
              <a:rPr dirty="0" sz="1200" spc="-140">
                <a:solidFill>
                  <a:srgbClr val="575757"/>
                </a:solidFill>
                <a:latin typeface="Times New Roman"/>
                <a:cs typeface="Times New Roman"/>
              </a:rPr>
              <a:t>A</a:t>
            </a:r>
            <a:r>
              <a:rPr dirty="0" sz="1200" spc="-5">
                <a:solidFill>
                  <a:srgbClr val="575757"/>
                </a:solidFill>
                <a:latin typeface="Times New Roman"/>
                <a:cs typeface="Times New Roman"/>
              </a:rPr>
              <a:t>TED</a:t>
            </a:r>
            <a:r>
              <a:rPr dirty="0" sz="1200" spc="-65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575757"/>
                </a:solidFill>
                <a:latin typeface="Times New Roman"/>
                <a:cs typeface="Times New Roman"/>
              </a:rPr>
              <a:t>LI</a:t>
            </a:r>
            <a:r>
              <a:rPr dirty="0" sz="1200" spc="30">
                <a:solidFill>
                  <a:srgbClr val="575757"/>
                </a:solidFill>
                <a:latin typeface="Times New Roman"/>
                <a:cs typeface="Times New Roman"/>
              </a:rPr>
              <a:t>E</a:t>
            </a:r>
            <a:r>
              <a:rPr dirty="0" sz="1200" spc="-5">
                <a:solidFill>
                  <a:srgbClr val="575757"/>
                </a:solidFill>
                <a:latin typeface="Times New Roman"/>
                <a:cs typeface="Times New Roman"/>
              </a:rPr>
              <a:t>N</a:t>
            </a:r>
            <a:r>
              <a:rPr dirty="0" sz="1200" spc="5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solidFill>
                  <a:srgbClr val="575757"/>
                </a:solidFill>
                <a:latin typeface="Times New Roman"/>
                <a:cs typeface="Times New Roman"/>
              </a:rPr>
              <a:t>B</a:t>
            </a:r>
            <a:r>
              <a:rPr dirty="0" sz="1200" spc="-35">
                <a:solidFill>
                  <a:srgbClr val="575757"/>
                </a:solidFill>
                <a:latin typeface="Times New Roman"/>
                <a:cs typeface="Times New Roman"/>
              </a:rPr>
              <a:t>OD</a:t>
            </a:r>
            <a:r>
              <a:rPr dirty="0" sz="1200" spc="-5">
                <a:solidFill>
                  <a:srgbClr val="575757"/>
                </a:solidFill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2945" y="957453"/>
            <a:ext cx="46704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5"/>
              <a:t>MODELLING</a:t>
            </a:r>
            <a:r>
              <a:rPr dirty="0" sz="3600" spc="-215"/>
              <a:t> </a:t>
            </a:r>
            <a:r>
              <a:rPr dirty="0" sz="3600" spc="-90"/>
              <a:t>APPROACH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891" y="1831101"/>
            <a:ext cx="9150985" cy="319214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75"/>
              </a:spcBef>
              <a:buClr>
                <a:srgbClr val="83992A"/>
              </a:buClr>
              <a:buSzPct val="11860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150" spc="-35">
                <a:solidFill>
                  <a:srgbClr val="242424"/>
                </a:solidFill>
                <a:latin typeface="Times New Roman"/>
                <a:cs typeface="Times New Roman"/>
              </a:rPr>
              <a:t>D</a:t>
            </a:r>
            <a:r>
              <a:rPr dirty="0" sz="2150" spc="-275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150" spc="-204">
                <a:solidFill>
                  <a:srgbClr val="242424"/>
                </a:solidFill>
                <a:latin typeface="Times New Roman"/>
                <a:cs typeface="Times New Roman"/>
              </a:rPr>
              <a:t>T</a:t>
            </a:r>
            <a:r>
              <a:rPr dirty="0" sz="2150" spc="-35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150" spc="-25">
                <a:solidFill>
                  <a:srgbClr val="242424"/>
                </a:solidFill>
                <a:latin typeface="Times New Roman"/>
                <a:cs typeface="Times New Roman"/>
              </a:rPr>
              <a:t>S</a:t>
            </a:r>
            <a:r>
              <a:rPr dirty="0" sz="2150" spc="-35">
                <a:solidFill>
                  <a:srgbClr val="242424"/>
                </a:solidFill>
                <a:latin typeface="Times New Roman"/>
                <a:cs typeface="Times New Roman"/>
              </a:rPr>
              <a:t>E</a:t>
            </a:r>
            <a:r>
              <a:rPr dirty="0" sz="2150" spc="-5">
                <a:solidFill>
                  <a:srgbClr val="242424"/>
                </a:solidFill>
                <a:latin typeface="Times New Roman"/>
                <a:cs typeface="Times New Roman"/>
              </a:rPr>
              <a:t>T</a:t>
            </a:r>
            <a:r>
              <a:rPr dirty="0" sz="2150" spc="-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10">
                <a:solidFill>
                  <a:srgbClr val="242424"/>
                </a:solidFill>
                <a:latin typeface="Times New Roman"/>
                <a:cs typeface="Times New Roman"/>
              </a:rPr>
              <a:t>KAGG</a:t>
            </a:r>
            <a:r>
              <a:rPr dirty="0" sz="2150" spc="10">
                <a:solidFill>
                  <a:srgbClr val="242424"/>
                </a:solidFill>
                <a:latin typeface="Times New Roman"/>
                <a:cs typeface="Times New Roman"/>
              </a:rPr>
              <a:t>LE</a:t>
            </a:r>
            <a:r>
              <a:rPr dirty="0" sz="2150" spc="20">
                <a:solidFill>
                  <a:srgbClr val="242424"/>
                </a:solidFill>
                <a:latin typeface="Times New Roman"/>
                <a:cs typeface="Times New Roman"/>
              </a:rPr>
              <a:t>,</a:t>
            </a:r>
            <a:r>
              <a:rPr dirty="0" sz="2150" spc="10">
                <a:solidFill>
                  <a:srgbClr val="242424"/>
                </a:solidFill>
                <a:latin typeface="Times New Roman"/>
                <a:cs typeface="Times New Roman"/>
              </a:rPr>
              <a:t>E</a:t>
            </a:r>
            <a:r>
              <a:rPr dirty="0" sz="2150" spc="10">
                <a:solidFill>
                  <a:srgbClr val="242424"/>
                </a:solidFill>
                <a:latin typeface="Times New Roman"/>
                <a:cs typeface="Times New Roman"/>
              </a:rPr>
              <a:t>M</a:t>
            </a:r>
            <a:r>
              <a:rPr dirty="0" sz="2150" spc="20">
                <a:solidFill>
                  <a:srgbClr val="242424"/>
                </a:solidFill>
                <a:latin typeface="Times New Roman"/>
                <a:cs typeface="Times New Roman"/>
              </a:rPr>
              <a:t>P</a:t>
            </a:r>
            <a:r>
              <a:rPr dirty="0" sz="2150" spc="10">
                <a:solidFill>
                  <a:srgbClr val="242424"/>
                </a:solidFill>
                <a:latin typeface="Times New Roman"/>
                <a:cs typeface="Times New Roman"/>
              </a:rPr>
              <a:t>L</a:t>
            </a:r>
            <a:r>
              <a:rPr dirty="0" sz="2150" spc="10">
                <a:solidFill>
                  <a:srgbClr val="242424"/>
                </a:solidFill>
                <a:latin typeface="Times New Roman"/>
                <a:cs typeface="Times New Roman"/>
              </a:rPr>
              <a:t>OY</a:t>
            </a:r>
            <a:r>
              <a:rPr dirty="0" sz="2150" spc="-5">
                <a:solidFill>
                  <a:srgbClr val="242424"/>
                </a:solidFill>
                <a:latin typeface="Times New Roman"/>
                <a:cs typeface="Times New Roman"/>
              </a:rPr>
              <a:t>E</a:t>
            </a:r>
            <a:r>
              <a:rPr dirty="0" sz="2150" spc="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-35">
                <a:solidFill>
                  <a:srgbClr val="242424"/>
                </a:solidFill>
                <a:latin typeface="Times New Roman"/>
                <a:cs typeface="Times New Roman"/>
              </a:rPr>
              <a:t>D</a:t>
            </a:r>
            <a:r>
              <a:rPr dirty="0" sz="2150" spc="-275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150" spc="-204">
                <a:solidFill>
                  <a:srgbClr val="242424"/>
                </a:solidFill>
                <a:latin typeface="Times New Roman"/>
                <a:cs typeface="Times New Roman"/>
              </a:rPr>
              <a:t>T</a:t>
            </a:r>
            <a:r>
              <a:rPr dirty="0" sz="2150" spc="-35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150" spc="-25">
                <a:solidFill>
                  <a:srgbClr val="242424"/>
                </a:solidFill>
                <a:latin typeface="Times New Roman"/>
                <a:cs typeface="Times New Roman"/>
              </a:rPr>
              <a:t>S</a:t>
            </a:r>
            <a:r>
              <a:rPr dirty="0" sz="2150" spc="-35">
                <a:solidFill>
                  <a:srgbClr val="242424"/>
                </a:solidFill>
                <a:latin typeface="Times New Roman"/>
                <a:cs typeface="Times New Roman"/>
              </a:rPr>
              <a:t>E</a:t>
            </a:r>
            <a:r>
              <a:rPr dirty="0" sz="2150" spc="-5">
                <a:solidFill>
                  <a:srgbClr val="242424"/>
                </a:solidFill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83992A"/>
              </a:buClr>
              <a:buSzPct val="11860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150" spc="-25">
                <a:solidFill>
                  <a:srgbClr val="242424"/>
                </a:solidFill>
                <a:latin typeface="Times New Roman"/>
                <a:cs typeface="Times New Roman"/>
              </a:rPr>
              <a:t>FEATURE</a:t>
            </a:r>
            <a:r>
              <a:rPr dirty="0" sz="2150" spc="1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25">
                <a:solidFill>
                  <a:srgbClr val="242424"/>
                </a:solidFill>
                <a:latin typeface="Times New Roman"/>
                <a:cs typeface="Times New Roman"/>
              </a:rPr>
              <a:t>SELECTION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Clr>
                <a:srgbClr val="83992A"/>
              </a:buClr>
              <a:buSzPct val="11860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150" spc="-155">
                <a:solidFill>
                  <a:srgbClr val="242424"/>
                </a:solidFill>
                <a:latin typeface="Times New Roman"/>
                <a:cs typeface="Times New Roman"/>
              </a:rPr>
              <a:t>DATA</a:t>
            </a:r>
            <a:r>
              <a:rPr dirty="0" sz="2150" spc="-9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35">
                <a:solidFill>
                  <a:srgbClr val="242424"/>
                </a:solidFill>
                <a:latin typeface="Times New Roman"/>
                <a:cs typeface="Times New Roman"/>
              </a:rPr>
              <a:t>CLEANING-</a:t>
            </a:r>
            <a:r>
              <a:rPr dirty="0" sz="2150" spc="5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>
                <a:solidFill>
                  <a:srgbClr val="242424"/>
                </a:solidFill>
                <a:latin typeface="Times New Roman"/>
                <a:cs typeface="Times New Roman"/>
              </a:rPr>
              <a:t>MISSING </a:t>
            </a:r>
            <a:r>
              <a:rPr dirty="0" sz="2150" spc="-35">
                <a:solidFill>
                  <a:srgbClr val="242424"/>
                </a:solidFill>
                <a:latin typeface="Times New Roman"/>
                <a:cs typeface="Times New Roman"/>
              </a:rPr>
              <a:t>VALUES,IRREVELENT</a:t>
            </a:r>
            <a:r>
              <a:rPr dirty="0" sz="2150" spc="-9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40">
                <a:solidFill>
                  <a:srgbClr val="242424"/>
                </a:solidFill>
                <a:latin typeface="Times New Roman"/>
                <a:cs typeface="Times New Roman"/>
              </a:rPr>
              <a:t>THINGS</a:t>
            </a:r>
            <a:r>
              <a:rPr dirty="0" sz="2150" spc="12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10">
                <a:solidFill>
                  <a:srgbClr val="242424"/>
                </a:solidFill>
                <a:latin typeface="Times New Roman"/>
                <a:cs typeface="Times New Roman"/>
              </a:rPr>
              <a:t>REMOVED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95"/>
              </a:spcBef>
              <a:buClr>
                <a:srgbClr val="83992A"/>
              </a:buClr>
              <a:buSzPct val="11860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150" spc="-10">
                <a:solidFill>
                  <a:srgbClr val="242424"/>
                </a:solidFill>
                <a:latin typeface="Times New Roman"/>
                <a:cs typeface="Times New Roman"/>
              </a:rPr>
              <a:t>FORMULA-PERFORMANCE(LOW,MEDIUM,HIGH)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Clr>
                <a:srgbClr val="83992A"/>
              </a:buClr>
              <a:buSzPct val="11860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150" spc="10">
                <a:solidFill>
                  <a:srgbClr val="242424"/>
                </a:solidFill>
                <a:latin typeface="Times New Roman"/>
                <a:cs typeface="Times New Roman"/>
              </a:rPr>
              <a:t>PIVOT </a:t>
            </a:r>
            <a:r>
              <a:rPr dirty="0" sz="2150" spc="-85">
                <a:solidFill>
                  <a:srgbClr val="242424"/>
                </a:solidFill>
                <a:latin typeface="Times New Roman"/>
                <a:cs typeface="Times New Roman"/>
              </a:rPr>
              <a:t>TABLE-SUMMARY</a:t>
            </a:r>
            <a:r>
              <a:rPr dirty="0" sz="2150" spc="-1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5">
                <a:solidFill>
                  <a:srgbClr val="242424"/>
                </a:solidFill>
                <a:latin typeface="Times New Roman"/>
                <a:cs typeface="Times New Roman"/>
              </a:rPr>
              <a:t>BUSINESS,GENDER,EMPLOYEE</a:t>
            </a:r>
            <a:endParaRPr sz="215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45"/>
              </a:spcBef>
            </a:pPr>
            <a:r>
              <a:rPr dirty="0" sz="2150" spc="15">
                <a:solidFill>
                  <a:srgbClr val="242424"/>
                </a:solidFill>
                <a:latin typeface="Times New Roman"/>
                <a:cs typeface="Times New Roman"/>
              </a:rPr>
              <a:t>TYPE,EMPLOYEE</a:t>
            </a:r>
            <a:r>
              <a:rPr dirty="0" sz="2150" spc="5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150" spc="15">
                <a:solidFill>
                  <a:srgbClr val="242424"/>
                </a:solidFill>
                <a:latin typeface="Times New Roman"/>
                <a:cs typeface="Times New Roman"/>
              </a:rPr>
              <a:t>ID,PERFORMANCE</a:t>
            </a:r>
            <a:endParaRPr sz="21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60"/>
              </a:spcBef>
              <a:buClr>
                <a:srgbClr val="83992A"/>
              </a:buClr>
              <a:buSzPct val="118604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150" spc="-35">
                <a:solidFill>
                  <a:srgbClr val="242424"/>
                </a:solidFill>
                <a:latin typeface="Times New Roman"/>
                <a:cs typeface="Times New Roman"/>
              </a:rPr>
              <a:t>CHART-REPORT,LICENCE,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6650" y="1230579"/>
            <a:ext cx="15957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70"/>
              <a:t>R</a:t>
            </a:r>
            <a:r>
              <a:rPr dirty="0" sz="3600" spc="-165"/>
              <a:t>E</a:t>
            </a:r>
            <a:r>
              <a:rPr dirty="0" sz="3600" spc="-175"/>
              <a:t>S</a:t>
            </a:r>
            <a:r>
              <a:rPr dirty="0" sz="3600" spc="-165"/>
              <a:t>U</a:t>
            </a:r>
            <a:r>
              <a:rPr dirty="0" sz="3600" spc="-545"/>
              <a:t>L</a:t>
            </a:r>
            <a:r>
              <a:rPr dirty="0" sz="3600" spc="-175"/>
              <a:t>T</a:t>
            </a:r>
            <a:r>
              <a:rPr dirty="0" sz="3600"/>
              <a:t>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719326" y="3200400"/>
            <a:ext cx="9039225" cy="2019935"/>
            <a:chOff x="1719326" y="3200400"/>
            <a:chExt cx="9039225" cy="2019935"/>
          </a:xfrm>
        </p:grpSpPr>
        <p:sp>
          <p:nvSpPr>
            <p:cNvPr id="4" name="object 4"/>
            <p:cNvSpPr/>
            <p:nvPr/>
          </p:nvSpPr>
          <p:spPr>
            <a:xfrm>
              <a:off x="1719326" y="3557650"/>
              <a:ext cx="1986280" cy="1419225"/>
            </a:xfrm>
            <a:custGeom>
              <a:avLst/>
              <a:gdLst/>
              <a:ahLst/>
              <a:cxnLst/>
              <a:rect l="l" t="t" r="r" b="b"/>
              <a:pathLst>
                <a:path w="1986279" h="1419225">
                  <a:moveTo>
                    <a:pt x="0" y="1419225"/>
                  </a:moveTo>
                  <a:lnTo>
                    <a:pt x="176149" y="1419225"/>
                  </a:lnTo>
                </a:path>
                <a:path w="1986279" h="1419225">
                  <a:moveTo>
                    <a:pt x="328549" y="1419225"/>
                  </a:moveTo>
                  <a:lnTo>
                    <a:pt x="376174" y="1419225"/>
                  </a:lnTo>
                </a:path>
                <a:path w="1986279" h="1419225">
                  <a:moveTo>
                    <a:pt x="0" y="1181100"/>
                  </a:moveTo>
                  <a:lnTo>
                    <a:pt x="176149" y="1181100"/>
                  </a:lnTo>
                </a:path>
                <a:path w="1986279" h="1419225">
                  <a:moveTo>
                    <a:pt x="328549" y="1181100"/>
                  </a:moveTo>
                  <a:lnTo>
                    <a:pt x="376174" y="1181100"/>
                  </a:lnTo>
                </a:path>
                <a:path w="1986279" h="1419225">
                  <a:moveTo>
                    <a:pt x="0" y="942975"/>
                  </a:moveTo>
                  <a:lnTo>
                    <a:pt x="176149" y="942975"/>
                  </a:lnTo>
                </a:path>
                <a:path w="1986279" h="1419225">
                  <a:moveTo>
                    <a:pt x="328549" y="942975"/>
                  </a:moveTo>
                  <a:lnTo>
                    <a:pt x="376174" y="942975"/>
                  </a:lnTo>
                </a:path>
                <a:path w="1986279" h="1419225">
                  <a:moveTo>
                    <a:pt x="0" y="714375"/>
                  </a:moveTo>
                  <a:lnTo>
                    <a:pt x="176149" y="714375"/>
                  </a:lnTo>
                </a:path>
                <a:path w="1986279" h="1419225">
                  <a:moveTo>
                    <a:pt x="328549" y="714375"/>
                  </a:moveTo>
                  <a:lnTo>
                    <a:pt x="1081024" y="714375"/>
                  </a:lnTo>
                </a:path>
                <a:path w="1986279" h="1419225">
                  <a:moveTo>
                    <a:pt x="0" y="476250"/>
                  </a:moveTo>
                  <a:lnTo>
                    <a:pt x="176149" y="476250"/>
                  </a:lnTo>
                </a:path>
                <a:path w="1986279" h="1419225">
                  <a:moveTo>
                    <a:pt x="328549" y="476250"/>
                  </a:moveTo>
                  <a:lnTo>
                    <a:pt x="1081024" y="476250"/>
                  </a:lnTo>
                </a:path>
                <a:path w="1986279" h="1419225">
                  <a:moveTo>
                    <a:pt x="0" y="238125"/>
                  </a:moveTo>
                  <a:lnTo>
                    <a:pt x="176149" y="238125"/>
                  </a:lnTo>
                </a:path>
                <a:path w="1986279" h="1419225">
                  <a:moveTo>
                    <a:pt x="328549" y="238125"/>
                  </a:moveTo>
                  <a:lnTo>
                    <a:pt x="1081024" y="238125"/>
                  </a:lnTo>
                </a:path>
                <a:path w="1986279" h="1419225">
                  <a:moveTo>
                    <a:pt x="0" y="0"/>
                  </a:moveTo>
                  <a:lnTo>
                    <a:pt x="176149" y="0"/>
                  </a:lnTo>
                </a:path>
                <a:path w="1986279" h="1419225">
                  <a:moveTo>
                    <a:pt x="328549" y="0"/>
                  </a:moveTo>
                  <a:lnTo>
                    <a:pt x="198589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95475" y="3438525"/>
              <a:ext cx="152400" cy="1771650"/>
            </a:xfrm>
            <a:custGeom>
              <a:avLst/>
              <a:gdLst/>
              <a:ahLst/>
              <a:cxnLst/>
              <a:rect l="l" t="t" r="r" b="b"/>
              <a:pathLst>
                <a:path w="152400" h="1771650">
                  <a:moveTo>
                    <a:pt x="152400" y="0"/>
                  </a:moveTo>
                  <a:lnTo>
                    <a:pt x="0" y="0"/>
                  </a:lnTo>
                  <a:lnTo>
                    <a:pt x="0" y="1771650"/>
                  </a:lnTo>
                  <a:lnTo>
                    <a:pt x="152400" y="177165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47900" y="3795776"/>
              <a:ext cx="1457325" cy="1181100"/>
            </a:xfrm>
            <a:custGeom>
              <a:avLst/>
              <a:gdLst/>
              <a:ahLst/>
              <a:cxnLst/>
              <a:rect l="l" t="t" r="r" b="b"/>
              <a:pathLst>
                <a:path w="1457325" h="1181100">
                  <a:moveTo>
                    <a:pt x="200025" y="1181100"/>
                  </a:moveTo>
                  <a:lnTo>
                    <a:pt x="552450" y="1181100"/>
                  </a:lnTo>
                </a:path>
                <a:path w="1457325" h="1181100">
                  <a:moveTo>
                    <a:pt x="704850" y="1181100"/>
                  </a:moveTo>
                  <a:lnTo>
                    <a:pt x="752475" y="1181100"/>
                  </a:lnTo>
                </a:path>
                <a:path w="1457325" h="1181100">
                  <a:moveTo>
                    <a:pt x="200025" y="942975"/>
                  </a:moveTo>
                  <a:lnTo>
                    <a:pt x="552450" y="942975"/>
                  </a:lnTo>
                </a:path>
                <a:path w="1457325" h="1181100">
                  <a:moveTo>
                    <a:pt x="704850" y="942975"/>
                  </a:moveTo>
                  <a:lnTo>
                    <a:pt x="752475" y="942975"/>
                  </a:lnTo>
                </a:path>
                <a:path w="1457325" h="1181100">
                  <a:moveTo>
                    <a:pt x="0" y="704850"/>
                  </a:moveTo>
                  <a:lnTo>
                    <a:pt x="552450" y="704850"/>
                  </a:lnTo>
                </a:path>
                <a:path w="1457325" h="1181100">
                  <a:moveTo>
                    <a:pt x="704850" y="704850"/>
                  </a:moveTo>
                  <a:lnTo>
                    <a:pt x="752475" y="704850"/>
                  </a:lnTo>
                </a:path>
                <a:path w="1457325" h="1181100">
                  <a:moveTo>
                    <a:pt x="704850" y="476250"/>
                  </a:moveTo>
                  <a:lnTo>
                    <a:pt x="752475" y="476250"/>
                  </a:lnTo>
                </a:path>
                <a:path w="1457325" h="1181100">
                  <a:moveTo>
                    <a:pt x="704850" y="238125"/>
                  </a:moveTo>
                  <a:lnTo>
                    <a:pt x="1457325" y="238125"/>
                  </a:lnTo>
                </a:path>
                <a:path w="1457325" h="1181100">
                  <a:moveTo>
                    <a:pt x="704850" y="0"/>
                  </a:moveTo>
                  <a:lnTo>
                    <a:pt x="14573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00350" y="3562350"/>
              <a:ext cx="152400" cy="1647825"/>
            </a:xfrm>
            <a:custGeom>
              <a:avLst/>
              <a:gdLst/>
              <a:ahLst/>
              <a:cxnLst/>
              <a:rect l="l" t="t" r="r" b="b"/>
              <a:pathLst>
                <a:path w="152400" h="1647825">
                  <a:moveTo>
                    <a:pt x="152400" y="0"/>
                  </a:moveTo>
                  <a:lnTo>
                    <a:pt x="0" y="0"/>
                  </a:lnTo>
                  <a:lnTo>
                    <a:pt x="0" y="1647825"/>
                  </a:lnTo>
                  <a:lnTo>
                    <a:pt x="152400" y="164782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19326" y="3319526"/>
              <a:ext cx="2881630" cy="1657350"/>
            </a:xfrm>
            <a:custGeom>
              <a:avLst/>
              <a:gdLst/>
              <a:ahLst/>
              <a:cxnLst/>
              <a:rect l="l" t="t" r="r" b="b"/>
              <a:pathLst>
                <a:path w="2881629" h="1657350">
                  <a:moveTo>
                    <a:pt x="1633474" y="1657350"/>
                  </a:moveTo>
                  <a:lnTo>
                    <a:pt x="1985899" y="1657350"/>
                  </a:lnTo>
                </a:path>
                <a:path w="2881629" h="1657350">
                  <a:moveTo>
                    <a:pt x="2138299" y="1657350"/>
                  </a:moveTo>
                  <a:lnTo>
                    <a:pt x="2185924" y="1657350"/>
                  </a:lnTo>
                </a:path>
                <a:path w="2881629" h="1657350">
                  <a:moveTo>
                    <a:pt x="1633474" y="1419225"/>
                  </a:moveTo>
                  <a:lnTo>
                    <a:pt x="1985899" y="1419225"/>
                  </a:lnTo>
                </a:path>
                <a:path w="2881629" h="1657350">
                  <a:moveTo>
                    <a:pt x="2138299" y="1419225"/>
                  </a:moveTo>
                  <a:lnTo>
                    <a:pt x="2185924" y="1419225"/>
                  </a:lnTo>
                </a:path>
                <a:path w="2881629" h="1657350">
                  <a:moveTo>
                    <a:pt x="1433449" y="1181100"/>
                  </a:moveTo>
                  <a:lnTo>
                    <a:pt x="1985899" y="1181100"/>
                  </a:lnTo>
                </a:path>
                <a:path w="2881629" h="1657350">
                  <a:moveTo>
                    <a:pt x="2138299" y="1181100"/>
                  </a:moveTo>
                  <a:lnTo>
                    <a:pt x="2881249" y="1181100"/>
                  </a:lnTo>
                </a:path>
                <a:path w="2881629" h="1657350">
                  <a:moveTo>
                    <a:pt x="1433449" y="952500"/>
                  </a:moveTo>
                  <a:lnTo>
                    <a:pt x="1985899" y="952500"/>
                  </a:lnTo>
                </a:path>
                <a:path w="2881629" h="1657350">
                  <a:moveTo>
                    <a:pt x="2138299" y="952500"/>
                  </a:moveTo>
                  <a:lnTo>
                    <a:pt x="2881249" y="952500"/>
                  </a:lnTo>
                </a:path>
                <a:path w="2881629" h="1657350">
                  <a:moveTo>
                    <a:pt x="2138299" y="714375"/>
                  </a:moveTo>
                  <a:lnTo>
                    <a:pt x="2881249" y="714375"/>
                  </a:lnTo>
                </a:path>
                <a:path w="2881629" h="1657350">
                  <a:moveTo>
                    <a:pt x="2138299" y="476250"/>
                  </a:moveTo>
                  <a:lnTo>
                    <a:pt x="2881249" y="476250"/>
                  </a:lnTo>
                </a:path>
                <a:path w="2881629" h="1657350">
                  <a:moveTo>
                    <a:pt x="2138299" y="238125"/>
                  </a:moveTo>
                  <a:lnTo>
                    <a:pt x="2881249" y="238125"/>
                  </a:lnTo>
                </a:path>
                <a:path w="2881629" h="1657350">
                  <a:moveTo>
                    <a:pt x="0" y="0"/>
                  </a:moveTo>
                  <a:lnTo>
                    <a:pt x="28812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05225" y="3324225"/>
              <a:ext cx="152400" cy="1885950"/>
            </a:xfrm>
            <a:custGeom>
              <a:avLst/>
              <a:gdLst/>
              <a:ahLst/>
              <a:cxnLst/>
              <a:rect l="l" t="t" r="r" b="b"/>
              <a:pathLst>
                <a:path w="152400" h="1885950">
                  <a:moveTo>
                    <a:pt x="1524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52400" y="188595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257675" y="3319526"/>
              <a:ext cx="4867275" cy="1657350"/>
            </a:xfrm>
            <a:custGeom>
              <a:avLst/>
              <a:gdLst/>
              <a:ahLst/>
              <a:cxnLst/>
              <a:rect l="l" t="t" r="r" b="b"/>
              <a:pathLst>
                <a:path w="4867275" h="1657350">
                  <a:moveTo>
                    <a:pt x="0" y="1657350"/>
                  </a:moveTo>
                  <a:lnTo>
                    <a:pt x="342900" y="1657350"/>
                  </a:lnTo>
                </a:path>
                <a:path w="4867275" h="1657350">
                  <a:moveTo>
                    <a:pt x="504825" y="1657350"/>
                  </a:moveTo>
                  <a:lnTo>
                    <a:pt x="542925" y="1657350"/>
                  </a:lnTo>
                </a:path>
                <a:path w="4867275" h="1657350">
                  <a:moveTo>
                    <a:pt x="0" y="1419225"/>
                  </a:moveTo>
                  <a:lnTo>
                    <a:pt x="342900" y="1419225"/>
                  </a:lnTo>
                </a:path>
                <a:path w="4867275" h="1657350">
                  <a:moveTo>
                    <a:pt x="504825" y="1419225"/>
                  </a:moveTo>
                  <a:lnTo>
                    <a:pt x="542925" y="1419225"/>
                  </a:lnTo>
                </a:path>
                <a:path w="4867275" h="1657350">
                  <a:moveTo>
                    <a:pt x="504825" y="1181100"/>
                  </a:moveTo>
                  <a:lnTo>
                    <a:pt x="1247775" y="1181100"/>
                  </a:lnTo>
                </a:path>
                <a:path w="4867275" h="1657350">
                  <a:moveTo>
                    <a:pt x="504825" y="952500"/>
                  </a:moveTo>
                  <a:lnTo>
                    <a:pt x="1247775" y="952500"/>
                  </a:lnTo>
                </a:path>
                <a:path w="4867275" h="1657350">
                  <a:moveTo>
                    <a:pt x="504825" y="714375"/>
                  </a:moveTo>
                  <a:lnTo>
                    <a:pt x="1247775" y="714375"/>
                  </a:lnTo>
                </a:path>
                <a:path w="4867275" h="1657350">
                  <a:moveTo>
                    <a:pt x="504825" y="476250"/>
                  </a:moveTo>
                  <a:lnTo>
                    <a:pt x="1247775" y="476250"/>
                  </a:lnTo>
                </a:path>
                <a:path w="4867275" h="1657350">
                  <a:moveTo>
                    <a:pt x="504825" y="238125"/>
                  </a:moveTo>
                  <a:lnTo>
                    <a:pt x="1247775" y="238125"/>
                  </a:lnTo>
                </a:path>
                <a:path w="4867275" h="1657350">
                  <a:moveTo>
                    <a:pt x="504825" y="0"/>
                  </a:moveTo>
                  <a:lnTo>
                    <a:pt x="48672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00575" y="3200400"/>
              <a:ext cx="161925" cy="2009775"/>
            </a:xfrm>
            <a:custGeom>
              <a:avLst/>
              <a:gdLst/>
              <a:ahLst/>
              <a:cxnLst/>
              <a:rect l="l" t="t" r="r" b="b"/>
              <a:pathLst>
                <a:path w="161925" h="2009775">
                  <a:moveTo>
                    <a:pt x="161925" y="0"/>
                  </a:moveTo>
                  <a:lnTo>
                    <a:pt x="0" y="0"/>
                  </a:lnTo>
                  <a:lnTo>
                    <a:pt x="0" y="2009775"/>
                  </a:lnTo>
                  <a:lnTo>
                    <a:pt x="161925" y="2009775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62550" y="3557650"/>
              <a:ext cx="1247775" cy="1419225"/>
            </a:xfrm>
            <a:custGeom>
              <a:avLst/>
              <a:gdLst/>
              <a:ahLst/>
              <a:cxnLst/>
              <a:rect l="l" t="t" r="r" b="b"/>
              <a:pathLst>
                <a:path w="1247775" h="1419225">
                  <a:moveTo>
                    <a:pt x="0" y="1419225"/>
                  </a:moveTo>
                  <a:lnTo>
                    <a:pt x="342900" y="1419225"/>
                  </a:lnTo>
                </a:path>
                <a:path w="1247775" h="1419225">
                  <a:moveTo>
                    <a:pt x="504825" y="1419225"/>
                  </a:moveTo>
                  <a:lnTo>
                    <a:pt x="542925" y="1419225"/>
                  </a:lnTo>
                </a:path>
                <a:path w="1247775" h="1419225">
                  <a:moveTo>
                    <a:pt x="0" y="1181100"/>
                  </a:moveTo>
                  <a:lnTo>
                    <a:pt x="342900" y="1181100"/>
                  </a:lnTo>
                </a:path>
                <a:path w="1247775" h="1419225">
                  <a:moveTo>
                    <a:pt x="504825" y="1181100"/>
                  </a:moveTo>
                  <a:lnTo>
                    <a:pt x="542925" y="1181100"/>
                  </a:lnTo>
                </a:path>
                <a:path w="1247775" h="1419225">
                  <a:moveTo>
                    <a:pt x="504825" y="942975"/>
                  </a:moveTo>
                  <a:lnTo>
                    <a:pt x="1247775" y="942975"/>
                  </a:lnTo>
                </a:path>
                <a:path w="1247775" h="1419225">
                  <a:moveTo>
                    <a:pt x="504825" y="714375"/>
                  </a:moveTo>
                  <a:lnTo>
                    <a:pt x="1247775" y="714375"/>
                  </a:lnTo>
                </a:path>
                <a:path w="1247775" h="1419225">
                  <a:moveTo>
                    <a:pt x="504825" y="476250"/>
                  </a:moveTo>
                  <a:lnTo>
                    <a:pt x="1247775" y="476250"/>
                  </a:lnTo>
                </a:path>
                <a:path w="1247775" h="1419225">
                  <a:moveTo>
                    <a:pt x="504825" y="238125"/>
                  </a:moveTo>
                  <a:lnTo>
                    <a:pt x="1247775" y="238125"/>
                  </a:lnTo>
                </a:path>
                <a:path w="1247775" h="1419225">
                  <a:moveTo>
                    <a:pt x="504825" y="0"/>
                  </a:moveTo>
                  <a:lnTo>
                    <a:pt x="1247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05450" y="3438525"/>
              <a:ext cx="161925" cy="1771650"/>
            </a:xfrm>
            <a:custGeom>
              <a:avLst/>
              <a:gdLst/>
              <a:ahLst/>
              <a:cxnLst/>
              <a:rect l="l" t="t" r="r" b="b"/>
              <a:pathLst>
                <a:path w="161925" h="1771650">
                  <a:moveTo>
                    <a:pt x="161925" y="0"/>
                  </a:moveTo>
                  <a:lnTo>
                    <a:pt x="0" y="0"/>
                  </a:lnTo>
                  <a:lnTo>
                    <a:pt x="0" y="1771650"/>
                  </a:lnTo>
                  <a:lnTo>
                    <a:pt x="161925" y="177165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67425" y="3557650"/>
              <a:ext cx="2152650" cy="1419225"/>
            </a:xfrm>
            <a:custGeom>
              <a:avLst/>
              <a:gdLst/>
              <a:ahLst/>
              <a:cxnLst/>
              <a:rect l="l" t="t" r="r" b="b"/>
              <a:pathLst>
                <a:path w="2152650" h="1419225">
                  <a:moveTo>
                    <a:pt x="0" y="1419225"/>
                  </a:moveTo>
                  <a:lnTo>
                    <a:pt x="342900" y="1419225"/>
                  </a:lnTo>
                </a:path>
                <a:path w="2152650" h="1419225">
                  <a:moveTo>
                    <a:pt x="504825" y="1419225"/>
                  </a:moveTo>
                  <a:lnTo>
                    <a:pt x="542925" y="1419225"/>
                  </a:lnTo>
                </a:path>
                <a:path w="2152650" h="1419225">
                  <a:moveTo>
                    <a:pt x="0" y="1181100"/>
                  </a:moveTo>
                  <a:lnTo>
                    <a:pt x="342900" y="1181100"/>
                  </a:lnTo>
                </a:path>
                <a:path w="2152650" h="1419225">
                  <a:moveTo>
                    <a:pt x="504825" y="1181100"/>
                  </a:moveTo>
                  <a:lnTo>
                    <a:pt x="542925" y="1181100"/>
                  </a:lnTo>
                </a:path>
                <a:path w="2152650" h="1419225">
                  <a:moveTo>
                    <a:pt x="504825" y="942975"/>
                  </a:moveTo>
                  <a:lnTo>
                    <a:pt x="542925" y="942975"/>
                  </a:lnTo>
                </a:path>
                <a:path w="2152650" h="1419225">
                  <a:moveTo>
                    <a:pt x="504825" y="714375"/>
                  </a:moveTo>
                  <a:lnTo>
                    <a:pt x="742950" y="714375"/>
                  </a:lnTo>
                </a:path>
                <a:path w="2152650" h="1419225">
                  <a:moveTo>
                    <a:pt x="504825" y="476250"/>
                  </a:moveTo>
                  <a:lnTo>
                    <a:pt x="1247775" y="476250"/>
                  </a:lnTo>
                </a:path>
                <a:path w="2152650" h="1419225">
                  <a:moveTo>
                    <a:pt x="504825" y="238125"/>
                  </a:moveTo>
                  <a:lnTo>
                    <a:pt x="1247775" y="238125"/>
                  </a:lnTo>
                </a:path>
                <a:path w="2152650" h="1419225">
                  <a:moveTo>
                    <a:pt x="504825" y="0"/>
                  </a:moveTo>
                  <a:lnTo>
                    <a:pt x="21526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410325" y="3438525"/>
              <a:ext cx="161925" cy="1771650"/>
            </a:xfrm>
            <a:custGeom>
              <a:avLst/>
              <a:gdLst/>
              <a:ahLst/>
              <a:cxnLst/>
              <a:rect l="l" t="t" r="r" b="b"/>
              <a:pathLst>
                <a:path w="161925" h="1771650">
                  <a:moveTo>
                    <a:pt x="161925" y="0"/>
                  </a:moveTo>
                  <a:lnTo>
                    <a:pt x="0" y="0"/>
                  </a:lnTo>
                  <a:lnTo>
                    <a:pt x="0" y="1771650"/>
                  </a:lnTo>
                  <a:lnTo>
                    <a:pt x="161925" y="177165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72300" y="3795776"/>
              <a:ext cx="1247775" cy="1181100"/>
            </a:xfrm>
            <a:custGeom>
              <a:avLst/>
              <a:gdLst/>
              <a:ahLst/>
              <a:cxnLst/>
              <a:rect l="l" t="t" r="r" b="b"/>
              <a:pathLst>
                <a:path w="1247775" h="1181100">
                  <a:moveTo>
                    <a:pt x="0" y="1181100"/>
                  </a:moveTo>
                  <a:lnTo>
                    <a:pt x="342900" y="1181100"/>
                  </a:lnTo>
                </a:path>
                <a:path w="1247775" h="1181100">
                  <a:moveTo>
                    <a:pt x="504825" y="1181100"/>
                  </a:moveTo>
                  <a:lnTo>
                    <a:pt x="542925" y="1181100"/>
                  </a:lnTo>
                </a:path>
                <a:path w="1247775" h="1181100">
                  <a:moveTo>
                    <a:pt x="0" y="942975"/>
                  </a:moveTo>
                  <a:lnTo>
                    <a:pt x="342900" y="942975"/>
                  </a:lnTo>
                </a:path>
                <a:path w="1247775" h="1181100">
                  <a:moveTo>
                    <a:pt x="504825" y="942975"/>
                  </a:moveTo>
                  <a:lnTo>
                    <a:pt x="542925" y="942975"/>
                  </a:lnTo>
                </a:path>
                <a:path w="1247775" h="1181100">
                  <a:moveTo>
                    <a:pt x="0" y="704850"/>
                  </a:moveTo>
                  <a:lnTo>
                    <a:pt x="342900" y="704850"/>
                  </a:lnTo>
                </a:path>
                <a:path w="1247775" h="1181100">
                  <a:moveTo>
                    <a:pt x="504825" y="704850"/>
                  </a:moveTo>
                  <a:lnTo>
                    <a:pt x="542925" y="704850"/>
                  </a:lnTo>
                </a:path>
                <a:path w="1247775" h="1181100">
                  <a:moveTo>
                    <a:pt x="0" y="476250"/>
                  </a:moveTo>
                  <a:lnTo>
                    <a:pt x="342900" y="476250"/>
                  </a:lnTo>
                </a:path>
                <a:path w="1247775" h="1181100">
                  <a:moveTo>
                    <a:pt x="504825" y="476250"/>
                  </a:moveTo>
                  <a:lnTo>
                    <a:pt x="1247775" y="476250"/>
                  </a:lnTo>
                </a:path>
                <a:path w="1247775" h="1181100">
                  <a:moveTo>
                    <a:pt x="504825" y="238125"/>
                  </a:moveTo>
                  <a:lnTo>
                    <a:pt x="1247775" y="238125"/>
                  </a:lnTo>
                </a:path>
                <a:path w="1247775" h="1181100">
                  <a:moveTo>
                    <a:pt x="504825" y="0"/>
                  </a:moveTo>
                  <a:lnTo>
                    <a:pt x="1247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315200" y="3562350"/>
              <a:ext cx="161925" cy="1647825"/>
            </a:xfrm>
            <a:custGeom>
              <a:avLst/>
              <a:gdLst/>
              <a:ahLst/>
              <a:cxnLst/>
              <a:rect l="l" t="t" r="r" b="b"/>
              <a:pathLst>
                <a:path w="161925" h="1647825">
                  <a:moveTo>
                    <a:pt x="161925" y="0"/>
                  </a:moveTo>
                  <a:lnTo>
                    <a:pt x="0" y="0"/>
                  </a:lnTo>
                  <a:lnTo>
                    <a:pt x="0" y="1647825"/>
                  </a:lnTo>
                  <a:lnTo>
                    <a:pt x="161925" y="1647825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77150" y="3557650"/>
              <a:ext cx="1447800" cy="1419225"/>
            </a:xfrm>
            <a:custGeom>
              <a:avLst/>
              <a:gdLst/>
              <a:ahLst/>
              <a:cxnLst/>
              <a:rect l="l" t="t" r="r" b="b"/>
              <a:pathLst>
                <a:path w="1447800" h="1419225">
                  <a:moveTo>
                    <a:pt x="200025" y="1419225"/>
                  </a:moveTo>
                  <a:lnTo>
                    <a:pt x="542925" y="1419225"/>
                  </a:lnTo>
                </a:path>
                <a:path w="1447800" h="1419225">
                  <a:moveTo>
                    <a:pt x="695325" y="1419225"/>
                  </a:moveTo>
                  <a:lnTo>
                    <a:pt x="742950" y="1419225"/>
                  </a:lnTo>
                </a:path>
                <a:path w="1447800" h="1419225">
                  <a:moveTo>
                    <a:pt x="200025" y="1181100"/>
                  </a:moveTo>
                  <a:lnTo>
                    <a:pt x="542925" y="1181100"/>
                  </a:lnTo>
                </a:path>
                <a:path w="1447800" h="1419225">
                  <a:moveTo>
                    <a:pt x="695325" y="1181100"/>
                  </a:moveTo>
                  <a:lnTo>
                    <a:pt x="742950" y="1181100"/>
                  </a:lnTo>
                </a:path>
                <a:path w="1447800" h="1419225">
                  <a:moveTo>
                    <a:pt x="0" y="942975"/>
                  </a:moveTo>
                  <a:lnTo>
                    <a:pt x="542925" y="942975"/>
                  </a:lnTo>
                </a:path>
                <a:path w="1447800" h="1419225">
                  <a:moveTo>
                    <a:pt x="695325" y="942975"/>
                  </a:moveTo>
                  <a:lnTo>
                    <a:pt x="742950" y="942975"/>
                  </a:lnTo>
                </a:path>
                <a:path w="1447800" h="1419225">
                  <a:moveTo>
                    <a:pt x="695325" y="714375"/>
                  </a:moveTo>
                  <a:lnTo>
                    <a:pt x="742950" y="714375"/>
                  </a:lnTo>
                </a:path>
                <a:path w="1447800" h="1419225">
                  <a:moveTo>
                    <a:pt x="695325" y="476250"/>
                  </a:moveTo>
                  <a:lnTo>
                    <a:pt x="1447800" y="476250"/>
                  </a:lnTo>
                </a:path>
                <a:path w="1447800" h="1419225">
                  <a:moveTo>
                    <a:pt x="695325" y="238125"/>
                  </a:moveTo>
                  <a:lnTo>
                    <a:pt x="1447800" y="238125"/>
                  </a:lnTo>
                </a:path>
                <a:path w="1447800" h="1419225">
                  <a:moveTo>
                    <a:pt x="695325" y="0"/>
                  </a:moveTo>
                  <a:lnTo>
                    <a:pt x="14478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20075" y="3324225"/>
              <a:ext cx="152400" cy="1885950"/>
            </a:xfrm>
            <a:custGeom>
              <a:avLst/>
              <a:gdLst/>
              <a:ahLst/>
              <a:cxnLst/>
              <a:rect l="l" t="t" r="r" b="b"/>
              <a:pathLst>
                <a:path w="152400" h="1885950">
                  <a:moveTo>
                    <a:pt x="152400" y="0"/>
                  </a:moveTo>
                  <a:lnTo>
                    <a:pt x="0" y="0"/>
                  </a:lnTo>
                  <a:lnTo>
                    <a:pt x="0" y="1885950"/>
                  </a:lnTo>
                  <a:lnTo>
                    <a:pt x="152400" y="188595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572500" y="3319526"/>
              <a:ext cx="2186305" cy="1657350"/>
            </a:xfrm>
            <a:custGeom>
              <a:avLst/>
              <a:gdLst/>
              <a:ahLst/>
              <a:cxnLst/>
              <a:rect l="l" t="t" r="r" b="b"/>
              <a:pathLst>
                <a:path w="2186304" h="1657350">
                  <a:moveTo>
                    <a:pt x="200025" y="1657350"/>
                  </a:moveTo>
                  <a:lnTo>
                    <a:pt x="552450" y="1657350"/>
                  </a:lnTo>
                </a:path>
                <a:path w="2186304" h="1657350">
                  <a:moveTo>
                    <a:pt x="704850" y="1657350"/>
                  </a:moveTo>
                  <a:lnTo>
                    <a:pt x="752475" y="1657350"/>
                  </a:lnTo>
                </a:path>
                <a:path w="2186304" h="1657350">
                  <a:moveTo>
                    <a:pt x="200025" y="1419225"/>
                  </a:moveTo>
                  <a:lnTo>
                    <a:pt x="552450" y="1419225"/>
                  </a:lnTo>
                </a:path>
                <a:path w="2186304" h="1657350">
                  <a:moveTo>
                    <a:pt x="704850" y="1419225"/>
                  </a:moveTo>
                  <a:lnTo>
                    <a:pt x="752475" y="1419225"/>
                  </a:lnTo>
                </a:path>
                <a:path w="2186304" h="1657350">
                  <a:moveTo>
                    <a:pt x="200025" y="1181100"/>
                  </a:moveTo>
                  <a:lnTo>
                    <a:pt x="552450" y="1181100"/>
                  </a:lnTo>
                </a:path>
                <a:path w="2186304" h="1657350">
                  <a:moveTo>
                    <a:pt x="704850" y="1181100"/>
                  </a:moveTo>
                  <a:lnTo>
                    <a:pt x="752475" y="1181100"/>
                  </a:lnTo>
                </a:path>
                <a:path w="2186304" h="1657350">
                  <a:moveTo>
                    <a:pt x="0" y="952500"/>
                  </a:moveTo>
                  <a:lnTo>
                    <a:pt x="552450" y="952500"/>
                  </a:lnTo>
                </a:path>
                <a:path w="2186304" h="1657350">
                  <a:moveTo>
                    <a:pt x="704850" y="952500"/>
                  </a:moveTo>
                  <a:lnTo>
                    <a:pt x="752475" y="952500"/>
                  </a:lnTo>
                </a:path>
                <a:path w="2186304" h="1657350">
                  <a:moveTo>
                    <a:pt x="704850" y="714375"/>
                  </a:moveTo>
                  <a:lnTo>
                    <a:pt x="1457325" y="714375"/>
                  </a:lnTo>
                </a:path>
                <a:path w="2186304" h="1657350">
                  <a:moveTo>
                    <a:pt x="704850" y="476250"/>
                  </a:moveTo>
                  <a:lnTo>
                    <a:pt x="1457325" y="476250"/>
                  </a:lnTo>
                </a:path>
                <a:path w="2186304" h="1657350">
                  <a:moveTo>
                    <a:pt x="704850" y="238125"/>
                  </a:moveTo>
                  <a:lnTo>
                    <a:pt x="2186051" y="238125"/>
                  </a:lnTo>
                </a:path>
                <a:path w="2186304" h="1657350">
                  <a:moveTo>
                    <a:pt x="704850" y="0"/>
                  </a:moveTo>
                  <a:lnTo>
                    <a:pt x="2186051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124950" y="3200400"/>
              <a:ext cx="152400" cy="2009775"/>
            </a:xfrm>
            <a:custGeom>
              <a:avLst/>
              <a:gdLst/>
              <a:ahLst/>
              <a:cxnLst/>
              <a:rect l="l" t="t" r="r" b="b"/>
              <a:pathLst>
                <a:path w="152400" h="2009775">
                  <a:moveTo>
                    <a:pt x="152400" y="0"/>
                  </a:moveTo>
                  <a:lnTo>
                    <a:pt x="0" y="0"/>
                  </a:lnTo>
                  <a:lnTo>
                    <a:pt x="0" y="2009775"/>
                  </a:lnTo>
                  <a:lnTo>
                    <a:pt x="152400" y="200977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477375" y="3795776"/>
              <a:ext cx="1281430" cy="1181100"/>
            </a:xfrm>
            <a:custGeom>
              <a:avLst/>
              <a:gdLst/>
              <a:ahLst/>
              <a:cxnLst/>
              <a:rect l="l" t="t" r="r" b="b"/>
              <a:pathLst>
                <a:path w="1281429" h="1181100">
                  <a:moveTo>
                    <a:pt x="200025" y="1181100"/>
                  </a:moveTo>
                  <a:lnTo>
                    <a:pt x="552450" y="1181100"/>
                  </a:lnTo>
                </a:path>
                <a:path w="1281429" h="1181100">
                  <a:moveTo>
                    <a:pt x="704850" y="1181100"/>
                  </a:moveTo>
                  <a:lnTo>
                    <a:pt x="752475" y="1181100"/>
                  </a:lnTo>
                </a:path>
                <a:path w="1281429" h="1181100">
                  <a:moveTo>
                    <a:pt x="200025" y="942975"/>
                  </a:moveTo>
                  <a:lnTo>
                    <a:pt x="552450" y="942975"/>
                  </a:lnTo>
                </a:path>
                <a:path w="1281429" h="1181100">
                  <a:moveTo>
                    <a:pt x="704850" y="942975"/>
                  </a:moveTo>
                  <a:lnTo>
                    <a:pt x="752475" y="942975"/>
                  </a:lnTo>
                </a:path>
                <a:path w="1281429" h="1181100">
                  <a:moveTo>
                    <a:pt x="200025" y="704850"/>
                  </a:moveTo>
                  <a:lnTo>
                    <a:pt x="552450" y="704850"/>
                  </a:lnTo>
                </a:path>
                <a:path w="1281429" h="1181100">
                  <a:moveTo>
                    <a:pt x="704850" y="704850"/>
                  </a:moveTo>
                  <a:lnTo>
                    <a:pt x="752475" y="704850"/>
                  </a:lnTo>
                </a:path>
                <a:path w="1281429" h="1181100">
                  <a:moveTo>
                    <a:pt x="0" y="476250"/>
                  </a:moveTo>
                  <a:lnTo>
                    <a:pt x="552450" y="476250"/>
                  </a:lnTo>
                </a:path>
                <a:path w="1281429" h="1181100">
                  <a:moveTo>
                    <a:pt x="704850" y="476250"/>
                  </a:moveTo>
                  <a:lnTo>
                    <a:pt x="752475" y="476250"/>
                  </a:lnTo>
                </a:path>
                <a:path w="1281429" h="1181100">
                  <a:moveTo>
                    <a:pt x="704850" y="238125"/>
                  </a:moveTo>
                  <a:lnTo>
                    <a:pt x="1281176" y="238125"/>
                  </a:lnTo>
                </a:path>
                <a:path w="1281429" h="1181100">
                  <a:moveTo>
                    <a:pt x="704850" y="0"/>
                  </a:moveTo>
                  <a:lnTo>
                    <a:pt x="1281176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029825" y="3562350"/>
              <a:ext cx="152400" cy="1647825"/>
            </a:xfrm>
            <a:custGeom>
              <a:avLst/>
              <a:gdLst/>
              <a:ahLst/>
              <a:cxnLst/>
              <a:rect l="l" t="t" r="r" b="b"/>
              <a:pathLst>
                <a:path w="152400" h="1647825">
                  <a:moveTo>
                    <a:pt x="152400" y="0"/>
                  </a:moveTo>
                  <a:lnTo>
                    <a:pt x="0" y="0"/>
                  </a:lnTo>
                  <a:lnTo>
                    <a:pt x="0" y="1647825"/>
                  </a:lnTo>
                  <a:lnTo>
                    <a:pt x="152400" y="164782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247900" y="4738750"/>
              <a:ext cx="47625" cy="238125"/>
            </a:xfrm>
            <a:custGeom>
              <a:avLst/>
              <a:gdLst/>
              <a:ahLst/>
              <a:cxnLst/>
              <a:rect l="l" t="t" r="r" b="b"/>
              <a:pathLst>
                <a:path w="47625" h="238125">
                  <a:moveTo>
                    <a:pt x="0" y="238125"/>
                  </a:moveTo>
                  <a:lnTo>
                    <a:pt x="47625" y="238125"/>
                  </a:lnTo>
                </a:path>
                <a:path w="47625" h="2381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095500" y="4381500"/>
              <a:ext cx="152400" cy="828675"/>
            </a:xfrm>
            <a:custGeom>
              <a:avLst/>
              <a:gdLst/>
              <a:ahLst/>
              <a:cxnLst/>
              <a:rect l="l" t="t" r="r" b="b"/>
              <a:pathLst>
                <a:path w="152400" h="828675">
                  <a:moveTo>
                    <a:pt x="152400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152400" y="82867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A95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152775" y="4738750"/>
              <a:ext cx="47625" cy="238125"/>
            </a:xfrm>
            <a:custGeom>
              <a:avLst/>
              <a:gdLst/>
              <a:ahLst/>
              <a:cxnLst/>
              <a:rect l="l" t="t" r="r" b="b"/>
              <a:pathLst>
                <a:path w="47625" h="238125">
                  <a:moveTo>
                    <a:pt x="0" y="238125"/>
                  </a:moveTo>
                  <a:lnTo>
                    <a:pt x="47625" y="238125"/>
                  </a:lnTo>
                </a:path>
                <a:path w="47625" h="2381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00375" y="4267200"/>
              <a:ext cx="152400" cy="942975"/>
            </a:xfrm>
            <a:custGeom>
              <a:avLst/>
              <a:gdLst/>
              <a:ahLst/>
              <a:cxnLst/>
              <a:rect l="l" t="t" r="r" b="b"/>
              <a:pathLst>
                <a:path w="152400" h="942975">
                  <a:moveTo>
                    <a:pt x="152400" y="0"/>
                  </a:moveTo>
                  <a:lnTo>
                    <a:pt x="0" y="0"/>
                  </a:lnTo>
                  <a:lnTo>
                    <a:pt x="0" y="942975"/>
                  </a:lnTo>
                  <a:lnTo>
                    <a:pt x="152400" y="94297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A95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057650" y="4738750"/>
              <a:ext cx="47625" cy="238125"/>
            </a:xfrm>
            <a:custGeom>
              <a:avLst/>
              <a:gdLst/>
              <a:ahLst/>
              <a:cxnLst/>
              <a:rect l="l" t="t" r="r" b="b"/>
              <a:pathLst>
                <a:path w="47625" h="238125">
                  <a:moveTo>
                    <a:pt x="0" y="238125"/>
                  </a:moveTo>
                  <a:lnTo>
                    <a:pt x="47625" y="238125"/>
                  </a:lnTo>
                </a:path>
                <a:path w="47625" h="238125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905250" y="4505325"/>
              <a:ext cx="152400" cy="704850"/>
            </a:xfrm>
            <a:custGeom>
              <a:avLst/>
              <a:gdLst/>
              <a:ahLst/>
              <a:cxnLst/>
              <a:rect l="l" t="t" r="r" b="b"/>
              <a:pathLst>
                <a:path w="152400" h="704850">
                  <a:moveTo>
                    <a:pt x="152400" y="0"/>
                  </a:moveTo>
                  <a:lnTo>
                    <a:pt x="0" y="0"/>
                  </a:lnTo>
                  <a:lnTo>
                    <a:pt x="0" y="704850"/>
                  </a:lnTo>
                  <a:lnTo>
                    <a:pt x="152400" y="70485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A95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962525" y="4738750"/>
              <a:ext cx="38100" cy="238125"/>
            </a:xfrm>
            <a:custGeom>
              <a:avLst/>
              <a:gdLst/>
              <a:ahLst/>
              <a:cxnLst/>
              <a:rect l="l" t="t" r="r" b="b"/>
              <a:pathLst>
                <a:path w="38100" h="238125">
                  <a:moveTo>
                    <a:pt x="0" y="238125"/>
                  </a:moveTo>
                  <a:lnTo>
                    <a:pt x="38100" y="238125"/>
                  </a:lnTo>
                </a:path>
                <a:path w="38100" h="238125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800600" y="4505325"/>
              <a:ext cx="161925" cy="704850"/>
            </a:xfrm>
            <a:custGeom>
              <a:avLst/>
              <a:gdLst/>
              <a:ahLst/>
              <a:cxnLst/>
              <a:rect l="l" t="t" r="r" b="b"/>
              <a:pathLst>
                <a:path w="161925" h="704850">
                  <a:moveTo>
                    <a:pt x="161925" y="0"/>
                  </a:moveTo>
                  <a:lnTo>
                    <a:pt x="0" y="0"/>
                  </a:lnTo>
                  <a:lnTo>
                    <a:pt x="0" y="704850"/>
                  </a:lnTo>
                  <a:lnTo>
                    <a:pt x="161925" y="70485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3A95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867400" y="4738750"/>
              <a:ext cx="38100" cy="238125"/>
            </a:xfrm>
            <a:custGeom>
              <a:avLst/>
              <a:gdLst/>
              <a:ahLst/>
              <a:cxnLst/>
              <a:rect l="l" t="t" r="r" b="b"/>
              <a:pathLst>
                <a:path w="38100" h="238125">
                  <a:moveTo>
                    <a:pt x="0" y="238125"/>
                  </a:moveTo>
                  <a:lnTo>
                    <a:pt x="38100" y="238125"/>
                  </a:lnTo>
                </a:path>
                <a:path w="38100" h="238125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705475" y="4505325"/>
              <a:ext cx="161925" cy="704850"/>
            </a:xfrm>
            <a:custGeom>
              <a:avLst/>
              <a:gdLst/>
              <a:ahLst/>
              <a:cxnLst/>
              <a:rect l="l" t="t" r="r" b="b"/>
              <a:pathLst>
                <a:path w="161925" h="704850">
                  <a:moveTo>
                    <a:pt x="161925" y="0"/>
                  </a:moveTo>
                  <a:lnTo>
                    <a:pt x="0" y="0"/>
                  </a:lnTo>
                  <a:lnTo>
                    <a:pt x="0" y="704850"/>
                  </a:lnTo>
                  <a:lnTo>
                    <a:pt x="161925" y="70485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3A95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772275" y="4500625"/>
              <a:ext cx="38100" cy="476250"/>
            </a:xfrm>
            <a:custGeom>
              <a:avLst/>
              <a:gdLst/>
              <a:ahLst/>
              <a:cxnLst/>
              <a:rect l="l" t="t" r="r" b="b"/>
              <a:pathLst>
                <a:path w="38100" h="476250">
                  <a:moveTo>
                    <a:pt x="0" y="476250"/>
                  </a:moveTo>
                  <a:lnTo>
                    <a:pt x="38100" y="476250"/>
                  </a:lnTo>
                </a:path>
                <a:path w="38100" h="476250">
                  <a:moveTo>
                    <a:pt x="0" y="238125"/>
                  </a:moveTo>
                  <a:lnTo>
                    <a:pt x="38100" y="238125"/>
                  </a:lnTo>
                </a:path>
                <a:path w="38100" h="47625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610350" y="4381500"/>
              <a:ext cx="161925" cy="828675"/>
            </a:xfrm>
            <a:custGeom>
              <a:avLst/>
              <a:gdLst/>
              <a:ahLst/>
              <a:cxnLst/>
              <a:rect l="l" t="t" r="r" b="b"/>
              <a:pathLst>
                <a:path w="161925" h="828675">
                  <a:moveTo>
                    <a:pt x="161925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161925" y="828675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3A95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677150" y="4738750"/>
              <a:ext cx="38100" cy="238125"/>
            </a:xfrm>
            <a:custGeom>
              <a:avLst/>
              <a:gdLst/>
              <a:ahLst/>
              <a:cxnLst/>
              <a:rect l="l" t="t" r="r" b="b"/>
              <a:pathLst>
                <a:path w="38100" h="238125">
                  <a:moveTo>
                    <a:pt x="0" y="238125"/>
                  </a:moveTo>
                  <a:lnTo>
                    <a:pt x="38100" y="238125"/>
                  </a:lnTo>
                </a:path>
                <a:path w="38100" h="238125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515225" y="4381500"/>
              <a:ext cx="161925" cy="828675"/>
            </a:xfrm>
            <a:custGeom>
              <a:avLst/>
              <a:gdLst/>
              <a:ahLst/>
              <a:cxnLst/>
              <a:rect l="l" t="t" r="r" b="b"/>
              <a:pathLst>
                <a:path w="161925" h="828675">
                  <a:moveTo>
                    <a:pt x="161925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161925" y="828675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3A95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572500" y="4500625"/>
              <a:ext cx="47625" cy="476250"/>
            </a:xfrm>
            <a:custGeom>
              <a:avLst/>
              <a:gdLst/>
              <a:ahLst/>
              <a:cxnLst/>
              <a:rect l="l" t="t" r="r" b="b"/>
              <a:pathLst>
                <a:path w="47625" h="476250">
                  <a:moveTo>
                    <a:pt x="0" y="476250"/>
                  </a:moveTo>
                  <a:lnTo>
                    <a:pt x="47625" y="476250"/>
                  </a:lnTo>
                </a:path>
                <a:path w="47625" h="476250">
                  <a:moveTo>
                    <a:pt x="0" y="238125"/>
                  </a:moveTo>
                  <a:lnTo>
                    <a:pt x="47625" y="238125"/>
                  </a:lnTo>
                </a:path>
                <a:path w="47625" h="476250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20100" y="4267200"/>
              <a:ext cx="152400" cy="942975"/>
            </a:xfrm>
            <a:custGeom>
              <a:avLst/>
              <a:gdLst/>
              <a:ahLst/>
              <a:cxnLst/>
              <a:rect l="l" t="t" r="r" b="b"/>
              <a:pathLst>
                <a:path w="152400" h="942975">
                  <a:moveTo>
                    <a:pt x="152400" y="0"/>
                  </a:moveTo>
                  <a:lnTo>
                    <a:pt x="0" y="0"/>
                  </a:lnTo>
                  <a:lnTo>
                    <a:pt x="0" y="942975"/>
                  </a:lnTo>
                  <a:lnTo>
                    <a:pt x="152400" y="94297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A95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477375" y="4500625"/>
              <a:ext cx="47625" cy="476250"/>
            </a:xfrm>
            <a:custGeom>
              <a:avLst/>
              <a:gdLst/>
              <a:ahLst/>
              <a:cxnLst/>
              <a:rect l="l" t="t" r="r" b="b"/>
              <a:pathLst>
                <a:path w="47625" h="476250">
                  <a:moveTo>
                    <a:pt x="0" y="476250"/>
                  </a:moveTo>
                  <a:lnTo>
                    <a:pt x="47625" y="476250"/>
                  </a:lnTo>
                </a:path>
                <a:path w="47625" h="476250">
                  <a:moveTo>
                    <a:pt x="0" y="238125"/>
                  </a:moveTo>
                  <a:lnTo>
                    <a:pt x="47625" y="238125"/>
                  </a:lnTo>
                </a:path>
                <a:path w="47625" h="476250">
                  <a:moveTo>
                    <a:pt x="0" y="0"/>
                  </a:moveTo>
                  <a:lnTo>
                    <a:pt x="476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324975" y="4267200"/>
              <a:ext cx="152400" cy="942975"/>
            </a:xfrm>
            <a:custGeom>
              <a:avLst/>
              <a:gdLst/>
              <a:ahLst/>
              <a:cxnLst/>
              <a:rect l="l" t="t" r="r" b="b"/>
              <a:pathLst>
                <a:path w="152400" h="942975">
                  <a:moveTo>
                    <a:pt x="152400" y="0"/>
                  </a:moveTo>
                  <a:lnTo>
                    <a:pt x="0" y="0"/>
                  </a:lnTo>
                  <a:lnTo>
                    <a:pt x="0" y="942975"/>
                  </a:lnTo>
                  <a:lnTo>
                    <a:pt x="152400" y="94297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A95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382250" y="4272025"/>
              <a:ext cx="376555" cy="704850"/>
            </a:xfrm>
            <a:custGeom>
              <a:avLst/>
              <a:gdLst/>
              <a:ahLst/>
              <a:cxnLst/>
              <a:rect l="l" t="t" r="r" b="b"/>
              <a:pathLst>
                <a:path w="376554" h="704850">
                  <a:moveTo>
                    <a:pt x="0" y="704850"/>
                  </a:moveTo>
                  <a:lnTo>
                    <a:pt x="376300" y="704850"/>
                  </a:lnTo>
                </a:path>
                <a:path w="376554" h="704850">
                  <a:moveTo>
                    <a:pt x="0" y="466725"/>
                  </a:moveTo>
                  <a:lnTo>
                    <a:pt x="376300" y="466725"/>
                  </a:lnTo>
                </a:path>
                <a:path w="376554" h="704850">
                  <a:moveTo>
                    <a:pt x="0" y="228600"/>
                  </a:moveTo>
                  <a:lnTo>
                    <a:pt x="376300" y="228600"/>
                  </a:lnTo>
                </a:path>
                <a:path w="376554" h="704850">
                  <a:moveTo>
                    <a:pt x="0" y="0"/>
                  </a:moveTo>
                  <a:lnTo>
                    <a:pt x="376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0229850" y="4267200"/>
              <a:ext cx="152400" cy="942975"/>
            </a:xfrm>
            <a:custGeom>
              <a:avLst/>
              <a:gdLst/>
              <a:ahLst/>
              <a:cxnLst/>
              <a:rect l="l" t="t" r="r" b="b"/>
              <a:pathLst>
                <a:path w="152400" h="942975">
                  <a:moveTo>
                    <a:pt x="152400" y="0"/>
                  </a:moveTo>
                  <a:lnTo>
                    <a:pt x="0" y="0"/>
                  </a:lnTo>
                  <a:lnTo>
                    <a:pt x="0" y="942975"/>
                  </a:lnTo>
                  <a:lnTo>
                    <a:pt x="152400" y="942975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A95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295525" y="4267199"/>
              <a:ext cx="7381875" cy="942975"/>
            </a:xfrm>
            <a:custGeom>
              <a:avLst/>
              <a:gdLst/>
              <a:ahLst/>
              <a:cxnLst/>
              <a:rect l="l" t="t" r="r" b="b"/>
              <a:pathLst>
                <a:path w="7381875" h="942975">
                  <a:moveTo>
                    <a:pt x="152400" y="238125"/>
                  </a:moveTo>
                  <a:lnTo>
                    <a:pt x="0" y="238125"/>
                  </a:lnTo>
                  <a:lnTo>
                    <a:pt x="0" y="942975"/>
                  </a:lnTo>
                  <a:lnTo>
                    <a:pt x="152400" y="942975"/>
                  </a:lnTo>
                  <a:lnTo>
                    <a:pt x="152400" y="238125"/>
                  </a:lnTo>
                  <a:close/>
                </a:path>
                <a:path w="7381875" h="942975">
                  <a:moveTo>
                    <a:pt x="1057275" y="238125"/>
                  </a:moveTo>
                  <a:lnTo>
                    <a:pt x="904875" y="238125"/>
                  </a:lnTo>
                  <a:lnTo>
                    <a:pt x="904875" y="942975"/>
                  </a:lnTo>
                  <a:lnTo>
                    <a:pt x="1057275" y="942975"/>
                  </a:lnTo>
                  <a:lnTo>
                    <a:pt x="1057275" y="238125"/>
                  </a:lnTo>
                  <a:close/>
                </a:path>
                <a:path w="7381875" h="942975">
                  <a:moveTo>
                    <a:pt x="1962150" y="352425"/>
                  </a:moveTo>
                  <a:lnTo>
                    <a:pt x="1809750" y="352425"/>
                  </a:lnTo>
                  <a:lnTo>
                    <a:pt x="1809750" y="942975"/>
                  </a:lnTo>
                  <a:lnTo>
                    <a:pt x="1962150" y="942975"/>
                  </a:lnTo>
                  <a:lnTo>
                    <a:pt x="1962150" y="352425"/>
                  </a:lnTo>
                  <a:close/>
                </a:path>
                <a:path w="7381875" h="942975">
                  <a:moveTo>
                    <a:pt x="2867025" y="352425"/>
                  </a:moveTo>
                  <a:lnTo>
                    <a:pt x="2705100" y="352425"/>
                  </a:lnTo>
                  <a:lnTo>
                    <a:pt x="2705100" y="942975"/>
                  </a:lnTo>
                  <a:lnTo>
                    <a:pt x="2867025" y="942975"/>
                  </a:lnTo>
                  <a:lnTo>
                    <a:pt x="2867025" y="352425"/>
                  </a:lnTo>
                  <a:close/>
                </a:path>
                <a:path w="7381875" h="942975">
                  <a:moveTo>
                    <a:pt x="3771900" y="238125"/>
                  </a:moveTo>
                  <a:lnTo>
                    <a:pt x="3609975" y="238125"/>
                  </a:lnTo>
                  <a:lnTo>
                    <a:pt x="3609975" y="942975"/>
                  </a:lnTo>
                  <a:lnTo>
                    <a:pt x="3771900" y="942975"/>
                  </a:lnTo>
                  <a:lnTo>
                    <a:pt x="3771900" y="238125"/>
                  </a:lnTo>
                  <a:close/>
                </a:path>
                <a:path w="7381875" h="942975">
                  <a:moveTo>
                    <a:pt x="4676775" y="0"/>
                  </a:moveTo>
                  <a:lnTo>
                    <a:pt x="4514850" y="0"/>
                  </a:lnTo>
                  <a:lnTo>
                    <a:pt x="4514850" y="942975"/>
                  </a:lnTo>
                  <a:lnTo>
                    <a:pt x="4676775" y="942975"/>
                  </a:lnTo>
                  <a:lnTo>
                    <a:pt x="4676775" y="0"/>
                  </a:lnTo>
                  <a:close/>
                </a:path>
                <a:path w="7381875" h="942975">
                  <a:moveTo>
                    <a:pt x="5581650" y="238125"/>
                  </a:moveTo>
                  <a:lnTo>
                    <a:pt x="5419725" y="238125"/>
                  </a:lnTo>
                  <a:lnTo>
                    <a:pt x="5419725" y="942975"/>
                  </a:lnTo>
                  <a:lnTo>
                    <a:pt x="5581650" y="942975"/>
                  </a:lnTo>
                  <a:lnTo>
                    <a:pt x="5581650" y="238125"/>
                  </a:lnTo>
                  <a:close/>
                </a:path>
                <a:path w="7381875" h="942975">
                  <a:moveTo>
                    <a:pt x="6477000" y="114300"/>
                  </a:moveTo>
                  <a:lnTo>
                    <a:pt x="6324600" y="114300"/>
                  </a:lnTo>
                  <a:lnTo>
                    <a:pt x="6324600" y="942975"/>
                  </a:lnTo>
                  <a:lnTo>
                    <a:pt x="6477000" y="942975"/>
                  </a:lnTo>
                  <a:lnTo>
                    <a:pt x="6477000" y="114300"/>
                  </a:lnTo>
                  <a:close/>
                </a:path>
                <a:path w="7381875" h="942975">
                  <a:moveTo>
                    <a:pt x="7381875" y="114300"/>
                  </a:moveTo>
                  <a:lnTo>
                    <a:pt x="7229475" y="114300"/>
                  </a:lnTo>
                  <a:lnTo>
                    <a:pt x="7229475" y="942975"/>
                  </a:lnTo>
                  <a:lnTo>
                    <a:pt x="7381875" y="942975"/>
                  </a:lnTo>
                  <a:lnTo>
                    <a:pt x="7381875" y="114300"/>
                  </a:lnTo>
                  <a:close/>
                </a:path>
              </a:pathLst>
            </a:custGeom>
            <a:solidFill>
              <a:srgbClr val="446E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719326" y="5215001"/>
              <a:ext cx="9039225" cy="0"/>
            </a:xfrm>
            <a:custGeom>
              <a:avLst/>
              <a:gdLst/>
              <a:ahLst/>
              <a:cxnLst/>
              <a:rect l="l" t="t" r="r" b="b"/>
              <a:pathLst>
                <a:path w="9039225" h="0">
                  <a:moveTo>
                    <a:pt x="0" y="0"/>
                  </a:moveTo>
                  <a:lnTo>
                    <a:pt x="90392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/>
          <p:nvPr/>
        </p:nvSpPr>
        <p:spPr>
          <a:xfrm>
            <a:off x="1719326" y="3090926"/>
            <a:ext cx="9039225" cy="0"/>
          </a:xfrm>
          <a:custGeom>
            <a:avLst/>
            <a:gdLst/>
            <a:ahLst/>
            <a:cxnLst/>
            <a:rect l="l" t="t" r="r" b="b"/>
            <a:pathLst>
              <a:path w="9039225" h="0">
                <a:moveTo>
                  <a:pt x="0" y="0"/>
                </a:moveTo>
                <a:lnTo>
                  <a:pt x="9039225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00400" y="5638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373505" y="2914904"/>
            <a:ext cx="245110" cy="236220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95"/>
              </a:spcBef>
            </a:pPr>
            <a:r>
              <a:rPr dirty="0" sz="1200" spc="-75">
                <a:solidFill>
                  <a:srgbClr val="575757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80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395"/>
              </a:spcBef>
            </a:pPr>
            <a:r>
              <a:rPr dirty="0" sz="1200" spc="-75">
                <a:solidFill>
                  <a:srgbClr val="575757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60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395"/>
              </a:spcBef>
            </a:pPr>
            <a:r>
              <a:rPr dirty="0" sz="1200" spc="-75">
                <a:solidFill>
                  <a:srgbClr val="575757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409"/>
              </a:spcBef>
            </a:pPr>
            <a:r>
              <a:rPr dirty="0" sz="1200" spc="-75">
                <a:solidFill>
                  <a:srgbClr val="575757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395"/>
              </a:spcBef>
            </a:pPr>
            <a:r>
              <a:rPr dirty="0" sz="1200" spc="-75">
                <a:solidFill>
                  <a:srgbClr val="575757"/>
                </a:solidFill>
                <a:latin typeface="Times New Roman"/>
                <a:cs typeface="Times New Roman"/>
              </a:rPr>
              <a:t>1</a:t>
            </a: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00</a:t>
            </a:r>
            <a:endParaRPr sz="1200">
              <a:latin typeface="Times New Roman"/>
              <a:cs typeface="Times New Roman"/>
            </a:endParaRPr>
          </a:p>
          <a:p>
            <a:pPr algn="r" marR="18415">
              <a:lnSpc>
                <a:spcPct val="100000"/>
              </a:lnSpc>
              <a:spcBef>
                <a:spcPts val="395"/>
              </a:spcBef>
            </a:pPr>
            <a:r>
              <a:rPr dirty="0" sz="1200" spc="-85">
                <a:solidFill>
                  <a:srgbClr val="575757"/>
                </a:solidFill>
                <a:latin typeface="Times New Roman"/>
                <a:cs typeface="Times New Roman"/>
              </a:rPr>
              <a:t>80</a:t>
            </a:r>
            <a:endParaRPr sz="1200">
              <a:latin typeface="Times New Roman"/>
              <a:cs typeface="Times New Roman"/>
            </a:endParaRPr>
          </a:p>
          <a:p>
            <a:pPr algn="r" marR="18415">
              <a:lnSpc>
                <a:spcPct val="100000"/>
              </a:lnSpc>
              <a:spcBef>
                <a:spcPts val="409"/>
              </a:spcBef>
            </a:pPr>
            <a:r>
              <a:rPr dirty="0" sz="1200" spc="-90">
                <a:solidFill>
                  <a:srgbClr val="575757"/>
                </a:solidFill>
                <a:latin typeface="Times New Roman"/>
                <a:cs typeface="Times New Roman"/>
              </a:rPr>
              <a:t>60</a:t>
            </a:r>
            <a:endParaRPr sz="1200">
              <a:latin typeface="Times New Roman"/>
              <a:cs typeface="Times New Roman"/>
            </a:endParaRPr>
          </a:p>
          <a:p>
            <a:pPr algn="r" marR="18415">
              <a:lnSpc>
                <a:spcPct val="100000"/>
              </a:lnSpc>
              <a:spcBef>
                <a:spcPts val="395"/>
              </a:spcBef>
            </a:pPr>
            <a:r>
              <a:rPr dirty="0" sz="1200" spc="-85">
                <a:solidFill>
                  <a:srgbClr val="575757"/>
                </a:solidFill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  <a:p>
            <a:pPr algn="r" marR="18415">
              <a:lnSpc>
                <a:spcPct val="100000"/>
              </a:lnSpc>
              <a:spcBef>
                <a:spcPts val="400"/>
              </a:spcBef>
            </a:pPr>
            <a:r>
              <a:rPr dirty="0" sz="1200" spc="-85">
                <a:solidFill>
                  <a:srgbClr val="575757"/>
                </a:solidFill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405"/>
              </a:spcBef>
            </a:pP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23364" y="5272278"/>
            <a:ext cx="3035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>
                <a:solidFill>
                  <a:srgbClr val="575757"/>
                </a:solidFill>
                <a:latin typeface="Times New Roman"/>
                <a:cs typeface="Times New Roman"/>
              </a:rPr>
              <a:t>B</a:t>
            </a:r>
            <a:r>
              <a:rPr dirty="0" sz="1200" spc="-15">
                <a:solidFill>
                  <a:srgbClr val="575757"/>
                </a:solidFill>
                <a:latin typeface="Times New Roman"/>
                <a:cs typeface="Times New Roman"/>
              </a:rPr>
              <a:t>PC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63088" y="5272278"/>
            <a:ext cx="440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0">
                <a:solidFill>
                  <a:srgbClr val="575757"/>
                </a:solidFill>
                <a:latin typeface="Times New Roman"/>
                <a:cs typeface="Times New Roman"/>
              </a:rPr>
              <a:t>CC</a:t>
            </a:r>
            <a:r>
              <a:rPr dirty="0" sz="1200" spc="100">
                <a:solidFill>
                  <a:srgbClr val="575757"/>
                </a:solidFill>
                <a:latin typeface="Times New Roman"/>
                <a:cs typeface="Times New Roman"/>
              </a:rPr>
              <a:t>D</a:t>
            </a: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254743" y="5272278"/>
            <a:ext cx="319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575757"/>
                </a:solidFill>
                <a:latin typeface="Times New Roman"/>
                <a:cs typeface="Times New Roman"/>
              </a:rPr>
              <a:t>T</a:t>
            </a:r>
            <a:r>
              <a:rPr dirty="0" sz="1200" spc="25">
                <a:solidFill>
                  <a:srgbClr val="575757"/>
                </a:solidFill>
                <a:latin typeface="Times New Roman"/>
                <a:cs typeface="Times New Roman"/>
              </a:rPr>
              <a:t>N</a:t>
            </a:r>
            <a:r>
              <a:rPr dirty="0" sz="1200" spc="-5">
                <a:solidFill>
                  <a:srgbClr val="575757"/>
                </a:solid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43490" y="5272278"/>
            <a:ext cx="346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575757"/>
                </a:solidFill>
                <a:latin typeface="Times New Roman"/>
                <a:cs typeface="Times New Roman"/>
              </a:rPr>
              <a:t>W</a:t>
            </a:r>
            <a:r>
              <a:rPr dirty="0" sz="1200" spc="-70">
                <a:solidFill>
                  <a:srgbClr val="575757"/>
                </a:solidFill>
                <a:latin typeface="Times New Roman"/>
                <a:cs typeface="Times New Roman"/>
              </a:rPr>
              <a:t>B</a:t>
            </a: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67710" y="2601849"/>
            <a:ext cx="6537959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20">
                <a:solidFill>
                  <a:srgbClr val="575757"/>
                </a:solidFill>
                <a:latin typeface="Times New Roman"/>
                <a:cs typeface="Times New Roman"/>
              </a:rPr>
              <a:t>P</a:t>
            </a:r>
            <a:r>
              <a:rPr dirty="0" sz="1850" spc="15">
                <a:solidFill>
                  <a:srgbClr val="575757"/>
                </a:solidFill>
                <a:latin typeface="Times New Roman"/>
                <a:cs typeface="Times New Roman"/>
              </a:rPr>
              <a:t>E</a:t>
            </a:r>
            <a:r>
              <a:rPr dirty="0" sz="1850" spc="20">
                <a:solidFill>
                  <a:srgbClr val="575757"/>
                </a:solidFill>
                <a:latin typeface="Times New Roman"/>
                <a:cs typeface="Times New Roman"/>
              </a:rPr>
              <a:t>F</a:t>
            </a:r>
            <a:r>
              <a:rPr dirty="0" sz="1850" spc="15">
                <a:solidFill>
                  <a:srgbClr val="575757"/>
                </a:solidFill>
                <a:latin typeface="Times New Roman"/>
                <a:cs typeface="Times New Roman"/>
              </a:rPr>
              <a:t>O</a:t>
            </a:r>
            <a:r>
              <a:rPr dirty="0" sz="1850" spc="20">
                <a:solidFill>
                  <a:srgbClr val="575757"/>
                </a:solidFill>
                <a:latin typeface="Times New Roman"/>
                <a:cs typeface="Times New Roman"/>
              </a:rPr>
              <a:t>R</a:t>
            </a:r>
            <a:r>
              <a:rPr dirty="0" sz="1850" spc="20">
                <a:solidFill>
                  <a:srgbClr val="575757"/>
                </a:solidFill>
                <a:latin typeface="Times New Roman"/>
                <a:cs typeface="Times New Roman"/>
              </a:rPr>
              <a:t>M</a:t>
            </a:r>
            <a:r>
              <a:rPr dirty="0" sz="1850" spc="15">
                <a:solidFill>
                  <a:srgbClr val="575757"/>
                </a:solidFill>
                <a:latin typeface="Times New Roman"/>
                <a:cs typeface="Times New Roman"/>
              </a:rPr>
              <a:t>E</a:t>
            </a:r>
            <a:r>
              <a:rPr dirty="0" sz="1850" spc="15">
                <a:solidFill>
                  <a:srgbClr val="575757"/>
                </a:solidFill>
                <a:latin typeface="Times New Roman"/>
                <a:cs typeface="Times New Roman"/>
              </a:rPr>
              <a:t>N</a:t>
            </a:r>
            <a:r>
              <a:rPr dirty="0" sz="1850" spc="20">
                <a:solidFill>
                  <a:srgbClr val="575757"/>
                </a:solidFill>
                <a:latin typeface="Times New Roman"/>
                <a:cs typeface="Times New Roman"/>
              </a:rPr>
              <a:t>C</a:t>
            </a:r>
            <a:r>
              <a:rPr dirty="0" sz="1850" spc="-5">
                <a:solidFill>
                  <a:srgbClr val="575757"/>
                </a:solidFill>
                <a:latin typeface="Times New Roman"/>
                <a:cs typeface="Times New Roman"/>
              </a:rPr>
              <a:t>E</a:t>
            </a:r>
            <a:r>
              <a:rPr dirty="0" sz="1850" spc="45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dirty="0" sz="1850" spc="-30">
                <a:solidFill>
                  <a:srgbClr val="575757"/>
                </a:solidFill>
                <a:latin typeface="Times New Roman"/>
                <a:cs typeface="Times New Roman"/>
              </a:rPr>
              <a:t>C</a:t>
            </a:r>
            <a:r>
              <a:rPr dirty="0" sz="1850" spc="-240">
                <a:solidFill>
                  <a:srgbClr val="575757"/>
                </a:solidFill>
                <a:latin typeface="Times New Roman"/>
                <a:cs typeface="Times New Roman"/>
              </a:rPr>
              <a:t>A</a:t>
            </a:r>
            <a:r>
              <a:rPr dirty="0" sz="1850" spc="-35">
                <a:solidFill>
                  <a:srgbClr val="575757"/>
                </a:solidFill>
                <a:latin typeface="Times New Roman"/>
                <a:cs typeface="Times New Roman"/>
              </a:rPr>
              <a:t>TE</a:t>
            </a:r>
            <a:r>
              <a:rPr dirty="0" sz="1850" spc="-35">
                <a:solidFill>
                  <a:srgbClr val="575757"/>
                </a:solidFill>
                <a:latin typeface="Times New Roman"/>
                <a:cs typeface="Times New Roman"/>
              </a:rPr>
              <a:t>GO</a:t>
            </a:r>
            <a:r>
              <a:rPr dirty="0" sz="1850" spc="-125">
                <a:solidFill>
                  <a:srgbClr val="575757"/>
                </a:solidFill>
                <a:latin typeface="Times New Roman"/>
                <a:cs typeface="Times New Roman"/>
              </a:rPr>
              <a:t>R</a:t>
            </a:r>
            <a:r>
              <a:rPr dirty="0" sz="1850" spc="-5">
                <a:solidFill>
                  <a:srgbClr val="575757"/>
                </a:solidFill>
                <a:latin typeface="Times New Roman"/>
                <a:cs typeface="Times New Roman"/>
              </a:rPr>
              <a:t>Y</a:t>
            </a:r>
            <a:r>
              <a:rPr dirty="0" sz="1850" spc="-9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575757"/>
                </a:solidFill>
                <a:latin typeface="Times New Roman"/>
                <a:cs typeface="Times New Roman"/>
              </a:rPr>
              <a:t>D</a:t>
            </a:r>
            <a:r>
              <a:rPr dirty="0" sz="1850" spc="-15">
                <a:solidFill>
                  <a:srgbClr val="575757"/>
                </a:solidFill>
                <a:latin typeface="Times New Roman"/>
                <a:cs typeface="Times New Roman"/>
              </a:rPr>
              <a:t>I</a:t>
            </a:r>
            <a:r>
              <a:rPr dirty="0" sz="1850" spc="-5">
                <a:solidFill>
                  <a:srgbClr val="575757"/>
                </a:solidFill>
                <a:latin typeface="Times New Roman"/>
                <a:cs typeface="Times New Roman"/>
              </a:rPr>
              <a:t>ST</a:t>
            </a:r>
            <a:r>
              <a:rPr dirty="0" sz="1850">
                <a:solidFill>
                  <a:srgbClr val="575757"/>
                </a:solidFill>
                <a:latin typeface="Times New Roman"/>
                <a:cs typeface="Times New Roman"/>
              </a:rPr>
              <a:t>R</a:t>
            </a:r>
            <a:r>
              <a:rPr dirty="0" sz="1850" spc="-5">
                <a:solidFill>
                  <a:srgbClr val="575757"/>
                </a:solidFill>
                <a:latin typeface="Times New Roman"/>
                <a:cs typeface="Times New Roman"/>
              </a:rPr>
              <a:t>IBUT</a:t>
            </a:r>
            <a:r>
              <a:rPr dirty="0" sz="1850" spc="-15">
                <a:solidFill>
                  <a:srgbClr val="575757"/>
                </a:solidFill>
                <a:latin typeface="Times New Roman"/>
                <a:cs typeface="Times New Roman"/>
              </a:rPr>
              <a:t>I</a:t>
            </a:r>
            <a:r>
              <a:rPr dirty="0" sz="1850">
                <a:solidFill>
                  <a:srgbClr val="575757"/>
                </a:solidFill>
                <a:latin typeface="Times New Roman"/>
                <a:cs typeface="Times New Roman"/>
              </a:rPr>
              <a:t>O</a:t>
            </a:r>
            <a:r>
              <a:rPr dirty="0" sz="1850" spc="-5">
                <a:solidFill>
                  <a:srgbClr val="575757"/>
                </a:solidFill>
                <a:latin typeface="Times New Roman"/>
                <a:cs typeface="Times New Roman"/>
              </a:rPr>
              <a:t>N</a:t>
            </a:r>
            <a:r>
              <a:rPr dirty="0" sz="1850" spc="10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dirty="0" sz="1850" spc="-110">
                <a:solidFill>
                  <a:srgbClr val="575757"/>
                </a:solidFill>
                <a:latin typeface="Times New Roman"/>
                <a:cs typeface="Times New Roman"/>
              </a:rPr>
              <a:t>B</a:t>
            </a:r>
            <a:r>
              <a:rPr dirty="0" sz="1850" spc="-5">
                <a:solidFill>
                  <a:srgbClr val="575757"/>
                </a:solidFill>
                <a:latin typeface="Times New Roman"/>
                <a:cs typeface="Times New Roman"/>
              </a:rPr>
              <a:t>Y</a:t>
            </a:r>
            <a:r>
              <a:rPr dirty="0" sz="1850" spc="-225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dirty="0" sz="1850" spc="-5">
                <a:solidFill>
                  <a:srgbClr val="575757"/>
                </a:solidFill>
                <a:latin typeface="Times New Roman"/>
                <a:cs typeface="Times New Roman"/>
              </a:rPr>
              <a:t>DE</a:t>
            </a:r>
            <a:r>
              <a:rPr dirty="0" sz="1850" spc="-175">
                <a:solidFill>
                  <a:srgbClr val="575757"/>
                </a:solidFill>
                <a:latin typeface="Times New Roman"/>
                <a:cs typeface="Times New Roman"/>
              </a:rPr>
              <a:t>P</a:t>
            </a:r>
            <a:r>
              <a:rPr dirty="0" sz="1850" spc="-5">
                <a:solidFill>
                  <a:srgbClr val="575757"/>
                </a:solidFill>
                <a:latin typeface="Times New Roman"/>
                <a:cs typeface="Times New Roman"/>
              </a:rPr>
              <a:t>A</a:t>
            </a:r>
            <a:r>
              <a:rPr dirty="0" sz="1850" spc="-114">
                <a:solidFill>
                  <a:srgbClr val="575757"/>
                </a:solidFill>
                <a:latin typeface="Times New Roman"/>
                <a:cs typeface="Times New Roman"/>
              </a:rPr>
              <a:t>R</a:t>
            </a:r>
            <a:r>
              <a:rPr dirty="0" sz="1850" spc="-5">
                <a:solidFill>
                  <a:srgbClr val="575757"/>
                </a:solidFill>
                <a:latin typeface="Times New Roman"/>
                <a:cs typeface="Times New Roman"/>
              </a:rPr>
              <a:t>TMENT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303523" y="5171287"/>
            <a:ext cx="1783080" cy="59245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algn="r" marR="33655">
              <a:lnSpc>
                <a:spcPct val="100000"/>
              </a:lnSpc>
              <a:spcBef>
                <a:spcPts val="890"/>
              </a:spcBef>
              <a:tabLst>
                <a:tab pos="873125" algn="l"/>
              </a:tabLst>
            </a:pPr>
            <a:r>
              <a:rPr dirty="0" sz="1200" spc="-20">
                <a:solidFill>
                  <a:srgbClr val="575757"/>
                </a:solidFill>
                <a:latin typeface="Times New Roman"/>
                <a:cs typeface="Times New Roman"/>
              </a:rPr>
              <a:t>EW	</a:t>
            </a:r>
            <a:r>
              <a:rPr dirty="0" sz="1200" spc="-50">
                <a:solidFill>
                  <a:srgbClr val="575757"/>
                </a:solidFill>
                <a:latin typeface="Times New Roman"/>
                <a:cs typeface="Times New Roman"/>
              </a:rPr>
              <a:t>MSC</a:t>
            </a:r>
            <a:endParaRPr sz="12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95"/>
              </a:spcBef>
            </a:pPr>
            <a:r>
              <a:rPr dirty="0" sz="1200" spc="-40">
                <a:solidFill>
                  <a:srgbClr val="575757"/>
                </a:solidFill>
                <a:latin typeface="Times New Roman"/>
                <a:cs typeface="Times New Roman"/>
              </a:rPr>
              <a:t>AVERAGE</a:t>
            </a:r>
            <a:r>
              <a:rPr dirty="0" sz="1200" spc="-3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575757"/>
                </a:solidFill>
                <a:latin typeface="Times New Roman"/>
                <a:cs typeface="Times New Roman"/>
              </a:rPr>
              <a:t>PEFORMENCE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410200" y="5638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3A95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372350" y="5638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446E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548376" y="5171287"/>
            <a:ext cx="1508760" cy="59245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890"/>
              </a:spcBef>
              <a:tabLst>
                <a:tab pos="1061085" algn="l"/>
              </a:tabLst>
            </a:pPr>
            <a:r>
              <a:rPr dirty="0" sz="1200" spc="10">
                <a:solidFill>
                  <a:srgbClr val="575757"/>
                </a:solidFill>
                <a:latin typeface="Times New Roman"/>
                <a:cs typeface="Times New Roman"/>
              </a:rPr>
              <a:t>NEL	</a:t>
            </a:r>
            <a:r>
              <a:rPr dirty="0" sz="1200" spc="-25">
                <a:solidFill>
                  <a:srgbClr val="575757"/>
                </a:solidFill>
                <a:latin typeface="Times New Roman"/>
                <a:cs typeface="Times New Roman"/>
              </a:rPr>
              <a:t>PL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00" spc="-40">
                <a:solidFill>
                  <a:srgbClr val="575757"/>
                </a:solidFill>
                <a:latin typeface="Times New Roman"/>
                <a:cs typeface="Times New Roman"/>
              </a:rPr>
              <a:t>L</a:t>
            </a:r>
            <a:r>
              <a:rPr dirty="0" sz="1200" spc="-20">
                <a:solidFill>
                  <a:srgbClr val="575757"/>
                </a:solidFill>
                <a:latin typeface="Times New Roman"/>
                <a:cs typeface="Times New Roman"/>
              </a:rPr>
              <a:t>O</a:t>
            </a: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W</a:t>
            </a:r>
            <a:r>
              <a:rPr dirty="0" sz="1200" spc="-55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575757"/>
                </a:solidFill>
                <a:latin typeface="Times New Roman"/>
                <a:cs typeface="Times New Roman"/>
              </a:rPr>
              <a:t>P</a:t>
            </a:r>
            <a:r>
              <a:rPr dirty="0" sz="1200" spc="-15">
                <a:solidFill>
                  <a:srgbClr val="575757"/>
                </a:solidFill>
                <a:latin typeface="Times New Roman"/>
                <a:cs typeface="Times New Roman"/>
              </a:rPr>
              <a:t>E</a:t>
            </a:r>
            <a:r>
              <a:rPr dirty="0" sz="1200" spc="-10">
                <a:solidFill>
                  <a:srgbClr val="575757"/>
                </a:solidFill>
                <a:latin typeface="Times New Roman"/>
                <a:cs typeface="Times New Roman"/>
              </a:rPr>
              <a:t>R</a:t>
            </a:r>
            <a:r>
              <a:rPr dirty="0" sz="1200" spc="-25">
                <a:solidFill>
                  <a:srgbClr val="575757"/>
                </a:solidFill>
                <a:latin typeface="Times New Roman"/>
                <a:cs typeface="Times New Roman"/>
              </a:rPr>
              <a:t>F</a:t>
            </a:r>
            <a:r>
              <a:rPr dirty="0" sz="1200" spc="-20">
                <a:solidFill>
                  <a:srgbClr val="575757"/>
                </a:solidFill>
                <a:latin typeface="Times New Roman"/>
                <a:cs typeface="Times New Roman"/>
              </a:rPr>
              <a:t>O</a:t>
            </a:r>
            <a:r>
              <a:rPr dirty="0" sz="1200" spc="-10">
                <a:solidFill>
                  <a:srgbClr val="575757"/>
                </a:solidFill>
                <a:latin typeface="Times New Roman"/>
                <a:cs typeface="Times New Roman"/>
              </a:rPr>
              <a:t>R</a:t>
            </a:r>
            <a:r>
              <a:rPr dirty="0" sz="1200" spc="-20">
                <a:solidFill>
                  <a:srgbClr val="575757"/>
                </a:solidFill>
                <a:latin typeface="Times New Roman"/>
                <a:cs typeface="Times New Roman"/>
              </a:rPr>
              <a:t>MAN</a:t>
            </a:r>
            <a:r>
              <a:rPr dirty="0" sz="1200" spc="-10">
                <a:solidFill>
                  <a:srgbClr val="575757"/>
                </a:solidFill>
                <a:latin typeface="Times New Roman"/>
                <a:cs typeface="Times New Roman"/>
              </a:rPr>
              <a:t>C</a:t>
            </a:r>
            <a:r>
              <a:rPr dirty="0" sz="1200">
                <a:solidFill>
                  <a:srgbClr val="575757"/>
                </a:solidFill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445120" y="5171287"/>
            <a:ext cx="1604645" cy="59245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913130" algn="l"/>
              </a:tabLst>
            </a:pPr>
            <a:r>
              <a:rPr dirty="0" sz="1200" spc="-20">
                <a:solidFill>
                  <a:srgbClr val="575757"/>
                </a:solidFill>
                <a:latin typeface="Times New Roman"/>
                <a:cs typeface="Times New Roman"/>
              </a:rPr>
              <a:t>PYZ	</a:t>
            </a:r>
            <a:r>
              <a:rPr dirty="0" sz="1200" spc="-35">
                <a:solidFill>
                  <a:srgbClr val="575757"/>
                </a:solidFill>
                <a:latin typeface="Times New Roman"/>
                <a:cs typeface="Times New Roman"/>
              </a:rPr>
              <a:t>SVG</a:t>
            </a:r>
            <a:endParaRPr sz="1200">
              <a:latin typeface="Times New Roman"/>
              <a:cs typeface="Times New Roman"/>
            </a:endParaRPr>
          </a:p>
          <a:p>
            <a:pPr marL="40005">
              <a:lnSpc>
                <a:spcPct val="100000"/>
              </a:lnSpc>
              <a:spcBef>
                <a:spcPts val="795"/>
              </a:spcBef>
            </a:pPr>
            <a:r>
              <a:rPr dirty="0" sz="1200" spc="15">
                <a:solidFill>
                  <a:srgbClr val="575757"/>
                </a:solidFill>
                <a:latin typeface="Times New Roman"/>
                <a:cs typeface="Times New Roman"/>
              </a:rPr>
              <a:t>HIGH</a:t>
            </a:r>
            <a:r>
              <a:rPr dirty="0" sz="1200" spc="-55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575757"/>
                </a:solidFill>
                <a:latin typeface="Times New Roman"/>
                <a:cs typeface="Times New Roman"/>
              </a:rPr>
              <a:t>PERFORMANCE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108" y="1236345"/>
            <a:ext cx="26987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35"/>
              <a:t>CONCLUSION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71346" y="1961140"/>
            <a:ext cx="8277859" cy="244411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92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375285" algn="l"/>
                <a:tab pos="375920" algn="l"/>
              </a:tabLst>
            </a:pPr>
            <a:r>
              <a:rPr dirty="0" sz="2400" spc="35">
                <a:solidFill>
                  <a:srgbClr val="242424"/>
                </a:solidFill>
                <a:latin typeface="Times New Roman"/>
                <a:cs typeface="Times New Roman"/>
              </a:rPr>
              <a:t>IN</a:t>
            </a:r>
            <a:r>
              <a:rPr dirty="0" sz="2400" spc="1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42424"/>
                </a:solidFill>
                <a:latin typeface="Times New Roman"/>
                <a:cs typeface="Times New Roman"/>
              </a:rPr>
              <a:t>THIS</a:t>
            </a:r>
            <a:r>
              <a:rPr dirty="0" sz="240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42424"/>
                </a:solidFill>
                <a:latin typeface="Times New Roman"/>
                <a:cs typeface="Times New Roman"/>
              </a:rPr>
              <a:t>PRESENTATION</a:t>
            </a:r>
            <a:r>
              <a:rPr dirty="0" sz="2400" spc="6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42424"/>
                </a:solidFill>
                <a:latin typeface="Times New Roman"/>
                <a:cs typeface="Times New Roman"/>
              </a:rPr>
              <a:t>CONCLUD</a:t>
            </a:r>
            <a:r>
              <a:rPr dirty="0" sz="2400" spc="-2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42424"/>
                </a:solidFill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9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5">
                <a:solidFill>
                  <a:srgbClr val="242424"/>
                </a:solidFill>
                <a:latin typeface="Times New Roman"/>
                <a:cs typeface="Times New Roman"/>
              </a:rPr>
              <a:t>BOOST</a:t>
            </a:r>
            <a:r>
              <a:rPr dirty="0" sz="2400" spc="-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42424"/>
                </a:solidFill>
                <a:latin typeface="Times New Roman"/>
                <a:cs typeface="Times New Roman"/>
              </a:rPr>
              <a:t>EMPLOYEE</a:t>
            </a:r>
            <a:r>
              <a:rPr dirty="0" sz="2400" spc="1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35">
                <a:solidFill>
                  <a:srgbClr val="242424"/>
                </a:solidFill>
                <a:latin typeface="Times New Roman"/>
                <a:cs typeface="Times New Roman"/>
              </a:rPr>
              <a:t>ENGAGEMENT</a:t>
            </a:r>
            <a:r>
              <a:rPr dirty="0" sz="2400" spc="-8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15">
                <a:solidFill>
                  <a:srgbClr val="242424"/>
                </a:solidFill>
                <a:latin typeface="Times New Roman"/>
                <a:cs typeface="Times New Roman"/>
              </a:rPr>
              <a:t>AND</a:t>
            </a:r>
            <a:r>
              <a:rPr dirty="0" sz="2400" spc="5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42424"/>
                </a:solidFill>
                <a:latin typeface="Times New Roman"/>
                <a:cs typeface="Times New Roman"/>
              </a:rPr>
              <a:t>PRODUCTIVITY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7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25">
                <a:solidFill>
                  <a:srgbClr val="242424"/>
                </a:solidFill>
                <a:latin typeface="Times New Roman"/>
                <a:cs typeface="Times New Roman"/>
              </a:rPr>
              <a:t>OPTIMIZE</a:t>
            </a:r>
            <a:r>
              <a:rPr dirty="0" sz="2400" spc="5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42424"/>
                </a:solidFill>
                <a:latin typeface="Times New Roman"/>
                <a:cs typeface="Times New Roman"/>
              </a:rPr>
              <a:t>TALENT</a:t>
            </a:r>
            <a:r>
              <a:rPr dirty="0" sz="2400" spc="-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20">
                <a:solidFill>
                  <a:srgbClr val="242424"/>
                </a:solidFill>
                <a:latin typeface="Times New Roman"/>
                <a:cs typeface="Times New Roman"/>
              </a:rPr>
              <a:t>DEVELOPMENT</a:t>
            </a:r>
            <a:r>
              <a:rPr dirty="0" sz="2400" spc="-10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15">
                <a:solidFill>
                  <a:srgbClr val="242424"/>
                </a:solidFill>
                <a:latin typeface="Times New Roman"/>
                <a:cs typeface="Times New Roman"/>
              </a:rPr>
              <a:t>AND</a:t>
            </a:r>
            <a:r>
              <a:rPr dirty="0" sz="2400" spc="7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20">
                <a:solidFill>
                  <a:srgbClr val="242424"/>
                </a:solidFill>
                <a:latin typeface="Times New Roman"/>
                <a:cs typeface="Times New Roman"/>
              </a:rPr>
              <a:t>RETENSION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5"/>
              </a:spcBef>
            </a:pPr>
            <a:r>
              <a:rPr dirty="0" sz="2400" spc="-65">
                <a:solidFill>
                  <a:srgbClr val="242424"/>
                </a:solidFill>
                <a:latin typeface="Times New Roman"/>
                <a:cs typeface="Times New Roman"/>
              </a:rPr>
              <a:t>STRATEGIES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7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400" spc="-25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400" spc="-20">
                <a:solidFill>
                  <a:srgbClr val="242424"/>
                </a:solidFill>
                <a:latin typeface="Times New Roman"/>
                <a:cs typeface="Times New Roman"/>
              </a:rPr>
              <a:t>C</a:t>
            </a:r>
            <a:r>
              <a:rPr dirty="0" sz="2400" spc="-25">
                <a:solidFill>
                  <a:srgbClr val="242424"/>
                </a:solidFill>
                <a:latin typeface="Times New Roman"/>
                <a:cs typeface="Times New Roman"/>
              </a:rPr>
              <a:t>H</a:t>
            </a:r>
            <a:r>
              <a:rPr dirty="0" sz="2400">
                <a:solidFill>
                  <a:srgbClr val="242424"/>
                </a:solidFill>
                <a:latin typeface="Times New Roman"/>
                <a:cs typeface="Times New Roman"/>
              </a:rPr>
              <a:t>I</a:t>
            </a:r>
            <a:r>
              <a:rPr dirty="0" sz="2400" spc="-25">
                <a:solidFill>
                  <a:srgbClr val="242424"/>
                </a:solidFill>
                <a:latin typeface="Times New Roman"/>
                <a:cs typeface="Times New Roman"/>
              </a:rPr>
              <a:t>E</a:t>
            </a:r>
            <a:r>
              <a:rPr dirty="0" sz="2400" spc="-25">
                <a:solidFill>
                  <a:srgbClr val="242424"/>
                </a:solidFill>
                <a:latin typeface="Times New Roman"/>
                <a:cs typeface="Times New Roman"/>
              </a:rPr>
              <a:t>V</a:t>
            </a:r>
            <a:r>
              <a:rPr dirty="0" sz="2400">
                <a:solidFill>
                  <a:srgbClr val="242424"/>
                </a:solidFill>
                <a:latin typeface="Times New Roman"/>
                <a:cs typeface="Times New Roman"/>
              </a:rPr>
              <a:t>E</a:t>
            </a:r>
            <a:r>
              <a:rPr dirty="0" sz="2400" spc="-11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400" spc="-22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25">
                <a:solidFill>
                  <a:srgbClr val="242424"/>
                </a:solidFill>
                <a:latin typeface="Times New Roman"/>
                <a:cs typeface="Times New Roman"/>
              </a:rPr>
              <a:t>C</a:t>
            </a:r>
            <a:r>
              <a:rPr dirty="0" sz="2400" spc="25">
                <a:solidFill>
                  <a:srgbClr val="242424"/>
                </a:solidFill>
                <a:latin typeface="Times New Roman"/>
                <a:cs typeface="Times New Roman"/>
              </a:rPr>
              <a:t>O</a:t>
            </a:r>
            <a:r>
              <a:rPr dirty="0" sz="2400" spc="30">
                <a:solidFill>
                  <a:srgbClr val="242424"/>
                </a:solidFill>
                <a:latin typeface="Times New Roman"/>
                <a:cs typeface="Times New Roman"/>
              </a:rPr>
              <a:t>M</a:t>
            </a:r>
            <a:r>
              <a:rPr dirty="0" sz="2400" spc="25">
                <a:solidFill>
                  <a:srgbClr val="242424"/>
                </a:solidFill>
                <a:latin typeface="Times New Roman"/>
                <a:cs typeface="Times New Roman"/>
              </a:rPr>
              <a:t>P</a:t>
            </a:r>
            <a:r>
              <a:rPr dirty="0" sz="2400" spc="30">
                <a:solidFill>
                  <a:srgbClr val="242424"/>
                </a:solidFill>
                <a:latin typeface="Times New Roman"/>
                <a:cs typeface="Times New Roman"/>
              </a:rPr>
              <a:t>ET</a:t>
            </a:r>
            <a:r>
              <a:rPr dirty="0" sz="2400" spc="35">
                <a:solidFill>
                  <a:srgbClr val="242424"/>
                </a:solidFill>
                <a:latin typeface="Times New Roman"/>
                <a:cs typeface="Times New Roman"/>
              </a:rPr>
              <a:t>I</a:t>
            </a:r>
            <a:r>
              <a:rPr dirty="0" sz="2400" spc="30">
                <a:solidFill>
                  <a:srgbClr val="242424"/>
                </a:solidFill>
                <a:latin typeface="Times New Roman"/>
                <a:cs typeface="Times New Roman"/>
              </a:rPr>
              <a:t>T</a:t>
            </a:r>
            <a:r>
              <a:rPr dirty="0" sz="2400" spc="35">
                <a:solidFill>
                  <a:srgbClr val="242424"/>
                </a:solidFill>
                <a:latin typeface="Times New Roman"/>
                <a:cs typeface="Times New Roman"/>
              </a:rPr>
              <a:t>I</a:t>
            </a:r>
            <a:r>
              <a:rPr dirty="0" sz="2400" spc="25">
                <a:solidFill>
                  <a:srgbClr val="242424"/>
                </a:solidFill>
                <a:latin typeface="Times New Roman"/>
                <a:cs typeface="Times New Roman"/>
              </a:rPr>
              <a:t>V</a:t>
            </a:r>
            <a:r>
              <a:rPr dirty="0" sz="2400" spc="30">
                <a:solidFill>
                  <a:srgbClr val="242424"/>
                </a:solidFill>
                <a:latin typeface="Times New Roman"/>
                <a:cs typeface="Times New Roman"/>
              </a:rPr>
              <a:t>E</a:t>
            </a:r>
            <a:r>
              <a:rPr dirty="0" sz="2400" spc="40">
                <a:solidFill>
                  <a:srgbClr val="242424"/>
                </a:solidFill>
                <a:latin typeface="Times New Roman"/>
                <a:cs typeface="Times New Roman"/>
              </a:rPr>
              <a:t>E</a:t>
            </a:r>
            <a:r>
              <a:rPr dirty="0" sz="2400" spc="35">
                <a:solidFill>
                  <a:srgbClr val="242424"/>
                </a:solidFill>
                <a:latin typeface="Times New Roman"/>
                <a:cs typeface="Times New Roman"/>
              </a:rPr>
              <a:t>DG</a:t>
            </a:r>
            <a:r>
              <a:rPr dirty="0" sz="2400">
                <a:solidFill>
                  <a:srgbClr val="242424"/>
                </a:solidFill>
                <a:latin typeface="Times New Roman"/>
                <a:cs typeface="Times New Roman"/>
              </a:rPr>
              <a:t>E</a:t>
            </a:r>
            <a:r>
              <a:rPr dirty="0" sz="2400" spc="10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70">
                <a:solidFill>
                  <a:srgbClr val="242424"/>
                </a:solidFill>
                <a:latin typeface="Times New Roman"/>
                <a:cs typeface="Times New Roman"/>
              </a:rPr>
              <a:t>I</a:t>
            </a:r>
            <a:r>
              <a:rPr dirty="0" sz="2400" spc="-5">
                <a:solidFill>
                  <a:srgbClr val="242424"/>
                </a:solidFill>
                <a:latin typeface="Times New Roman"/>
                <a:cs typeface="Times New Roman"/>
              </a:rPr>
              <a:t>N</a:t>
            </a:r>
            <a:r>
              <a:rPr dirty="0" sz="2400" spc="40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65">
                <a:solidFill>
                  <a:srgbClr val="242424"/>
                </a:solidFill>
                <a:latin typeface="Times New Roman"/>
                <a:cs typeface="Times New Roman"/>
              </a:rPr>
              <a:t>T</a:t>
            </a:r>
            <a:r>
              <a:rPr dirty="0" sz="2400" spc="55">
                <a:solidFill>
                  <a:srgbClr val="242424"/>
                </a:solidFill>
                <a:latin typeface="Times New Roman"/>
                <a:cs typeface="Times New Roman"/>
              </a:rPr>
              <a:t>H</a:t>
            </a:r>
            <a:r>
              <a:rPr dirty="0" sz="2400">
                <a:solidFill>
                  <a:srgbClr val="242424"/>
                </a:solidFill>
                <a:latin typeface="Times New Roman"/>
                <a:cs typeface="Times New Roman"/>
              </a:rPr>
              <a:t>E</a:t>
            </a:r>
            <a:r>
              <a:rPr dirty="0" sz="2400" spc="75">
                <a:solidFill>
                  <a:srgbClr val="242424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42424"/>
                </a:solidFill>
                <a:latin typeface="Times New Roman"/>
                <a:cs typeface="Times New Roman"/>
              </a:rPr>
              <a:t>M</a:t>
            </a:r>
            <a:r>
              <a:rPr dirty="0" sz="2400" spc="-50">
                <a:solidFill>
                  <a:srgbClr val="242424"/>
                </a:solidFill>
                <a:latin typeface="Times New Roman"/>
                <a:cs typeface="Times New Roman"/>
              </a:rPr>
              <a:t>A</a:t>
            </a:r>
            <a:r>
              <a:rPr dirty="0" sz="2400" spc="-45">
                <a:solidFill>
                  <a:srgbClr val="242424"/>
                </a:solidFill>
                <a:latin typeface="Times New Roman"/>
                <a:cs typeface="Times New Roman"/>
              </a:rPr>
              <a:t>R</a:t>
            </a:r>
            <a:r>
              <a:rPr dirty="0" sz="2400" spc="-50">
                <a:solidFill>
                  <a:srgbClr val="242424"/>
                </a:solidFill>
                <a:latin typeface="Times New Roman"/>
                <a:cs typeface="Times New Roman"/>
              </a:rPr>
              <a:t>K</a:t>
            </a:r>
            <a:r>
              <a:rPr dirty="0" sz="2400" spc="-40">
                <a:solidFill>
                  <a:srgbClr val="242424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242424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2024-09-19T07:12:04Z</dcterms:created>
  <dcterms:modified xsi:type="dcterms:W3CDTF">2024-09-19T07:12:04Z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2024-09-19T00:00:00Z</vt:filetime>
  </property>
</Properties>
</file>