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7445"/>
    <a:srgbClr val="E37E5D"/>
    <a:srgbClr val="EB8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>
        <p:scale>
          <a:sx n="90" d="100"/>
          <a:sy n="90" d="100"/>
        </p:scale>
        <p:origin x="618" y="5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5BDF9-30C7-4312-828A-707200B63BDD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49AC9-3725-4139-963A-50BA6F17C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60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9AC9-3725-4139-963A-50BA6F17CB1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36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C2BE1B-DBEF-4AC2-9EC9-65F847710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BAE9DC-CE5D-4CCD-B703-3B6C593CF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59F5E5-C125-4DE5-9A79-CB3A79EE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B8B5-921B-4AB5-9869-7D0048B247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3B3CD7-5110-45CD-981B-7FC6EBC3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B4DAB-16E8-4B16-982A-BCD0A79D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69F8-6977-4391-89F0-903BF2FCE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14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7BC03-68AE-4327-845D-E2347E9F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C29219-BBD7-4008-814D-3F03584CF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52D7DE-0CD3-49A1-891C-F0B55791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B8B5-921B-4AB5-9869-7D0048B247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103DDB-E9B9-4599-A758-AE5D3874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AA42AB-4826-4718-BC12-A45686DE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69F8-6977-4391-89F0-903BF2FCE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16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EC08AA1-5EF2-4BED-9D4E-A02B651BB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6769EB-8EB7-47C6-AC15-18EB73236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92869A-C1B4-44B7-A4F7-0CB8E3D7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B8B5-921B-4AB5-9869-7D0048B247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BBC55B-871F-4265-AE02-8FD59843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25785A-6F14-4C12-AB75-BE9F6C4B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69F8-6977-4391-89F0-903BF2FCE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24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28C943-5240-45C4-9923-3EDA94AF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4D24EA-8C28-4CFB-934A-DED66C806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1877F2-ED97-4D53-ACCF-06068E98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B8B5-921B-4AB5-9869-7D0048B247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03043F-FFD5-4EFF-9878-8D1FDF33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C10B54-6F45-498A-AC1D-1246EE5F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69F8-6977-4391-89F0-903BF2FCE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77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62347-380A-40CA-B96D-99738C90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1E8831-95D6-407D-B53C-D9D9B267A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FD76EC-B1A1-40AF-B695-8C6C4743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B8B5-921B-4AB5-9869-7D0048B247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E887C1-7C32-4D6F-9267-E7CF0FF3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13363A-9835-4C82-B338-A61B322D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69F8-6977-4391-89F0-903BF2FCE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29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571CD-A8CF-41A0-8361-B1931DCD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4DB1B3-73A2-4992-944B-597EBAE51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538AF4-D3B0-4197-8688-2D928B707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D5BCE5-F4C6-40FA-B83E-53A338EB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B8B5-921B-4AB5-9869-7D0048B247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BB4514-3FC4-4D8C-B1E2-AE1B4968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41C711-4177-40B3-865B-66DC2193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69F8-6977-4391-89F0-903BF2FCE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19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CF9F4-F7FF-44A9-8BD6-CD35F23B5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28F0B8-D722-4E2A-9833-3C9B6AEC2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7A9207-8CCA-4095-80C1-E385A30BE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AB4BA0-078C-4286-939C-AF5C16C16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CC9128F-53B2-45CA-9724-E8132851C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2861444-3E68-468A-829E-2332161E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B8B5-921B-4AB5-9869-7D0048B247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892D1B-E45F-453F-8BA4-4F211EB9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3950410-4575-45CE-9A17-E8D7E6DF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69F8-6977-4391-89F0-903BF2FCE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61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CEC5D-0290-42CB-AECA-800B759F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E27A11-E704-4F4E-891C-1BFDCA56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B8B5-921B-4AB5-9869-7D0048B247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A7B963-D0D8-439C-A4CA-4C735771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6A7A66-B510-4EDA-8F72-F1832D53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69F8-6977-4391-89F0-903BF2FCE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45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9BDC21-DB58-4C91-90C1-1AE18E65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B8B5-921B-4AB5-9869-7D0048B247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50E1D24-2FA5-4AB2-90D0-F1A1D212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1A67BA-3B5D-4AFA-9A57-055D13D3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69F8-6977-4391-89F0-903BF2FCE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54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F0469A-D815-4AB3-8E69-EB0B67A04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94BCDB-6D98-4F40-B6DD-B138A92BA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D2D2C6-E4DA-42CA-810F-0D107E5F6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006BC4-0756-4D2F-B701-FD8F5F9D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B8B5-921B-4AB5-9869-7D0048B247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E51528-BA70-4B70-8931-44603BA5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490A84-A0E6-4013-8095-AC18139F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69F8-6977-4391-89F0-903BF2FCE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96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18256-E3A6-4A34-8664-35853826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C7E1BD-487E-4335-A64C-7EF8A2488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9C21FB-7F01-448B-872B-4F8A52BC8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922402-2771-4919-B5EB-D8C0185F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B8B5-921B-4AB5-9869-7D0048B247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994896-BEF8-43FC-880A-736F72BC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7013EF-B73F-40D6-8ED6-144CA15D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69F8-6977-4391-89F0-903BF2FCE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39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0FB48E-3FBF-4C5E-AB88-53E95546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061A3A-B64F-446C-8EBA-CD62E70F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F586FB-A4C7-4CD4-A05D-1A1DAAB69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3B8B5-921B-4AB5-9869-7D0048B24765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AE0F5A-AA17-45B1-9EEC-372E979F7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4845A1-7AE1-487D-BA74-70A2CCC43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A69F8-6977-4391-89F0-903BF2FCE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88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rojet-isika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3CA939E1-1A45-4CD1-9A0C-905F6B638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8848"/>
            <a:ext cx="12192000" cy="548030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D1D6260-000A-479C-8394-730D7FF9CCA0}"/>
              </a:ext>
            </a:extLst>
          </p:cNvPr>
          <p:cNvSpPr txBox="1"/>
          <p:nvPr/>
        </p:nvSpPr>
        <p:spPr>
          <a:xfrm>
            <a:off x="0" y="2690336"/>
            <a:ext cx="12191999" cy="147732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Logiciel de Gestion de Stagiaires</a:t>
            </a:r>
          </a:p>
          <a:p>
            <a:pPr algn="ctr"/>
            <a:endParaRPr lang="fr-FR" dirty="0"/>
          </a:p>
          <a:p>
            <a:pPr algn="ctr"/>
            <a:r>
              <a:rPr lang="fr-FR" sz="3200" dirty="0"/>
              <a:t>FHF</a:t>
            </a:r>
          </a:p>
        </p:txBody>
      </p:sp>
    </p:spTree>
    <p:extLst>
      <p:ext uri="{BB962C8B-B14F-4D97-AF65-F5344CB8AC3E}">
        <p14:creationId xmlns:p14="http://schemas.microsoft.com/office/powerpoint/2010/main" val="26996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58903DF-5EA1-4EC0-987C-955176345D41}"/>
              </a:ext>
            </a:extLst>
          </p:cNvPr>
          <p:cNvSpPr txBox="1"/>
          <p:nvPr/>
        </p:nvSpPr>
        <p:spPr>
          <a:xfrm>
            <a:off x="2475102" y="2183061"/>
            <a:ext cx="51808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L’application « Logiciel de gestion des stagiaires » est un outil destiné à gérer efficacement la liste des stagiaires d’un centre de formation. Le logiciel permet la création d'un annuaire à partir d’un fichier texte et propose différentes fonctionnalités comme ajouter, supprimer ou modifier des stagiaires. Une fonctionnalité d’impression de l’annuaire sous format PDF est également disponible.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426B8AA-5872-4FF0-B97A-177A40B0C2BB}"/>
              </a:ext>
            </a:extLst>
          </p:cNvPr>
          <p:cNvSpPr txBox="1"/>
          <p:nvPr/>
        </p:nvSpPr>
        <p:spPr>
          <a:xfrm>
            <a:off x="4176615" y="1463585"/>
            <a:ext cx="1777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Introduction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6B0E178-8544-4727-AE61-CBC6B748C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926" y="0"/>
            <a:ext cx="3082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3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C3D4037-699F-4FBF-96BF-7C1A7F9FB905}"/>
              </a:ext>
            </a:extLst>
          </p:cNvPr>
          <p:cNvSpPr txBox="1"/>
          <p:nvPr/>
        </p:nvSpPr>
        <p:spPr>
          <a:xfrm>
            <a:off x="4259407" y="27987"/>
            <a:ext cx="3673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Interface d’authentification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B7FD4F0-9BBC-4D0F-831E-7A9D62073BEC}"/>
              </a:ext>
            </a:extLst>
          </p:cNvPr>
          <p:cNvSpPr txBox="1"/>
          <p:nvPr/>
        </p:nvSpPr>
        <p:spPr>
          <a:xfrm>
            <a:off x="6945364" y="1042509"/>
            <a:ext cx="51657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Choisir si vous êtes formateur ou administrateur.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Votre nom d’utilisateur et mot de passe vous seront défini selon votre statut.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connexion en tant que formateur vous permet uniquement d’ajouter un stagiaire.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connexion en tant qu’administrateur vous permet d’ajouter, de supprimer et de modifier un stagiaire.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bouton à Propos vous permet d’aller vers une interface « à propos » présentée dans la suite de ce manuel.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Cliquez sur l’image du logo ISIKA pour se rendre sur le site web </a:t>
            </a:r>
            <a:r>
              <a:rPr lang="fr-FR" dirty="0">
                <a:hlinkClick r:id="rId2"/>
              </a:rPr>
              <a:t>https://projet-isika.com/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BE6F1A0-281B-4B45-919A-9844705DEB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5" t="971" r="1546" b="1"/>
          <a:stretch/>
        </p:blipFill>
        <p:spPr>
          <a:xfrm>
            <a:off x="165462" y="1077338"/>
            <a:ext cx="6714309" cy="500865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993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28FAC02-16A4-4F28-B61C-D060CC12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44" y="2149657"/>
            <a:ext cx="8858250" cy="4572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Cadre 4">
            <a:extLst>
              <a:ext uri="{FF2B5EF4-FFF2-40B4-BE49-F238E27FC236}">
                <a16:creationId xmlns:a16="http://schemas.microsoft.com/office/drawing/2014/main" id="{D1F6CFA0-CCD3-4196-A381-ED5A254EE8CB}"/>
              </a:ext>
            </a:extLst>
          </p:cNvPr>
          <p:cNvSpPr/>
          <p:nvPr/>
        </p:nvSpPr>
        <p:spPr>
          <a:xfrm>
            <a:off x="7442718" y="5116482"/>
            <a:ext cx="1418253" cy="793101"/>
          </a:xfrm>
          <a:prstGeom prst="frame">
            <a:avLst>
              <a:gd name="adj1" fmla="val 4662"/>
            </a:avLst>
          </a:prstGeom>
          <a:solidFill>
            <a:srgbClr val="EB8051"/>
          </a:solidFill>
          <a:ln>
            <a:solidFill>
              <a:srgbClr val="E37E5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267ED-BAE9-466D-9CDD-BD5A43071DEC}"/>
              </a:ext>
            </a:extLst>
          </p:cNvPr>
          <p:cNvSpPr/>
          <p:nvPr/>
        </p:nvSpPr>
        <p:spPr>
          <a:xfrm>
            <a:off x="9261566" y="5072937"/>
            <a:ext cx="2808514" cy="914400"/>
          </a:xfrm>
          <a:prstGeom prst="rect">
            <a:avLst/>
          </a:prstGeom>
          <a:solidFill>
            <a:srgbClr val="E27445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</a:rPr>
              <a:t>Fonctionnalités accessible uniquement aux administrateurs.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3E93972-264F-4CDE-B2C1-1CF6AB88FCC0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8860971" y="5530137"/>
            <a:ext cx="400595" cy="92063"/>
          </a:xfrm>
          <a:prstGeom prst="straightConnector1">
            <a:avLst/>
          </a:prstGeom>
          <a:ln w="38100">
            <a:solidFill>
              <a:srgbClr val="E37E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20271D9-72BC-42AC-B503-498E527A46BB}"/>
              </a:ext>
            </a:extLst>
          </p:cNvPr>
          <p:cNvSpPr/>
          <p:nvPr/>
        </p:nvSpPr>
        <p:spPr>
          <a:xfrm>
            <a:off x="403636" y="3674078"/>
            <a:ext cx="3582541" cy="761579"/>
          </a:xfrm>
          <a:prstGeom prst="rect">
            <a:avLst/>
          </a:prstGeom>
          <a:solidFill>
            <a:srgbClr val="E27445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</a:rPr>
              <a:t>Permet de rechercher un stagiaire par son nom, département ou année d’entrée</a:t>
            </a:r>
          </a:p>
        </p:txBody>
      </p:sp>
      <p:sp>
        <p:nvSpPr>
          <p:cNvPr id="15" name="Cadre 14">
            <a:extLst>
              <a:ext uri="{FF2B5EF4-FFF2-40B4-BE49-F238E27FC236}">
                <a16:creationId xmlns:a16="http://schemas.microsoft.com/office/drawing/2014/main" id="{DBB5C7B9-8199-4FA5-BD26-B862C3A56A34}"/>
              </a:ext>
            </a:extLst>
          </p:cNvPr>
          <p:cNvSpPr/>
          <p:nvPr/>
        </p:nvSpPr>
        <p:spPr>
          <a:xfrm>
            <a:off x="288627" y="2757079"/>
            <a:ext cx="5075853" cy="339635"/>
          </a:xfrm>
          <a:prstGeom prst="frame">
            <a:avLst>
              <a:gd name="adj1" fmla="val 4662"/>
            </a:avLst>
          </a:prstGeom>
          <a:solidFill>
            <a:srgbClr val="EB8051"/>
          </a:solidFill>
          <a:ln>
            <a:solidFill>
              <a:srgbClr val="E37E5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6C4B437-DFEE-4C85-8AF3-36FFDBB3D06D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flipH="1">
            <a:off x="2194907" y="3096714"/>
            <a:ext cx="631647" cy="577364"/>
          </a:xfrm>
          <a:prstGeom prst="straightConnector1">
            <a:avLst/>
          </a:prstGeom>
          <a:ln w="38100">
            <a:solidFill>
              <a:srgbClr val="E37E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4D5F08D-BC76-4AF4-95EF-74497D999FA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4703756" y="5291274"/>
            <a:ext cx="2959787" cy="320015"/>
          </a:xfrm>
          <a:prstGeom prst="straightConnector1">
            <a:avLst/>
          </a:prstGeom>
          <a:ln w="38100">
            <a:solidFill>
              <a:srgbClr val="E37E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2C6D038-9D93-4291-8EE2-D8EBD1143B7A}"/>
              </a:ext>
            </a:extLst>
          </p:cNvPr>
          <p:cNvSpPr txBox="1"/>
          <p:nvPr/>
        </p:nvSpPr>
        <p:spPr>
          <a:xfrm>
            <a:off x="1477926" y="5072937"/>
            <a:ext cx="3225830" cy="1076704"/>
          </a:xfrm>
          <a:prstGeom prst="rect">
            <a:avLst/>
          </a:prstGeom>
          <a:solidFill>
            <a:srgbClr val="E27445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fr-FR" sz="1600" dirty="0">
                <a:solidFill>
                  <a:schemeClr val="tx1"/>
                </a:solidFill>
              </a:rPr>
              <a:t>Pour modifier un stagiaire, présélectionnez le dans la liste et modifier ses données dans la partie gestion des stagiaires.</a:t>
            </a:r>
          </a:p>
        </p:txBody>
      </p:sp>
      <p:sp>
        <p:nvSpPr>
          <p:cNvPr id="24" name="Accolade fermante 23">
            <a:extLst>
              <a:ext uri="{FF2B5EF4-FFF2-40B4-BE49-F238E27FC236}">
                <a16:creationId xmlns:a16="http://schemas.microsoft.com/office/drawing/2014/main" id="{9773CD5F-4740-4AB7-A025-9591DD2FAAA9}"/>
              </a:ext>
            </a:extLst>
          </p:cNvPr>
          <p:cNvSpPr/>
          <p:nvPr/>
        </p:nvSpPr>
        <p:spPr>
          <a:xfrm>
            <a:off x="8537516" y="3096714"/>
            <a:ext cx="1287629" cy="1641456"/>
          </a:xfrm>
          <a:prstGeom prst="rightBrac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D1003B-7D54-4790-8F99-985F0F076968}"/>
              </a:ext>
            </a:extLst>
          </p:cNvPr>
          <p:cNvSpPr/>
          <p:nvPr/>
        </p:nvSpPr>
        <p:spPr>
          <a:xfrm>
            <a:off x="9915819" y="2654452"/>
            <a:ext cx="1987554" cy="2185478"/>
          </a:xfrm>
          <a:prstGeom prst="rect">
            <a:avLst/>
          </a:prstGeom>
          <a:solidFill>
            <a:srgbClr val="E27445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</a:rPr>
              <a:t>Quand un stagiaire est sélectionné dans le tableau, ses données s’afficheront ici. Cela va permettre la modification ou la suppression du stagiaire en question</a:t>
            </a:r>
          </a:p>
        </p:txBody>
      </p:sp>
      <p:sp>
        <p:nvSpPr>
          <p:cNvPr id="29" name="Cadre 28">
            <a:extLst>
              <a:ext uri="{FF2B5EF4-FFF2-40B4-BE49-F238E27FC236}">
                <a16:creationId xmlns:a16="http://schemas.microsoft.com/office/drawing/2014/main" id="{778404C7-97D6-405E-826B-7E71EF70D637}"/>
              </a:ext>
            </a:extLst>
          </p:cNvPr>
          <p:cNvSpPr/>
          <p:nvPr/>
        </p:nvSpPr>
        <p:spPr>
          <a:xfrm>
            <a:off x="288627" y="2404543"/>
            <a:ext cx="1624150" cy="249909"/>
          </a:xfrm>
          <a:prstGeom prst="frame">
            <a:avLst>
              <a:gd name="adj1" fmla="val 4662"/>
            </a:avLst>
          </a:prstGeom>
          <a:solidFill>
            <a:srgbClr val="EB8051"/>
          </a:solidFill>
          <a:ln>
            <a:solidFill>
              <a:srgbClr val="E37E5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993CB9DF-3849-4D3C-BB01-1798D3B63492}"/>
              </a:ext>
            </a:extLst>
          </p:cNvPr>
          <p:cNvGrpSpPr/>
          <p:nvPr/>
        </p:nvGrpSpPr>
        <p:grpSpPr>
          <a:xfrm>
            <a:off x="288627" y="599206"/>
            <a:ext cx="4738567" cy="1377774"/>
            <a:chOff x="2380689" y="508306"/>
            <a:chExt cx="4738567" cy="1377774"/>
          </a:xfrm>
        </p:grpSpPr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D1208B1D-172E-43B4-B585-AEEB6DADC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5698" y="620970"/>
              <a:ext cx="1724025" cy="1076325"/>
            </a:xfrm>
            <a:prstGeom prst="rect">
              <a:avLst/>
            </a:prstGeom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BD5BF5F3-84BA-4A37-B292-DBC69E2BC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8817" y="820506"/>
              <a:ext cx="1371600" cy="581025"/>
            </a:xfrm>
            <a:prstGeom prst="rect">
              <a:avLst/>
            </a:prstGeom>
          </p:spPr>
        </p:pic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66873A58-46FF-40C1-8E6E-F9C9F97B9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60136" y="652328"/>
              <a:ext cx="1181100" cy="800100"/>
            </a:xfrm>
            <a:prstGeom prst="rect">
              <a:avLst/>
            </a:prstGeom>
          </p:spPr>
        </p:pic>
        <p:sp>
          <p:nvSpPr>
            <p:cNvPr id="41" name="Cadre 40">
              <a:extLst>
                <a:ext uri="{FF2B5EF4-FFF2-40B4-BE49-F238E27FC236}">
                  <a16:creationId xmlns:a16="http://schemas.microsoft.com/office/drawing/2014/main" id="{2CF8389A-DFD0-42E4-8399-B32C61BAF542}"/>
                </a:ext>
              </a:extLst>
            </p:cNvPr>
            <p:cNvSpPr/>
            <p:nvPr/>
          </p:nvSpPr>
          <p:spPr>
            <a:xfrm>
              <a:off x="2380689" y="508306"/>
              <a:ext cx="4738567" cy="1377774"/>
            </a:xfrm>
            <a:prstGeom prst="frame">
              <a:avLst>
                <a:gd name="adj1" fmla="val 2630"/>
              </a:avLst>
            </a:prstGeom>
            <a:solidFill>
              <a:srgbClr val="EB8051"/>
            </a:solidFill>
            <a:ln>
              <a:solidFill>
                <a:srgbClr val="E37E5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2FF3C94-9C38-421C-A3C2-F2DBABA592EB}"/>
              </a:ext>
            </a:extLst>
          </p:cNvPr>
          <p:cNvCxnSpPr>
            <a:cxnSpLocks/>
          </p:cNvCxnSpPr>
          <p:nvPr/>
        </p:nvCxnSpPr>
        <p:spPr>
          <a:xfrm flipV="1">
            <a:off x="316660" y="1831533"/>
            <a:ext cx="0" cy="56950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0B256BB7-281E-49FA-90FE-30C2B632D2CE}"/>
              </a:ext>
            </a:extLst>
          </p:cNvPr>
          <p:cNvCxnSpPr>
            <a:cxnSpLocks/>
          </p:cNvCxnSpPr>
          <p:nvPr/>
        </p:nvCxnSpPr>
        <p:spPr>
          <a:xfrm flipV="1">
            <a:off x="1912777" y="1960872"/>
            <a:ext cx="3082969" cy="45085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B3AA40E5-63FA-487A-B9C0-0F96251F8489}"/>
              </a:ext>
            </a:extLst>
          </p:cNvPr>
          <p:cNvSpPr txBox="1"/>
          <p:nvPr/>
        </p:nvSpPr>
        <p:spPr>
          <a:xfrm>
            <a:off x="3626638" y="-25957"/>
            <a:ext cx="4938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Interface Administrateur / Formateur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BFA028B0-C456-4706-BF8E-18AF89BAD6A8}"/>
              </a:ext>
            </a:extLst>
          </p:cNvPr>
          <p:cNvSpPr txBox="1"/>
          <p:nvPr/>
        </p:nvSpPr>
        <p:spPr>
          <a:xfrm>
            <a:off x="5271090" y="598258"/>
            <a:ext cx="3799704" cy="1377774"/>
          </a:xfrm>
          <a:prstGeom prst="rect">
            <a:avLst/>
          </a:prstGeom>
          <a:solidFill>
            <a:srgbClr val="E27445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>
              <a:defRPr sz="1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solidFill>
                  <a:schemeClr val="tx1"/>
                </a:solidFill>
              </a:rPr>
              <a:t>Menu interactif dans lequel se trouve la fonctionnalité d’impression de la liste sous format PDF ainsi que la fonctionnalité recherche multicritères</a:t>
            </a:r>
          </a:p>
        </p:txBody>
      </p:sp>
    </p:spTree>
    <p:extLst>
      <p:ext uri="{BB962C8B-B14F-4D97-AF65-F5344CB8AC3E}">
        <p14:creationId xmlns:p14="http://schemas.microsoft.com/office/powerpoint/2010/main" val="108042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071131C-4AFF-4561-A08D-650FAA079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335" y="663683"/>
            <a:ext cx="9595328" cy="49577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73A87D3-6609-4DFC-9B52-65A2933DAF5F}"/>
              </a:ext>
            </a:extLst>
          </p:cNvPr>
          <p:cNvSpPr txBox="1"/>
          <p:nvPr/>
        </p:nvSpPr>
        <p:spPr>
          <a:xfrm>
            <a:off x="4162810" y="0"/>
            <a:ext cx="3866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Interface Recherche Avancée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8C16728-211E-4433-9356-A818C5937D61}"/>
              </a:ext>
            </a:extLst>
          </p:cNvPr>
          <p:cNvSpPr txBox="1"/>
          <p:nvPr/>
        </p:nvSpPr>
        <p:spPr>
          <a:xfrm>
            <a:off x="1298335" y="5858539"/>
            <a:ext cx="9595328" cy="646962"/>
          </a:xfrm>
          <a:prstGeom prst="rect">
            <a:avLst/>
          </a:prstGeom>
          <a:solidFill>
            <a:srgbClr val="E27445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>
              <a:defRPr sz="1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solidFill>
                  <a:schemeClr val="tx1"/>
                </a:solidFill>
              </a:rPr>
              <a:t>A partir de cette fenêtre, vous pouvez faire une recherche avancée multicritères (nom, département et/ou année)</a:t>
            </a:r>
          </a:p>
        </p:txBody>
      </p:sp>
    </p:spTree>
    <p:extLst>
      <p:ext uri="{BB962C8B-B14F-4D97-AF65-F5344CB8AC3E}">
        <p14:creationId xmlns:p14="http://schemas.microsoft.com/office/powerpoint/2010/main" val="153082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BB9F74C-758D-448A-85BE-8B573830AC37}"/>
              </a:ext>
            </a:extLst>
          </p:cNvPr>
          <p:cNvSpPr txBox="1"/>
          <p:nvPr/>
        </p:nvSpPr>
        <p:spPr>
          <a:xfrm>
            <a:off x="4844375" y="0"/>
            <a:ext cx="2503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Interface à Propos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EAECFD5-1EE9-4238-9A04-0B082EB67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49" y="1043133"/>
            <a:ext cx="6689452" cy="477173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F283E9A-4637-4E9B-9E0F-9B1E8F9BD061}"/>
              </a:ext>
            </a:extLst>
          </p:cNvPr>
          <p:cNvCxnSpPr>
            <a:cxnSpLocks/>
          </p:cNvCxnSpPr>
          <p:nvPr/>
        </p:nvCxnSpPr>
        <p:spPr>
          <a:xfrm>
            <a:off x="6817727" y="1499116"/>
            <a:ext cx="529897" cy="0"/>
          </a:xfrm>
          <a:prstGeom prst="straightConnector1">
            <a:avLst/>
          </a:prstGeom>
          <a:ln w="38100">
            <a:solidFill>
              <a:srgbClr val="E37E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13765D1-811A-482F-8E2E-0048159AA9A8}"/>
              </a:ext>
            </a:extLst>
          </p:cNvPr>
          <p:cNvCxnSpPr>
            <a:cxnSpLocks/>
          </p:cNvCxnSpPr>
          <p:nvPr/>
        </p:nvCxnSpPr>
        <p:spPr>
          <a:xfrm>
            <a:off x="6817726" y="1828799"/>
            <a:ext cx="529897" cy="0"/>
          </a:xfrm>
          <a:prstGeom prst="straightConnector1">
            <a:avLst/>
          </a:prstGeom>
          <a:ln w="38100">
            <a:solidFill>
              <a:srgbClr val="E37E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9F99DBB-3ADA-4254-9376-D06BC3C7EF63}"/>
              </a:ext>
            </a:extLst>
          </p:cNvPr>
          <p:cNvCxnSpPr>
            <a:cxnSpLocks/>
          </p:cNvCxnSpPr>
          <p:nvPr/>
        </p:nvCxnSpPr>
        <p:spPr>
          <a:xfrm>
            <a:off x="6817726" y="2071396"/>
            <a:ext cx="529897" cy="0"/>
          </a:xfrm>
          <a:prstGeom prst="straightConnector1">
            <a:avLst/>
          </a:prstGeom>
          <a:ln w="38100">
            <a:solidFill>
              <a:srgbClr val="E37E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A7EF35CE-D0D6-4C8E-B2C7-2C0102E4FAE9}"/>
              </a:ext>
            </a:extLst>
          </p:cNvPr>
          <p:cNvSpPr txBox="1"/>
          <p:nvPr/>
        </p:nvSpPr>
        <p:spPr>
          <a:xfrm>
            <a:off x="7347623" y="1167500"/>
            <a:ext cx="3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Hyperlien pour aller sur le site ISIKA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55F4BDE-9474-45AF-9718-4FCA4A690F2C}"/>
              </a:ext>
            </a:extLst>
          </p:cNvPr>
          <p:cNvSpPr txBox="1"/>
          <p:nvPr/>
        </p:nvSpPr>
        <p:spPr>
          <a:xfrm>
            <a:off x="7347623" y="1529053"/>
            <a:ext cx="450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Hyperlien pour aller sur la page YouTube ISIKA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4E15057-0E1B-4EAE-822D-708B7D10A699}"/>
              </a:ext>
            </a:extLst>
          </p:cNvPr>
          <p:cNvSpPr txBox="1"/>
          <p:nvPr/>
        </p:nvSpPr>
        <p:spPr>
          <a:xfrm>
            <a:off x="7347623" y="1858735"/>
            <a:ext cx="476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Hyperlien pour consulter notre projet sur GitHub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B9C986-8368-4B3C-B24D-5D23AD92214C}"/>
              </a:ext>
            </a:extLst>
          </p:cNvPr>
          <p:cNvSpPr txBox="1"/>
          <p:nvPr/>
        </p:nvSpPr>
        <p:spPr>
          <a:xfrm>
            <a:off x="7266758" y="2322498"/>
            <a:ext cx="399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propos des développeurs de ce logiciel</a:t>
            </a:r>
          </a:p>
        </p:txBody>
      </p: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B96AAC34-C751-4F73-82A8-32F49D200AC9}"/>
              </a:ext>
            </a:extLst>
          </p:cNvPr>
          <p:cNvCxnSpPr/>
          <p:nvPr/>
        </p:nvCxnSpPr>
        <p:spPr>
          <a:xfrm>
            <a:off x="6183630" y="2388870"/>
            <a:ext cx="1032510" cy="175260"/>
          </a:xfrm>
          <a:prstGeom prst="bentConnector3">
            <a:avLst>
              <a:gd name="adj1" fmla="val 1292"/>
            </a:avLst>
          </a:prstGeom>
          <a:ln w="28575">
            <a:solidFill>
              <a:srgbClr val="E274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3887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312</Words>
  <Application>Microsoft Office PowerPoint</Application>
  <PresentationFormat>Grand écran</PresentationFormat>
  <Paragraphs>31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Farah Taleb</dc:creator>
  <cp:lastModifiedBy>Farah Taleb</cp:lastModifiedBy>
  <cp:revision>6</cp:revision>
  <dcterms:created xsi:type="dcterms:W3CDTF">2022-04-19T07:27:02Z</dcterms:created>
  <dcterms:modified xsi:type="dcterms:W3CDTF">2022-04-20T10:40:37Z</dcterms:modified>
</cp:coreProperties>
</file>