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95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1" r:id="rId14"/>
    <p:sldId id="312" r:id="rId15"/>
    <p:sldId id="313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731C9-D1BA-4E76-9C6D-BE2075D9867C}">
  <a:tblStyle styleId="{E3D731C9-D1BA-4E76-9C6D-BE2075D986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82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29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405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59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408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796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27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99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18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6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5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70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10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5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49" y="1843328"/>
            <a:ext cx="6953250" cy="2943225"/>
          </a:xfrm>
          <a:prstGeom prst="rect">
            <a:avLst/>
          </a:prstGeom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Account number of </a:t>
            </a:r>
            <a:r>
              <a:rPr lang="en-US" sz="1800" dirty="0" smtClean="0"/>
              <a:t>all accounts </a:t>
            </a:r>
            <a:r>
              <a:rPr lang="en-US" sz="1800" dirty="0"/>
              <a:t>opened by Laura </a:t>
            </a:r>
            <a:r>
              <a:rPr lang="en-US" sz="1800" dirty="0" smtClean="0"/>
              <a:t>Lee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16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599922" y="2669647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353740" y="792036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Find the top 5 customers with the highest account balances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24" y="1755844"/>
            <a:ext cx="6924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599922" y="2669647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353740" y="792036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Display the total loan payments made for each loan.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4" y="1311335"/>
            <a:ext cx="7381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599922" y="2669647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353740" y="792036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Find the last transaction of youngest person who withdrew money from an ATM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01" y="1408567"/>
            <a:ext cx="9001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403392" y="2698830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353740" y="792036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Combine Customers and Employees' Emails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5" y="1349666"/>
            <a:ext cx="82772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8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403392" y="2698830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353740" y="792036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 smtClean="0"/>
              <a:t>Find </a:t>
            </a:r>
            <a:r>
              <a:rPr lang="en-US" sz="1800" dirty="0"/>
              <a:t>the name, age, and address of cardholders for the three cards expiring soonest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7" y="1171575"/>
            <a:ext cx="87439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3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403392" y="2698830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353740" y="792036"/>
            <a:ext cx="8114400" cy="3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Group </a:t>
            </a:r>
            <a:r>
              <a:rPr lang="en-US" sz="1800" dirty="0" smtClean="0"/>
              <a:t>cards </a:t>
            </a:r>
            <a:r>
              <a:rPr lang="en-US" sz="1800" dirty="0"/>
              <a:t>by their type and finds the most common transaction type for each card type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1" y="1127002"/>
            <a:ext cx="9039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1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800" dirty="0"/>
              <a:t>Find a person who created an account very close to or on the same day as their birthday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9599"/>
            <a:ext cx="9066186" cy="37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0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638833" y="2766924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Find out which country has the highest total account balance by grouping accounts by countries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4" y="1735322"/>
            <a:ext cx="7832440" cy="32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403392" y="3309982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 smtClean="0"/>
              <a:t>Find </a:t>
            </a:r>
            <a:r>
              <a:rPr lang="en-US" sz="1800" dirty="0"/>
              <a:t>the number of loans taken and the total loan amount by loan type</a:t>
            </a:r>
          </a:p>
          <a:p>
            <a:pPr algn="l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0" y="1670474"/>
            <a:ext cx="7561309" cy="19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599922" y="2669647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List the shortened version of the account number (first 5 characters), and the formatted balance of all active accounts.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" y="1735322"/>
            <a:ext cx="7726843" cy="3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5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599922" y="2669647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List the name of all customers who haven't opened account in New York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69" y="1508868"/>
            <a:ext cx="6372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3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599922" y="2669647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353740" y="792036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List all branches with the number of employees in each branch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0" y="1339942"/>
            <a:ext cx="6760443" cy="38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599922" y="2669647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353740" y="792036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Calculate the average account balance by account type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46" y="1778501"/>
            <a:ext cx="7372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599922" y="2669647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353740" y="792036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List card information of all customers with an outstanding loan above 10000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4" y="1172219"/>
            <a:ext cx="63055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955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296</Words>
  <Application>Microsoft Office PowerPoint</Application>
  <PresentationFormat>On-screen Show (16:9)</PresentationFormat>
  <Paragraphs>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Fira Sans Extra Condensed Medium</vt:lpstr>
      <vt:lpstr>Arial</vt:lpstr>
      <vt:lpstr>Roboto</vt:lpstr>
      <vt:lpstr>Fira Sans Extra Condensed SemiBold</vt:lpstr>
      <vt:lpstr>Data Migration Process Infographics by Slidesgo</vt:lpstr>
      <vt:lpstr>Step Five : Related Queries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  <vt:lpstr>Step Five : Related Queries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Database</dc:title>
  <dc:creator>Farah</dc:creator>
  <cp:lastModifiedBy>Amanuel A. G.</cp:lastModifiedBy>
  <cp:revision>20</cp:revision>
  <dcterms:modified xsi:type="dcterms:W3CDTF">2024-12-23T10:38:18Z</dcterms:modified>
</cp:coreProperties>
</file>