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62" r:id="rId4"/>
    <p:sldId id="291" r:id="rId5"/>
    <p:sldId id="292" r:id="rId6"/>
    <p:sldId id="293" r:id="rId7"/>
    <p:sldId id="296" r:id="rId8"/>
    <p:sldId id="297" r:id="rId9"/>
    <p:sldId id="294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290" r:id="rId18"/>
    <p:sldId id="258" r:id="rId19"/>
    <p:sldId id="259" r:id="rId20"/>
    <p:sldId id="260" r:id="rId21"/>
    <p:sldId id="261" r:id="rId22"/>
    <p:sldId id="263" r:id="rId23"/>
    <p:sldId id="265" r:id="rId24"/>
    <p:sldId id="266" r:id="rId25"/>
    <p:sldId id="267" r:id="rId26"/>
    <p:sldId id="272" r:id="rId27"/>
    <p:sldId id="275" r:id="rId28"/>
    <p:sldId id="276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74" r:id="rId39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41"/>
      <p:bold r:id="rId42"/>
      <p:italic r:id="rId43"/>
      <p:boldItalic r:id="rId44"/>
    </p:embeddedFont>
    <p:embeddedFont>
      <p:font typeface="Fira Sans Extra Condensed SemiBold" panose="020B0604020202020204" charset="0"/>
      <p:regular r:id="rId45"/>
      <p:bold r:id="rId46"/>
      <p:italic r:id="rId47"/>
      <p:boldItalic r:id="rId48"/>
    </p:embeddedFont>
    <p:embeddedFont>
      <p:font typeface="Roboto" panose="02000000000000000000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D731C9-D1BA-4E76-9C6D-BE2075D9867C}">
  <a:tblStyle styleId="{E3D731C9-D1BA-4E76-9C6D-BE2075D986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11028B06-C02E-1CCA-259C-46FF8AD75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>
            <a:extLst>
              <a:ext uri="{FF2B5EF4-FFF2-40B4-BE49-F238E27FC236}">
                <a16:creationId xmlns:a16="http://schemas.microsoft.com/office/drawing/2014/main" id="{A0D64DC5-BA0C-7EFC-A7DD-E3E7F92775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>
            <a:extLst>
              <a:ext uri="{FF2B5EF4-FFF2-40B4-BE49-F238E27FC236}">
                <a16:creationId xmlns:a16="http://schemas.microsoft.com/office/drawing/2014/main" id="{2B0938D3-C502-C90C-B244-35161340D1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798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184898D8-5B5A-9649-2A4E-77711F7E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>
            <a:extLst>
              <a:ext uri="{FF2B5EF4-FFF2-40B4-BE49-F238E27FC236}">
                <a16:creationId xmlns:a16="http://schemas.microsoft.com/office/drawing/2014/main" id="{C22A8874-939B-D2C2-22BF-87E22C9285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>
            <a:extLst>
              <a:ext uri="{FF2B5EF4-FFF2-40B4-BE49-F238E27FC236}">
                <a16:creationId xmlns:a16="http://schemas.microsoft.com/office/drawing/2014/main" id="{DECB3D27-B45F-A3A1-F2CE-B5D41F6C2B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710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2A47520E-8D65-2F3D-6B95-FEDC3A949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>
            <a:extLst>
              <a:ext uri="{FF2B5EF4-FFF2-40B4-BE49-F238E27FC236}">
                <a16:creationId xmlns:a16="http://schemas.microsoft.com/office/drawing/2014/main" id="{4E4A1A43-DC4D-0799-26F3-8BA3461C42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>
            <a:extLst>
              <a:ext uri="{FF2B5EF4-FFF2-40B4-BE49-F238E27FC236}">
                <a16:creationId xmlns:a16="http://schemas.microsoft.com/office/drawing/2014/main" id="{DFF6D9BD-D585-1FB0-AF21-399BE25E6F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553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1A030DB8-8C4F-5E85-7B00-4D8045B16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>
            <a:extLst>
              <a:ext uri="{FF2B5EF4-FFF2-40B4-BE49-F238E27FC236}">
                <a16:creationId xmlns:a16="http://schemas.microsoft.com/office/drawing/2014/main" id="{57277893-3AE1-A8CC-291F-A345AA02B4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>
            <a:extLst>
              <a:ext uri="{FF2B5EF4-FFF2-40B4-BE49-F238E27FC236}">
                <a16:creationId xmlns:a16="http://schemas.microsoft.com/office/drawing/2014/main" id="{0EDAFDFA-ABAF-AAAC-EAF5-1F1886B933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109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DB2EF462-8434-95DE-0BE1-AD17CA0BC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>
            <a:extLst>
              <a:ext uri="{FF2B5EF4-FFF2-40B4-BE49-F238E27FC236}">
                <a16:creationId xmlns:a16="http://schemas.microsoft.com/office/drawing/2014/main" id="{64248547-CD5B-5018-D434-E821EAA031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>
            <a:extLst>
              <a:ext uri="{FF2B5EF4-FFF2-40B4-BE49-F238E27FC236}">
                <a16:creationId xmlns:a16="http://schemas.microsoft.com/office/drawing/2014/main" id="{4F8898B0-A480-FF5C-8ACC-625446F3E3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656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8338F795-C726-B56D-112A-FE8372E4C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>
            <a:extLst>
              <a:ext uri="{FF2B5EF4-FFF2-40B4-BE49-F238E27FC236}">
                <a16:creationId xmlns:a16="http://schemas.microsoft.com/office/drawing/2014/main" id="{A80B5D5D-40C0-40E6-A7AB-F0407E580A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>
            <a:extLst>
              <a:ext uri="{FF2B5EF4-FFF2-40B4-BE49-F238E27FC236}">
                <a16:creationId xmlns:a16="http://schemas.microsoft.com/office/drawing/2014/main" id="{F8687E58-080D-A561-A26F-86EE881372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588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F8B35355-2F32-B1D1-6B33-11EB2C127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>
            <a:extLst>
              <a:ext uri="{FF2B5EF4-FFF2-40B4-BE49-F238E27FC236}">
                <a16:creationId xmlns:a16="http://schemas.microsoft.com/office/drawing/2014/main" id="{4E24F8A2-D22C-74B2-E8C2-25AE353A7C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>
            <a:extLst>
              <a:ext uri="{FF2B5EF4-FFF2-40B4-BE49-F238E27FC236}">
                <a16:creationId xmlns:a16="http://schemas.microsoft.com/office/drawing/2014/main" id="{C6476598-FBDD-B249-D534-F1768CE6FB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081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360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d4aa40ca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d4aa40ca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c547cbf63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c547cbf63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034e7019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034e7019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ddbf32523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ddbf32523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034e70190a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034e70190a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1034e70190a_0_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1034e70190a_0_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034e70190a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034e70190a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034e70190a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1034e70190a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1034e70190a_0_2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1034e70190a_0_2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34e70190a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34e70190a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g1034e70190a_0_2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9" name="Google Shape;2829;g1034e70190a_0_2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Google Shape;3247;g1034e70190a_0_2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8" name="Google Shape;3248;g1034e70190a_0_2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034e70190a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034e70190a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8" name="Google Shape;3298;g1034e70190a_0_2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9" name="Google Shape;3299;g1034e70190a_0_2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g1034e70190a_0_2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0" name="Google Shape;3320;g1034e70190a_0_2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5" name="Google Shape;3765;g1034e70190a_0_2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6" name="Google Shape;3766;g1034e70190a_0_2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2" name="Google Shape;3822;g10450705201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3" name="Google Shape;3823;g10450705201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1034e70190a_0_2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1034e70190a_0_2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g1034e70190a_0_2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2" name="Google Shape;3892;g1034e70190a_0_2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Google Shape;3945;g1034e70190a_0_2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6" name="Google Shape;3946;g1034e70190a_0_2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7" name="Google Shape;4017;g1034e70190a_0_2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8" name="Google Shape;4018;g1034e70190a_0_2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g1034e70190a_0_2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5" name="Google Shape;2645;g1034e70190a_0_2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487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041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127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019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981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28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179892" y="38647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Banking Database</a:t>
            </a:r>
            <a:br>
              <a:rPr lang="en-US" dirty="0"/>
            </a:br>
            <a:r>
              <a:rPr lang="en-US" dirty="0"/>
              <a:t>Management</a:t>
            </a:r>
            <a:endParaRPr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207388" y="2717445"/>
            <a:ext cx="5654362" cy="2092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Course: Database Management 1</a:t>
            </a:r>
          </a:p>
          <a:p>
            <a:pPr marL="0" indent="0"/>
            <a:r>
              <a:rPr lang="en-US" dirty="0"/>
              <a:t>Instructor: Prof. Dr. Melike </a:t>
            </a:r>
            <a:r>
              <a:rPr lang="tr-TR" dirty="0"/>
              <a:t>ŞahDirekoğlu</a:t>
            </a:r>
            <a:endParaRPr lang="en-US" dirty="0"/>
          </a:p>
          <a:p>
            <a:pPr marL="0" indent="0"/>
            <a:endParaRPr lang="en-US" cap="al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dirty="0"/>
              <a:t>Group Members</a:t>
            </a:r>
            <a:r>
              <a:rPr lang="en-US" sz="1400" dirty="0"/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Farhaneh Aryanejad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Amanuel Galema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Nathan Ngoyi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Joshua Omotosho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15"/>
          <p:cNvSpPr/>
          <p:nvPr/>
        </p:nvSpPr>
        <p:spPr>
          <a:xfrm>
            <a:off x="6850801" y="2914633"/>
            <a:ext cx="1738972" cy="1021672"/>
          </a:xfrm>
          <a:custGeom>
            <a:avLst/>
            <a:gdLst/>
            <a:ahLst/>
            <a:cxnLst/>
            <a:rect l="l" t="t" r="r" b="b"/>
            <a:pathLst>
              <a:path w="79261" h="46572" extrusionOk="0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62" name="Google Shape;62;p15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" name="Google Shape;122;p15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7096363" y="2099322"/>
            <a:ext cx="1236307" cy="1672149"/>
          </a:xfrm>
          <a:custGeom>
            <a:avLst/>
            <a:gdLst/>
            <a:ahLst/>
            <a:cxnLst/>
            <a:rect l="l" t="t" r="r" b="b"/>
            <a:pathLst>
              <a:path w="52721" h="71307" extrusionOk="0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7089938" y="1728531"/>
            <a:ext cx="1249158" cy="741583"/>
          </a:xfrm>
          <a:custGeom>
            <a:avLst/>
            <a:gdLst/>
            <a:ahLst/>
            <a:cxnLst/>
            <a:rect l="l" t="t" r="r" b="b"/>
            <a:pathLst>
              <a:path w="53269" h="31624" extrusionOk="0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116460" y="221265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116460" y="2263753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7116460" y="2315132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7116460" y="2366511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7116460" y="2417890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116460" y="2509463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116460" y="2560842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116460" y="2611916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16460" y="266329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7116460" y="2714674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116460" y="280624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116460" y="285762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7116460" y="2909004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116460" y="2960078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116460" y="301145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116460" y="3103029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116460" y="3154408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116460" y="320578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116460" y="3257166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7116460" y="3308263"/>
            <a:ext cx="567349" cy="364366"/>
          </a:xfrm>
          <a:custGeom>
            <a:avLst/>
            <a:gdLst/>
            <a:ahLst/>
            <a:cxnLst/>
            <a:rect l="l" t="t" r="r" b="b"/>
            <a:pathLst>
              <a:path w="24194" h="15538" extrusionOk="0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745225" y="221265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7745225" y="2263753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745225" y="2315132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745225" y="2366511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745225" y="2417890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7745225" y="2509463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7745225" y="2560842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745225" y="2611916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745225" y="266329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7745225" y="2714674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745225" y="280624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7745225" y="285762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745225" y="2909004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7745225" y="2960078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45225" y="301145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7745225" y="3103029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745225" y="3154408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7745225" y="320578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7745225" y="3257166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7745225" y="3308263"/>
            <a:ext cx="567068" cy="364366"/>
          </a:xfrm>
          <a:custGeom>
            <a:avLst/>
            <a:gdLst/>
            <a:ahLst/>
            <a:cxnLst/>
            <a:rect l="l" t="t" r="r" b="b"/>
            <a:pathLst>
              <a:path w="24182" h="15538" extrusionOk="0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72" name="Google Shape;172;p15"/>
            <p:cNvSpPr/>
            <p:nvPr/>
          </p:nvSpPr>
          <p:spPr>
            <a:xfrm>
              <a:off x="5563488" y="2071829"/>
              <a:ext cx="1960975" cy="1122850"/>
            </a:xfrm>
            <a:custGeom>
              <a:avLst/>
              <a:gdLst/>
              <a:ahLst/>
              <a:cxnLst/>
              <a:rect l="l" t="t" r="r" b="b"/>
              <a:pathLst>
                <a:path w="78439" h="44914" extrusionOk="0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553063" y="1487604"/>
              <a:ext cx="1981525" cy="1164300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AEE39ABF-988F-68A1-5F2F-466939F8A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>
            <a:extLst>
              <a:ext uri="{FF2B5EF4-FFF2-40B4-BE49-F238E27FC236}">
                <a16:creationId xmlns:a16="http://schemas.microsoft.com/office/drawing/2014/main" id="{ECDD545F-379C-23AF-C0E9-1DC583BE07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>
                <a:latin typeface="Fira Sans Extra Condensed Medium" panose="020B0604020202020204" charset="0"/>
                <a:ea typeface="Roboto" panose="020B0604020202020204" charset="0"/>
              </a:rPr>
              <a:t>Step Four : </a:t>
            </a:r>
            <a:r>
              <a:rPr lang="en-US" sz="2400">
                <a:latin typeface="Fira Sans Extra Condensed Medium" panose="020B0604020202020204" charset="0"/>
                <a:ea typeface="Roboto" panose="020B0604020202020204" charset="0"/>
                <a:cs typeface="Roboto"/>
                <a:sym typeface="Roboto"/>
              </a:rPr>
              <a:t>Data Manipulation Language</a:t>
            </a:r>
            <a:r>
              <a:rPr lang="en-US" sz="2400">
                <a:latin typeface="Fira Sans Extra Condensed Medium" panose="020B0604020202020204" charset="0"/>
                <a:ea typeface="Roboto" panose="020B0604020202020204" charset="0"/>
              </a:rPr>
              <a:t> </a:t>
            </a:r>
            <a:endParaRPr lang="en-US"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2CDC99-414E-8D6B-EDC9-FFB7A340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152400" indent="0">
              <a:buNone/>
            </a:pPr>
            <a:r>
              <a:rPr lang="en-US" sz="1000" b="1" i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INSERT DATA FOR TABLE PERSON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2400" indent="0">
              <a:buNone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 INTO "Person" (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person_ID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first_name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last_name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email, contact_number, 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date_of_birth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address, 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person_type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joining_date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created_at) </a:t>
            </a:r>
          </a:p>
          <a:p>
            <a:pPr marL="152400" indent="0">
              <a:buNone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(10001, 'John', 'Peters', 'john.peters@bankexample.com', '+1-212-555-1001', '1979-04-15', '101 Park Ave, New York, USA', 'Customer', '2008-03-15', NOW()),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(10005, 'Jane', 'Smith', 'jane.smith@bankexample.com', '+1-310-555-1002', '1982-08-21', '202 West Blvd, Los Angeles, USA', 'Employee', '2009-07-10', NOW()),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(10008, 'Robert', 'Johnson', 'robert.johnson@bankexample.com', '+1-617-555-1003', '1975-11-30', '303 Beacon St, Boston, USA', 'Employee', '2007-05-25', NOW()),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(10009, 'Emily', 'Davis', 'emily.davis@bankexample.com', '+1-416-555-1004', '1985-01-05', '404 Maple Rd, Toronto, Canada', 'Customer', '2010-02-14', NOW()),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(10011, 'Michael', 'Wilson', 'michael.wilson@bankexample.com', '+1-305-555-1005', '1978-06-11', '505 Ocean Dr, Miami, USA', 'Customer', '2006-11-01', NOW()),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(10015, 'Karen', 'Brown', 'karen.brown@bankexample.com', '+44-20-555-1006', '1980-09-12', '606 Regent St, London, UK', 'Employee', '2011-09-10', NOW()),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(10027, 'David', 'Jones', 'david.jones@bankexample.com', '+33-1-555-1007', '1977-12-02', '707 Rue 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Cler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Paris, France', 'Customer', '2005-04-30', NOW()),</a:t>
            </a:r>
          </a:p>
        </p:txBody>
      </p:sp>
      <p:grpSp>
        <p:nvGrpSpPr>
          <p:cNvPr id="205" name="Google Shape;205;p16">
            <a:extLst>
              <a:ext uri="{FF2B5EF4-FFF2-40B4-BE49-F238E27FC236}">
                <a16:creationId xmlns:a16="http://schemas.microsoft.com/office/drawing/2014/main" id="{78A54C3B-A4BB-C6AA-6759-4F71EF570CAE}"/>
              </a:ext>
            </a:extLst>
          </p:cNvPr>
          <p:cNvGrpSpPr/>
          <p:nvPr/>
        </p:nvGrpSpPr>
        <p:grpSpPr>
          <a:xfrm>
            <a:off x="8094369" y="4202612"/>
            <a:ext cx="1069612" cy="940888"/>
            <a:chOff x="3478424" y="1308364"/>
            <a:chExt cx="2187185" cy="2942536"/>
          </a:xfrm>
        </p:grpSpPr>
        <p:sp>
          <p:nvSpPr>
            <p:cNvPr id="206" name="Google Shape;206;p16">
              <a:extLst>
                <a:ext uri="{FF2B5EF4-FFF2-40B4-BE49-F238E27FC236}">
                  <a16:creationId xmlns:a16="http://schemas.microsoft.com/office/drawing/2014/main" id="{C7476440-4B61-46A3-10D0-BAA9696426C2}"/>
                </a:ext>
              </a:extLst>
            </p:cNvPr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>
              <a:extLst>
                <a:ext uri="{FF2B5EF4-FFF2-40B4-BE49-F238E27FC236}">
                  <a16:creationId xmlns:a16="http://schemas.microsoft.com/office/drawing/2014/main" id="{234B9E48-BF86-C06F-75C3-F813111B7EF3}"/>
                </a:ext>
              </a:extLst>
            </p:cNvPr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>
              <a:extLst>
                <a:ext uri="{FF2B5EF4-FFF2-40B4-BE49-F238E27FC236}">
                  <a16:creationId xmlns:a16="http://schemas.microsoft.com/office/drawing/2014/main" id="{CD21311D-339F-E09C-9F81-EDBB325598F8}"/>
                </a:ext>
              </a:extLst>
            </p:cNvPr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>
              <a:extLst>
                <a:ext uri="{FF2B5EF4-FFF2-40B4-BE49-F238E27FC236}">
                  <a16:creationId xmlns:a16="http://schemas.microsoft.com/office/drawing/2014/main" id="{F1BAAFFF-94D2-B248-742F-E512E239E682}"/>
                </a:ext>
              </a:extLst>
            </p:cNvPr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>
              <a:extLst>
                <a:ext uri="{FF2B5EF4-FFF2-40B4-BE49-F238E27FC236}">
                  <a16:creationId xmlns:a16="http://schemas.microsoft.com/office/drawing/2014/main" id="{67D59AEA-3A47-028A-B6D0-A015C17B6491}"/>
                </a:ext>
              </a:extLst>
            </p:cNvPr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>
              <a:extLst>
                <a:ext uri="{FF2B5EF4-FFF2-40B4-BE49-F238E27FC236}">
                  <a16:creationId xmlns:a16="http://schemas.microsoft.com/office/drawing/2014/main" id="{A0B71E87-DB52-EE08-4970-22FD1A54D4C6}"/>
                </a:ext>
              </a:extLst>
            </p:cNvPr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>
              <a:extLst>
                <a:ext uri="{FF2B5EF4-FFF2-40B4-BE49-F238E27FC236}">
                  <a16:creationId xmlns:a16="http://schemas.microsoft.com/office/drawing/2014/main" id="{E262320D-17A9-43EF-681A-D6F51AD36C6F}"/>
                </a:ext>
              </a:extLst>
            </p:cNvPr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>
              <a:extLst>
                <a:ext uri="{FF2B5EF4-FFF2-40B4-BE49-F238E27FC236}">
                  <a16:creationId xmlns:a16="http://schemas.microsoft.com/office/drawing/2014/main" id="{57660DFE-2D71-B577-C472-C7E2EF88D342}"/>
                </a:ext>
              </a:extLst>
            </p:cNvPr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>
              <a:extLst>
                <a:ext uri="{FF2B5EF4-FFF2-40B4-BE49-F238E27FC236}">
                  <a16:creationId xmlns:a16="http://schemas.microsoft.com/office/drawing/2014/main" id="{1696D3D6-8DA2-3395-E65A-90DBC06EF453}"/>
                </a:ext>
              </a:extLst>
            </p:cNvPr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>
              <a:extLst>
                <a:ext uri="{FF2B5EF4-FFF2-40B4-BE49-F238E27FC236}">
                  <a16:creationId xmlns:a16="http://schemas.microsoft.com/office/drawing/2014/main" id="{0256FC35-A13C-195D-9C1C-ECAF2026EC7D}"/>
                </a:ext>
              </a:extLst>
            </p:cNvPr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>
              <a:extLst>
                <a:ext uri="{FF2B5EF4-FFF2-40B4-BE49-F238E27FC236}">
                  <a16:creationId xmlns:a16="http://schemas.microsoft.com/office/drawing/2014/main" id="{523818C6-9E14-F677-E6F0-BC19F7B290FE}"/>
                </a:ext>
              </a:extLst>
            </p:cNvPr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>
              <a:extLst>
                <a:ext uri="{FF2B5EF4-FFF2-40B4-BE49-F238E27FC236}">
                  <a16:creationId xmlns:a16="http://schemas.microsoft.com/office/drawing/2014/main" id="{F5E01E0F-A943-9A6A-4D26-1BEC19DA6C6B}"/>
                </a:ext>
              </a:extLst>
            </p:cNvPr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>
              <a:extLst>
                <a:ext uri="{FF2B5EF4-FFF2-40B4-BE49-F238E27FC236}">
                  <a16:creationId xmlns:a16="http://schemas.microsoft.com/office/drawing/2014/main" id="{FFAAB449-146E-E202-90B0-44FAF786A87B}"/>
                </a:ext>
              </a:extLst>
            </p:cNvPr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>
              <a:extLst>
                <a:ext uri="{FF2B5EF4-FFF2-40B4-BE49-F238E27FC236}">
                  <a16:creationId xmlns:a16="http://schemas.microsoft.com/office/drawing/2014/main" id="{F7C13A52-A8C7-F410-9D49-DC6E22302B5D}"/>
                </a:ext>
              </a:extLst>
            </p:cNvPr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>
              <a:extLst>
                <a:ext uri="{FF2B5EF4-FFF2-40B4-BE49-F238E27FC236}">
                  <a16:creationId xmlns:a16="http://schemas.microsoft.com/office/drawing/2014/main" id="{06AF1381-B28C-48A1-AC90-434E164EE0BB}"/>
                </a:ext>
              </a:extLst>
            </p:cNvPr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>
              <a:extLst>
                <a:ext uri="{FF2B5EF4-FFF2-40B4-BE49-F238E27FC236}">
                  <a16:creationId xmlns:a16="http://schemas.microsoft.com/office/drawing/2014/main" id="{2FD3C0F0-01C5-4490-8908-C13CA523D7C4}"/>
                </a:ext>
              </a:extLst>
            </p:cNvPr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>
              <a:extLst>
                <a:ext uri="{FF2B5EF4-FFF2-40B4-BE49-F238E27FC236}">
                  <a16:creationId xmlns:a16="http://schemas.microsoft.com/office/drawing/2014/main" id="{E82C48C4-E4E0-2E96-099D-BCEC07245373}"/>
                </a:ext>
              </a:extLst>
            </p:cNvPr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>
              <a:extLst>
                <a:ext uri="{FF2B5EF4-FFF2-40B4-BE49-F238E27FC236}">
                  <a16:creationId xmlns:a16="http://schemas.microsoft.com/office/drawing/2014/main" id="{A518200E-D072-EFB5-4B4F-33770172B3A3}"/>
                </a:ext>
              </a:extLst>
            </p:cNvPr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>
              <a:extLst>
                <a:ext uri="{FF2B5EF4-FFF2-40B4-BE49-F238E27FC236}">
                  <a16:creationId xmlns:a16="http://schemas.microsoft.com/office/drawing/2014/main" id="{4BBD68E2-BD29-541F-5524-09252319288C}"/>
                </a:ext>
              </a:extLst>
            </p:cNvPr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>
              <a:extLst>
                <a:ext uri="{FF2B5EF4-FFF2-40B4-BE49-F238E27FC236}">
                  <a16:creationId xmlns:a16="http://schemas.microsoft.com/office/drawing/2014/main" id="{085D16A4-2932-848F-C025-8A5FC2EE1C8B}"/>
                </a:ext>
              </a:extLst>
            </p:cNvPr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>
              <a:extLst>
                <a:ext uri="{FF2B5EF4-FFF2-40B4-BE49-F238E27FC236}">
                  <a16:creationId xmlns:a16="http://schemas.microsoft.com/office/drawing/2014/main" id="{E3F78376-4649-EFCD-4B19-D6F7BACA9CB3}"/>
                </a:ext>
              </a:extLst>
            </p:cNvPr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>
              <a:extLst>
                <a:ext uri="{FF2B5EF4-FFF2-40B4-BE49-F238E27FC236}">
                  <a16:creationId xmlns:a16="http://schemas.microsoft.com/office/drawing/2014/main" id="{EEA09F5D-2BBC-5F68-0F98-9F4720C8BFF8}"/>
                </a:ext>
              </a:extLst>
            </p:cNvPr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>
              <a:extLst>
                <a:ext uri="{FF2B5EF4-FFF2-40B4-BE49-F238E27FC236}">
                  <a16:creationId xmlns:a16="http://schemas.microsoft.com/office/drawing/2014/main" id="{33802E19-A86E-D6F9-A345-C240B64CA05B}"/>
                </a:ext>
              </a:extLst>
            </p:cNvPr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>
              <a:extLst>
                <a:ext uri="{FF2B5EF4-FFF2-40B4-BE49-F238E27FC236}">
                  <a16:creationId xmlns:a16="http://schemas.microsoft.com/office/drawing/2014/main" id="{91838D50-16B5-7866-75CA-B6CC0659F55B}"/>
                </a:ext>
              </a:extLst>
            </p:cNvPr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>
              <a:extLst>
                <a:ext uri="{FF2B5EF4-FFF2-40B4-BE49-F238E27FC236}">
                  <a16:creationId xmlns:a16="http://schemas.microsoft.com/office/drawing/2014/main" id="{D574BDD0-1D71-27A5-00EC-3B50A94B36DD}"/>
                </a:ext>
              </a:extLst>
            </p:cNvPr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>
              <a:extLst>
                <a:ext uri="{FF2B5EF4-FFF2-40B4-BE49-F238E27FC236}">
                  <a16:creationId xmlns:a16="http://schemas.microsoft.com/office/drawing/2014/main" id="{D6747C9B-6917-970C-B95A-0B090E324FEE}"/>
                </a:ext>
              </a:extLst>
            </p:cNvPr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>
              <a:extLst>
                <a:ext uri="{FF2B5EF4-FFF2-40B4-BE49-F238E27FC236}">
                  <a16:creationId xmlns:a16="http://schemas.microsoft.com/office/drawing/2014/main" id="{C5709038-A424-1A53-FCF8-D5C8AE08ABA2}"/>
                </a:ext>
              </a:extLst>
            </p:cNvPr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>
              <a:extLst>
                <a:ext uri="{FF2B5EF4-FFF2-40B4-BE49-F238E27FC236}">
                  <a16:creationId xmlns:a16="http://schemas.microsoft.com/office/drawing/2014/main" id="{018942B9-6449-2B7F-4BEA-F801B555E37E}"/>
                </a:ext>
              </a:extLst>
            </p:cNvPr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>
              <a:extLst>
                <a:ext uri="{FF2B5EF4-FFF2-40B4-BE49-F238E27FC236}">
                  <a16:creationId xmlns:a16="http://schemas.microsoft.com/office/drawing/2014/main" id="{89532080-C84D-5423-4ADA-577D1B61C91E}"/>
                </a:ext>
              </a:extLst>
            </p:cNvPr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>
              <a:extLst>
                <a:ext uri="{FF2B5EF4-FFF2-40B4-BE49-F238E27FC236}">
                  <a16:creationId xmlns:a16="http://schemas.microsoft.com/office/drawing/2014/main" id="{64CF766C-E7F7-6E84-1DA0-68F3A9D3C549}"/>
                </a:ext>
              </a:extLst>
            </p:cNvPr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>
              <a:extLst>
                <a:ext uri="{FF2B5EF4-FFF2-40B4-BE49-F238E27FC236}">
                  <a16:creationId xmlns:a16="http://schemas.microsoft.com/office/drawing/2014/main" id="{1A106FAD-23B9-7345-3DD7-0104D2330A9D}"/>
                </a:ext>
              </a:extLst>
            </p:cNvPr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>
              <a:extLst>
                <a:ext uri="{FF2B5EF4-FFF2-40B4-BE49-F238E27FC236}">
                  <a16:creationId xmlns:a16="http://schemas.microsoft.com/office/drawing/2014/main" id="{D8E54999-CA01-FEFF-8BD9-80473199E0D6}"/>
                </a:ext>
              </a:extLst>
            </p:cNvPr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>
              <a:extLst>
                <a:ext uri="{FF2B5EF4-FFF2-40B4-BE49-F238E27FC236}">
                  <a16:creationId xmlns:a16="http://schemas.microsoft.com/office/drawing/2014/main" id="{55F203EC-A7BC-4F57-7273-7FF66B8EB500}"/>
                </a:ext>
              </a:extLst>
            </p:cNvPr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>
              <a:extLst>
                <a:ext uri="{FF2B5EF4-FFF2-40B4-BE49-F238E27FC236}">
                  <a16:creationId xmlns:a16="http://schemas.microsoft.com/office/drawing/2014/main" id="{637D04F5-FE7D-CE3F-88A3-2B07C1A20EE3}"/>
                </a:ext>
              </a:extLst>
            </p:cNvPr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>
              <a:extLst>
                <a:ext uri="{FF2B5EF4-FFF2-40B4-BE49-F238E27FC236}">
                  <a16:creationId xmlns:a16="http://schemas.microsoft.com/office/drawing/2014/main" id="{781E9CC2-AE45-B5C3-ED38-75CC8C312B7E}"/>
                </a:ext>
              </a:extLst>
            </p:cNvPr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>
              <a:extLst>
                <a:ext uri="{FF2B5EF4-FFF2-40B4-BE49-F238E27FC236}">
                  <a16:creationId xmlns:a16="http://schemas.microsoft.com/office/drawing/2014/main" id="{E89CE9CC-5B9B-067B-898E-D803742AC3D1}"/>
                </a:ext>
              </a:extLst>
            </p:cNvPr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>
              <a:extLst>
                <a:ext uri="{FF2B5EF4-FFF2-40B4-BE49-F238E27FC236}">
                  <a16:creationId xmlns:a16="http://schemas.microsoft.com/office/drawing/2014/main" id="{7773B395-95A7-7FE1-93C5-86826DDC0255}"/>
                </a:ext>
              </a:extLst>
            </p:cNvPr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>
              <a:extLst>
                <a:ext uri="{FF2B5EF4-FFF2-40B4-BE49-F238E27FC236}">
                  <a16:creationId xmlns:a16="http://schemas.microsoft.com/office/drawing/2014/main" id="{E7E1D9EC-766E-8476-03D0-77A97520C69C}"/>
                </a:ext>
              </a:extLst>
            </p:cNvPr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>
              <a:extLst>
                <a:ext uri="{FF2B5EF4-FFF2-40B4-BE49-F238E27FC236}">
                  <a16:creationId xmlns:a16="http://schemas.microsoft.com/office/drawing/2014/main" id="{FE87F3CA-EC3D-6EA4-9AC3-31DBECAE1DD8}"/>
                </a:ext>
              </a:extLst>
            </p:cNvPr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>
              <a:extLst>
                <a:ext uri="{FF2B5EF4-FFF2-40B4-BE49-F238E27FC236}">
                  <a16:creationId xmlns:a16="http://schemas.microsoft.com/office/drawing/2014/main" id="{A422B098-F92C-DBB1-A218-FFB43772E6C2}"/>
                </a:ext>
              </a:extLst>
            </p:cNvPr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>
              <a:extLst>
                <a:ext uri="{FF2B5EF4-FFF2-40B4-BE49-F238E27FC236}">
                  <a16:creationId xmlns:a16="http://schemas.microsoft.com/office/drawing/2014/main" id="{8C766643-EBD5-A570-4D5D-45952C7505B8}"/>
                </a:ext>
              </a:extLst>
            </p:cNvPr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>
              <a:extLst>
                <a:ext uri="{FF2B5EF4-FFF2-40B4-BE49-F238E27FC236}">
                  <a16:creationId xmlns:a16="http://schemas.microsoft.com/office/drawing/2014/main" id="{07166F0F-FB22-6819-FA1A-2013DA50D599}"/>
                </a:ext>
              </a:extLst>
            </p:cNvPr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>
              <a:extLst>
                <a:ext uri="{FF2B5EF4-FFF2-40B4-BE49-F238E27FC236}">
                  <a16:creationId xmlns:a16="http://schemas.microsoft.com/office/drawing/2014/main" id="{6B5BAFEA-6825-2BA2-9295-85C0DF31EE66}"/>
                </a:ext>
              </a:extLst>
            </p:cNvPr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>
              <a:extLst>
                <a:ext uri="{FF2B5EF4-FFF2-40B4-BE49-F238E27FC236}">
                  <a16:creationId xmlns:a16="http://schemas.microsoft.com/office/drawing/2014/main" id="{530397ED-CB42-91BA-4680-7BB8B96330CE}"/>
                </a:ext>
              </a:extLst>
            </p:cNvPr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>
                <a:extLst>
                  <a:ext uri="{FF2B5EF4-FFF2-40B4-BE49-F238E27FC236}">
                    <a16:creationId xmlns:a16="http://schemas.microsoft.com/office/drawing/2014/main" id="{4ADA4792-8644-1366-6725-C5629AB6F984}"/>
                  </a:ext>
                </a:extLst>
              </p:cNvPr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>
                <a:extLst>
                  <a:ext uri="{FF2B5EF4-FFF2-40B4-BE49-F238E27FC236}">
                    <a16:creationId xmlns:a16="http://schemas.microsoft.com/office/drawing/2014/main" id="{72462FAE-F8C1-E745-63EA-B2A313DCD289}"/>
                  </a:ext>
                </a:extLst>
              </p:cNvPr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A1A4C9-2A8D-B7A2-6663-4CEA11687A43}"/>
              </a:ext>
            </a:extLst>
          </p:cNvPr>
          <p:cNvCxnSpPr/>
          <p:nvPr/>
        </p:nvCxnSpPr>
        <p:spPr>
          <a:xfrm flipV="1">
            <a:off x="514775" y="729682"/>
            <a:ext cx="4868541" cy="318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>
            <a:extLst>
              <a:ext uri="{FF2B5EF4-FFF2-40B4-BE49-F238E27FC236}">
                <a16:creationId xmlns:a16="http://schemas.microsoft.com/office/drawing/2014/main" id="{EFA0CFDC-462F-D1DF-3E77-A8F62CD20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6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406B4E80-4A95-ED4F-AB26-92F76FF21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>
            <a:extLst>
              <a:ext uri="{FF2B5EF4-FFF2-40B4-BE49-F238E27FC236}">
                <a16:creationId xmlns:a16="http://schemas.microsoft.com/office/drawing/2014/main" id="{EBB1C9F9-134F-20E7-048D-6A9A01D937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>
                <a:latin typeface="Fira Sans Extra Condensed Medium" panose="020B0604020202020204" charset="0"/>
                <a:ea typeface="Roboto" panose="020B0604020202020204" charset="0"/>
              </a:rPr>
              <a:t>Step Four : </a:t>
            </a:r>
            <a:r>
              <a:rPr lang="en-US" sz="2400">
                <a:latin typeface="Fira Sans Extra Condensed Medium" panose="020B0604020202020204" charset="0"/>
                <a:ea typeface="Roboto" panose="020B0604020202020204" charset="0"/>
                <a:cs typeface="Roboto"/>
                <a:sym typeface="Roboto"/>
              </a:rPr>
              <a:t>Data Manipulation Language</a:t>
            </a:r>
            <a:r>
              <a:rPr lang="en-US" sz="2400">
                <a:latin typeface="Fira Sans Extra Condensed Medium" panose="020B0604020202020204" charset="0"/>
                <a:ea typeface="Roboto" panose="020B0604020202020204" charset="0"/>
              </a:rPr>
              <a:t> </a:t>
            </a:r>
            <a:endParaRPr lang="en-US"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BCBF12-95D2-3360-2F02-CD38D35AD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(10028, 'Linda', 'Garcia', 'linda.garcia@bankexample.com', '+49-30-555-1008', '1983-03-19', '808 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Alexanderplatz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Berlin, Germany', 'customer', '2012-12-12', NOW()),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(10036, 'Mark', 'Miller', 'mark.miller@bankexample.com', '+81-3-555-1009', '1976-10-27', '909 Shinjuku, Tokyo, Japan', 'Employee', '2008-08-08', NOW()),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(10051, 'Patricia', 'Taylor', 'patricia.taylor@bankexample.com', '+61-2-555-1010', '1981-07-16', '1010 Darling St, Sydney, Australia', 'Customer', '2009-04-04', NOW()),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(10101, 'Alice', 'Anderson', 'alice.anderson@example.com', '+1-212-555-2001', '1990-03-14', '1101 Broadway, New York, USA', 'Customer', '2020-01-10', NOW()),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(10109, 'Peter', 'Thomas', 'peter.thomas@example.com', '+1-310-555-2002', '1992-05-29', '1202 Vine St, Los Angeles, USA', 'Employee', '2020-02-15', NOW()),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(10171, 'Susan', 'Jackson', 'susan.jackson@example.com', '+1-617-555-2003', '1988-11-03', '1303 Commonwealth Ave, Boston, USA', 'Employee', '2020-03-20', NOW()),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(10189, 'Daniel', 'White', 'daniel.white@example.com', '+1-416-555-2004', '1991-09-07', '1404 King St, Toronto, Canada', 'Customer', '2020-04-25', NOW()),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(10194, 'Sarah', 'Harris', 'sarah.harris@example.com', '+1-305-555-2005', '1989-01-12', '1505 Collins Ave, Miami, USA', 'Customer', '2020-05-30', NOW()),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(10237, 'Jessica', 'Martin', 'jessica.martin@example.com', '+44-20-555-2006', '1993-07-08', '1606 Baker St, London, UK', 'Employee', '2020-06-05', NOW()),</a:t>
            </a:r>
          </a:p>
        </p:txBody>
      </p:sp>
      <p:grpSp>
        <p:nvGrpSpPr>
          <p:cNvPr id="205" name="Google Shape;205;p16">
            <a:extLst>
              <a:ext uri="{FF2B5EF4-FFF2-40B4-BE49-F238E27FC236}">
                <a16:creationId xmlns:a16="http://schemas.microsoft.com/office/drawing/2014/main" id="{C1AC1091-53EC-AF29-4A83-83FD063BD34C}"/>
              </a:ext>
            </a:extLst>
          </p:cNvPr>
          <p:cNvGrpSpPr/>
          <p:nvPr/>
        </p:nvGrpSpPr>
        <p:grpSpPr>
          <a:xfrm>
            <a:off x="8094369" y="4211856"/>
            <a:ext cx="1069612" cy="940888"/>
            <a:chOff x="3478424" y="1308364"/>
            <a:chExt cx="2187185" cy="2942536"/>
          </a:xfrm>
        </p:grpSpPr>
        <p:sp>
          <p:nvSpPr>
            <p:cNvPr id="206" name="Google Shape;206;p16">
              <a:extLst>
                <a:ext uri="{FF2B5EF4-FFF2-40B4-BE49-F238E27FC236}">
                  <a16:creationId xmlns:a16="http://schemas.microsoft.com/office/drawing/2014/main" id="{72F6FAC9-DE70-026A-53C2-A569FE55F66A}"/>
                </a:ext>
              </a:extLst>
            </p:cNvPr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>
              <a:extLst>
                <a:ext uri="{FF2B5EF4-FFF2-40B4-BE49-F238E27FC236}">
                  <a16:creationId xmlns:a16="http://schemas.microsoft.com/office/drawing/2014/main" id="{E6356C90-BF05-AA5B-8B19-DB40004BFAE2}"/>
                </a:ext>
              </a:extLst>
            </p:cNvPr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>
              <a:extLst>
                <a:ext uri="{FF2B5EF4-FFF2-40B4-BE49-F238E27FC236}">
                  <a16:creationId xmlns:a16="http://schemas.microsoft.com/office/drawing/2014/main" id="{3C5C7A1B-F0E2-6C27-9B57-67B9E4080739}"/>
                </a:ext>
              </a:extLst>
            </p:cNvPr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>
              <a:extLst>
                <a:ext uri="{FF2B5EF4-FFF2-40B4-BE49-F238E27FC236}">
                  <a16:creationId xmlns:a16="http://schemas.microsoft.com/office/drawing/2014/main" id="{266592D8-E2BF-92AA-EC7C-A556835886A5}"/>
                </a:ext>
              </a:extLst>
            </p:cNvPr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>
              <a:extLst>
                <a:ext uri="{FF2B5EF4-FFF2-40B4-BE49-F238E27FC236}">
                  <a16:creationId xmlns:a16="http://schemas.microsoft.com/office/drawing/2014/main" id="{FAA07D66-9771-EC58-045D-5C70181AA7AD}"/>
                </a:ext>
              </a:extLst>
            </p:cNvPr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>
              <a:extLst>
                <a:ext uri="{FF2B5EF4-FFF2-40B4-BE49-F238E27FC236}">
                  <a16:creationId xmlns:a16="http://schemas.microsoft.com/office/drawing/2014/main" id="{B3CE9A29-CC6B-703A-67FB-64B6E850634C}"/>
                </a:ext>
              </a:extLst>
            </p:cNvPr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>
              <a:extLst>
                <a:ext uri="{FF2B5EF4-FFF2-40B4-BE49-F238E27FC236}">
                  <a16:creationId xmlns:a16="http://schemas.microsoft.com/office/drawing/2014/main" id="{6C31DF4D-2450-C9CD-BF4C-0981DF14B6BA}"/>
                </a:ext>
              </a:extLst>
            </p:cNvPr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>
              <a:extLst>
                <a:ext uri="{FF2B5EF4-FFF2-40B4-BE49-F238E27FC236}">
                  <a16:creationId xmlns:a16="http://schemas.microsoft.com/office/drawing/2014/main" id="{ED2A3EF3-6F61-98E4-E633-8EA5E46C8C5E}"/>
                </a:ext>
              </a:extLst>
            </p:cNvPr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>
              <a:extLst>
                <a:ext uri="{FF2B5EF4-FFF2-40B4-BE49-F238E27FC236}">
                  <a16:creationId xmlns:a16="http://schemas.microsoft.com/office/drawing/2014/main" id="{34339FE7-DAE2-818F-A4D4-8B8BC2AEDD0A}"/>
                </a:ext>
              </a:extLst>
            </p:cNvPr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>
              <a:extLst>
                <a:ext uri="{FF2B5EF4-FFF2-40B4-BE49-F238E27FC236}">
                  <a16:creationId xmlns:a16="http://schemas.microsoft.com/office/drawing/2014/main" id="{3B5E4F6F-CEBC-9780-765B-3D7692099E29}"/>
                </a:ext>
              </a:extLst>
            </p:cNvPr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>
              <a:extLst>
                <a:ext uri="{FF2B5EF4-FFF2-40B4-BE49-F238E27FC236}">
                  <a16:creationId xmlns:a16="http://schemas.microsoft.com/office/drawing/2014/main" id="{418B1CE5-2F83-66A9-FB6E-FCD81DDD8978}"/>
                </a:ext>
              </a:extLst>
            </p:cNvPr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>
              <a:extLst>
                <a:ext uri="{FF2B5EF4-FFF2-40B4-BE49-F238E27FC236}">
                  <a16:creationId xmlns:a16="http://schemas.microsoft.com/office/drawing/2014/main" id="{564B6AFC-E916-4700-9484-ADB12F2E3DE5}"/>
                </a:ext>
              </a:extLst>
            </p:cNvPr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>
              <a:extLst>
                <a:ext uri="{FF2B5EF4-FFF2-40B4-BE49-F238E27FC236}">
                  <a16:creationId xmlns:a16="http://schemas.microsoft.com/office/drawing/2014/main" id="{AE1FC309-E15E-2D26-79C3-A7F12F53B992}"/>
                </a:ext>
              </a:extLst>
            </p:cNvPr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>
              <a:extLst>
                <a:ext uri="{FF2B5EF4-FFF2-40B4-BE49-F238E27FC236}">
                  <a16:creationId xmlns:a16="http://schemas.microsoft.com/office/drawing/2014/main" id="{D98280B7-1561-D66D-F657-2EF434307AD9}"/>
                </a:ext>
              </a:extLst>
            </p:cNvPr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>
              <a:extLst>
                <a:ext uri="{FF2B5EF4-FFF2-40B4-BE49-F238E27FC236}">
                  <a16:creationId xmlns:a16="http://schemas.microsoft.com/office/drawing/2014/main" id="{644D465E-17CC-F933-C2F4-B8165D2A1FF9}"/>
                </a:ext>
              </a:extLst>
            </p:cNvPr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>
              <a:extLst>
                <a:ext uri="{FF2B5EF4-FFF2-40B4-BE49-F238E27FC236}">
                  <a16:creationId xmlns:a16="http://schemas.microsoft.com/office/drawing/2014/main" id="{62F81278-E52C-5544-FE27-309F0A2121A3}"/>
                </a:ext>
              </a:extLst>
            </p:cNvPr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>
              <a:extLst>
                <a:ext uri="{FF2B5EF4-FFF2-40B4-BE49-F238E27FC236}">
                  <a16:creationId xmlns:a16="http://schemas.microsoft.com/office/drawing/2014/main" id="{4551C14F-A842-0388-47A8-6375C2DCCF9B}"/>
                </a:ext>
              </a:extLst>
            </p:cNvPr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>
              <a:extLst>
                <a:ext uri="{FF2B5EF4-FFF2-40B4-BE49-F238E27FC236}">
                  <a16:creationId xmlns:a16="http://schemas.microsoft.com/office/drawing/2014/main" id="{51C88DE0-08DA-CFDE-E351-5F278551899C}"/>
                </a:ext>
              </a:extLst>
            </p:cNvPr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>
              <a:extLst>
                <a:ext uri="{FF2B5EF4-FFF2-40B4-BE49-F238E27FC236}">
                  <a16:creationId xmlns:a16="http://schemas.microsoft.com/office/drawing/2014/main" id="{3486A154-6227-A71A-CFBC-3C10D2C4CBD3}"/>
                </a:ext>
              </a:extLst>
            </p:cNvPr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>
              <a:extLst>
                <a:ext uri="{FF2B5EF4-FFF2-40B4-BE49-F238E27FC236}">
                  <a16:creationId xmlns:a16="http://schemas.microsoft.com/office/drawing/2014/main" id="{EFBF7F7A-EF84-0631-F589-109228CE7C5A}"/>
                </a:ext>
              </a:extLst>
            </p:cNvPr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>
              <a:extLst>
                <a:ext uri="{FF2B5EF4-FFF2-40B4-BE49-F238E27FC236}">
                  <a16:creationId xmlns:a16="http://schemas.microsoft.com/office/drawing/2014/main" id="{F61C3A07-D59F-C057-4C42-877973E56683}"/>
                </a:ext>
              </a:extLst>
            </p:cNvPr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>
              <a:extLst>
                <a:ext uri="{FF2B5EF4-FFF2-40B4-BE49-F238E27FC236}">
                  <a16:creationId xmlns:a16="http://schemas.microsoft.com/office/drawing/2014/main" id="{BADE7A48-FD79-BB11-C7B7-E93C04D8E0B8}"/>
                </a:ext>
              </a:extLst>
            </p:cNvPr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>
              <a:extLst>
                <a:ext uri="{FF2B5EF4-FFF2-40B4-BE49-F238E27FC236}">
                  <a16:creationId xmlns:a16="http://schemas.microsoft.com/office/drawing/2014/main" id="{067418AA-EF77-52E9-32F3-1A5E4FFFFDF5}"/>
                </a:ext>
              </a:extLst>
            </p:cNvPr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>
              <a:extLst>
                <a:ext uri="{FF2B5EF4-FFF2-40B4-BE49-F238E27FC236}">
                  <a16:creationId xmlns:a16="http://schemas.microsoft.com/office/drawing/2014/main" id="{06B20951-E014-D48C-A581-7AD3AD805270}"/>
                </a:ext>
              </a:extLst>
            </p:cNvPr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>
              <a:extLst>
                <a:ext uri="{FF2B5EF4-FFF2-40B4-BE49-F238E27FC236}">
                  <a16:creationId xmlns:a16="http://schemas.microsoft.com/office/drawing/2014/main" id="{E89BC703-2643-8CD7-8EF4-C0A29280DDD9}"/>
                </a:ext>
              </a:extLst>
            </p:cNvPr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>
              <a:extLst>
                <a:ext uri="{FF2B5EF4-FFF2-40B4-BE49-F238E27FC236}">
                  <a16:creationId xmlns:a16="http://schemas.microsoft.com/office/drawing/2014/main" id="{007126E1-AD3A-EDF3-1D60-7358374B3DC1}"/>
                </a:ext>
              </a:extLst>
            </p:cNvPr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>
              <a:extLst>
                <a:ext uri="{FF2B5EF4-FFF2-40B4-BE49-F238E27FC236}">
                  <a16:creationId xmlns:a16="http://schemas.microsoft.com/office/drawing/2014/main" id="{A607609C-8F7C-6CB3-579B-65D79C3EB584}"/>
                </a:ext>
              </a:extLst>
            </p:cNvPr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>
              <a:extLst>
                <a:ext uri="{FF2B5EF4-FFF2-40B4-BE49-F238E27FC236}">
                  <a16:creationId xmlns:a16="http://schemas.microsoft.com/office/drawing/2014/main" id="{DF790114-52E9-AF13-460B-A3D46B8ACA22}"/>
                </a:ext>
              </a:extLst>
            </p:cNvPr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>
              <a:extLst>
                <a:ext uri="{FF2B5EF4-FFF2-40B4-BE49-F238E27FC236}">
                  <a16:creationId xmlns:a16="http://schemas.microsoft.com/office/drawing/2014/main" id="{D1FB053E-6562-FD6C-C183-52B5A9BD2601}"/>
                </a:ext>
              </a:extLst>
            </p:cNvPr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>
              <a:extLst>
                <a:ext uri="{FF2B5EF4-FFF2-40B4-BE49-F238E27FC236}">
                  <a16:creationId xmlns:a16="http://schemas.microsoft.com/office/drawing/2014/main" id="{6B18426B-884B-09BE-1589-51E159F1881F}"/>
                </a:ext>
              </a:extLst>
            </p:cNvPr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>
              <a:extLst>
                <a:ext uri="{FF2B5EF4-FFF2-40B4-BE49-F238E27FC236}">
                  <a16:creationId xmlns:a16="http://schemas.microsoft.com/office/drawing/2014/main" id="{A6550875-6700-B647-2047-67103F5009A8}"/>
                </a:ext>
              </a:extLst>
            </p:cNvPr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>
              <a:extLst>
                <a:ext uri="{FF2B5EF4-FFF2-40B4-BE49-F238E27FC236}">
                  <a16:creationId xmlns:a16="http://schemas.microsoft.com/office/drawing/2014/main" id="{D48645A8-2103-9C1E-3EE9-7DE90F84641D}"/>
                </a:ext>
              </a:extLst>
            </p:cNvPr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>
              <a:extLst>
                <a:ext uri="{FF2B5EF4-FFF2-40B4-BE49-F238E27FC236}">
                  <a16:creationId xmlns:a16="http://schemas.microsoft.com/office/drawing/2014/main" id="{C581F1CB-7EF9-454B-1910-C1442070B5CA}"/>
                </a:ext>
              </a:extLst>
            </p:cNvPr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>
              <a:extLst>
                <a:ext uri="{FF2B5EF4-FFF2-40B4-BE49-F238E27FC236}">
                  <a16:creationId xmlns:a16="http://schemas.microsoft.com/office/drawing/2014/main" id="{C04DE8D9-C285-9275-7A4C-FC5ADB638BE4}"/>
                </a:ext>
              </a:extLst>
            </p:cNvPr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>
              <a:extLst>
                <a:ext uri="{FF2B5EF4-FFF2-40B4-BE49-F238E27FC236}">
                  <a16:creationId xmlns:a16="http://schemas.microsoft.com/office/drawing/2014/main" id="{700AE7E1-8F1E-B9B7-5FFA-9149A02534FC}"/>
                </a:ext>
              </a:extLst>
            </p:cNvPr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>
              <a:extLst>
                <a:ext uri="{FF2B5EF4-FFF2-40B4-BE49-F238E27FC236}">
                  <a16:creationId xmlns:a16="http://schemas.microsoft.com/office/drawing/2014/main" id="{95A0116E-D028-6B1A-BBF2-086C330B76F7}"/>
                </a:ext>
              </a:extLst>
            </p:cNvPr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>
              <a:extLst>
                <a:ext uri="{FF2B5EF4-FFF2-40B4-BE49-F238E27FC236}">
                  <a16:creationId xmlns:a16="http://schemas.microsoft.com/office/drawing/2014/main" id="{C04A7E54-CA90-9347-E428-1ED77E6550FA}"/>
                </a:ext>
              </a:extLst>
            </p:cNvPr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>
              <a:extLst>
                <a:ext uri="{FF2B5EF4-FFF2-40B4-BE49-F238E27FC236}">
                  <a16:creationId xmlns:a16="http://schemas.microsoft.com/office/drawing/2014/main" id="{F0F7E68E-FFA6-3D1C-9A92-81AE795968CD}"/>
                </a:ext>
              </a:extLst>
            </p:cNvPr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>
              <a:extLst>
                <a:ext uri="{FF2B5EF4-FFF2-40B4-BE49-F238E27FC236}">
                  <a16:creationId xmlns:a16="http://schemas.microsoft.com/office/drawing/2014/main" id="{10E5E763-907F-7873-1AE5-5BA4870CD756}"/>
                </a:ext>
              </a:extLst>
            </p:cNvPr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>
              <a:extLst>
                <a:ext uri="{FF2B5EF4-FFF2-40B4-BE49-F238E27FC236}">
                  <a16:creationId xmlns:a16="http://schemas.microsoft.com/office/drawing/2014/main" id="{E676AA1B-969C-76EA-DDB4-4A94B7BA30BA}"/>
                </a:ext>
              </a:extLst>
            </p:cNvPr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>
              <a:extLst>
                <a:ext uri="{FF2B5EF4-FFF2-40B4-BE49-F238E27FC236}">
                  <a16:creationId xmlns:a16="http://schemas.microsoft.com/office/drawing/2014/main" id="{50A376A6-2EE3-2B82-7766-99CEF6518451}"/>
                </a:ext>
              </a:extLst>
            </p:cNvPr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>
              <a:extLst>
                <a:ext uri="{FF2B5EF4-FFF2-40B4-BE49-F238E27FC236}">
                  <a16:creationId xmlns:a16="http://schemas.microsoft.com/office/drawing/2014/main" id="{A38F9FDD-49FB-9B02-2C53-595BAB33C62B}"/>
                </a:ext>
              </a:extLst>
            </p:cNvPr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>
              <a:extLst>
                <a:ext uri="{FF2B5EF4-FFF2-40B4-BE49-F238E27FC236}">
                  <a16:creationId xmlns:a16="http://schemas.microsoft.com/office/drawing/2014/main" id="{91BC76DC-CDD6-8AE2-326F-52061B915329}"/>
                </a:ext>
              </a:extLst>
            </p:cNvPr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>
              <a:extLst>
                <a:ext uri="{FF2B5EF4-FFF2-40B4-BE49-F238E27FC236}">
                  <a16:creationId xmlns:a16="http://schemas.microsoft.com/office/drawing/2014/main" id="{863D724B-9599-E099-A7B6-6EF62C28F39E}"/>
                </a:ext>
              </a:extLst>
            </p:cNvPr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>
                <a:extLst>
                  <a:ext uri="{FF2B5EF4-FFF2-40B4-BE49-F238E27FC236}">
                    <a16:creationId xmlns:a16="http://schemas.microsoft.com/office/drawing/2014/main" id="{150C19AC-3153-67E5-3AC7-62621C79DB07}"/>
                  </a:ext>
                </a:extLst>
              </p:cNvPr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>
                <a:extLst>
                  <a:ext uri="{FF2B5EF4-FFF2-40B4-BE49-F238E27FC236}">
                    <a16:creationId xmlns:a16="http://schemas.microsoft.com/office/drawing/2014/main" id="{333F9012-1EC5-D791-5C18-0FA2C33A000F}"/>
                  </a:ext>
                </a:extLst>
              </p:cNvPr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2DEDC8B-EDFC-EA76-BE99-0D2D5FEAF5CF}"/>
              </a:ext>
            </a:extLst>
          </p:cNvPr>
          <p:cNvCxnSpPr/>
          <p:nvPr/>
        </p:nvCxnSpPr>
        <p:spPr>
          <a:xfrm flipV="1">
            <a:off x="514775" y="729682"/>
            <a:ext cx="4868541" cy="318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>
            <a:extLst>
              <a:ext uri="{FF2B5EF4-FFF2-40B4-BE49-F238E27FC236}">
                <a16:creationId xmlns:a16="http://schemas.microsoft.com/office/drawing/2014/main" id="{BE54BB28-5465-7B52-9C56-0D5E49630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794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145B3442-F91E-7106-C1FC-6846086A9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>
            <a:extLst>
              <a:ext uri="{FF2B5EF4-FFF2-40B4-BE49-F238E27FC236}">
                <a16:creationId xmlns:a16="http://schemas.microsoft.com/office/drawing/2014/main" id="{1E71A322-3BD1-EEBF-53C9-B87E661659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>
                <a:latin typeface="Fira Sans Extra Condensed Medium" panose="020B0604020202020204" charset="0"/>
                <a:ea typeface="Roboto" panose="020B0604020202020204" charset="0"/>
              </a:rPr>
              <a:t>Step Four : </a:t>
            </a:r>
            <a:r>
              <a:rPr lang="en-US" sz="2400">
                <a:latin typeface="Fira Sans Extra Condensed Medium" panose="020B0604020202020204" charset="0"/>
                <a:ea typeface="Roboto" panose="020B0604020202020204" charset="0"/>
                <a:cs typeface="Roboto"/>
                <a:sym typeface="Roboto"/>
              </a:rPr>
              <a:t>Data Manipulation Language</a:t>
            </a:r>
            <a:r>
              <a:rPr lang="en-US" sz="2400">
                <a:latin typeface="Fira Sans Extra Condensed Medium" panose="020B0604020202020204" charset="0"/>
                <a:ea typeface="Roboto" panose="020B0604020202020204" charset="0"/>
              </a:rPr>
              <a:t> </a:t>
            </a:r>
            <a:endParaRPr lang="en-US"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7CCC06-760C-C93A-48C5-0FADF8AD4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(10251, 'Thomas', 'Thompson', 'thomas.thompson@example.com', '+33-1-555-2007', '1994-12-19', '1707 Montparnasse, Paris, France', 'Employee', '2020-07-10', NOW()),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(10266, 'Maria', 'Moore', 'maria.moore@example.com', '+49-30-555-2008', '1996-04-01', '1808 Potsdamer Platz, Berlin, Germany', 'Customer', '2020-08-15', NOW()),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(10507, 'James', 'Clark', 'james.clark@example.com', '+81-3-555-2009', '1995-02-23', '1909 Ginza, Tokyo, Japan', 'Employee', '2020-09-20', NOW()),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(10532, 'Laura', 'Lee', 'laura.lee@example.com', '+61-2-555-2010', '1993-06-14', '2010 Circular Quay, Sydney, Australia', 'Employee', '2020-10-10', NOW());</a:t>
            </a:r>
          </a:p>
          <a:p>
            <a:pPr marL="152400" indent="0">
              <a:buNone/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05" name="Google Shape;205;p16">
            <a:extLst>
              <a:ext uri="{FF2B5EF4-FFF2-40B4-BE49-F238E27FC236}">
                <a16:creationId xmlns:a16="http://schemas.microsoft.com/office/drawing/2014/main" id="{70841D16-7914-1F0E-130D-0562402F6755}"/>
              </a:ext>
            </a:extLst>
          </p:cNvPr>
          <p:cNvGrpSpPr/>
          <p:nvPr/>
        </p:nvGrpSpPr>
        <p:grpSpPr>
          <a:xfrm>
            <a:off x="7702062" y="4114800"/>
            <a:ext cx="1069612" cy="940888"/>
            <a:chOff x="3478424" y="1308364"/>
            <a:chExt cx="2187185" cy="2942536"/>
          </a:xfrm>
        </p:grpSpPr>
        <p:sp>
          <p:nvSpPr>
            <p:cNvPr id="206" name="Google Shape;206;p16">
              <a:extLst>
                <a:ext uri="{FF2B5EF4-FFF2-40B4-BE49-F238E27FC236}">
                  <a16:creationId xmlns:a16="http://schemas.microsoft.com/office/drawing/2014/main" id="{56C77036-AD4A-B075-FB54-5117508B832C}"/>
                </a:ext>
              </a:extLst>
            </p:cNvPr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>
              <a:extLst>
                <a:ext uri="{FF2B5EF4-FFF2-40B4-BE49-F238E27FC236}">
                  <a16:creationId xmlns:a16="http://schemas.microsoft.com/office/drawing/2014/main" id="{805B6006-F3AD-055D-525A-4C1EA174DC54}"/>
                </a:ext>
              </a:extLst>
            </p:cNvPr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>
              <a:extLst>
                <a:ext uri="{FF2B5EF4-FFF2-40B4-BE49-F238E27FC236}">
                  <a16:creationId xmlns:a16="http://schemas.microsoft.com/office/drawing/2014/main" id="{C8E3C561-7759-D77D-6A1F-F8A68E8317C7}"/>
                </a:ext>
              </a:extLst>
            </p:cNvPr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>
              <a:extLst>
                <a:ext uri="{FF2B5EF4-FFF2-40B4-BE49-F238E27FC236}">
                  <a16:creationId xmlns:a16="http://schemas.microsoft.com/office/drawing/2014/main" id="{313554C7-DBB9-66C2-D884-FCA58B51C80F}"/>
                </a:ext>
              </a:extLst>
            </p:cNvPr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>
              <a:extLst>
                <a:ext uri="{FF2B5EF4-FFF2-40B4-BE49-F238E27FC236}">
                  <a16:creationId xmlns:a16="http://schemas.microsoft.com/office/drawing/2014/main" id="{5429EB02-A646-1E3B-723E-0237924D4F53}"/>
                </a:ext>
              </a:extLst>
            </p:cNvPr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>
              <a:extLst>
                <a:ext uri="{FF2B5EF4-FFF2-40B4-BE49-F238E27FC236}">
                  <a16:creationId xmlns:a16="http://schemas.microsoft.com/office/drawing/2014/main" id="{C4A8C003-4A26-CA97-CA8C-51FB8E62D347}"/>
                </a:ext>
              </a:extLst>
            </p:cNvPr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>
              <a:extLst>
                <a:ext uri="{FF2B5EF4-FFF2-40B4-BE49-F238E27FC236}">
                  <a16:creationId xmlns:a16="http://schemas.microsoft.com/office/drawing/2014/main" id="{9A4BB6E1-430D-A00A-8D75-566D62EC85BD}"/>
                </a:ext>
              </a:extLst>
            </p:cNvPr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>
              <a:extLst>
                <a:ext uri="{FF2B5EF4-FFF2-40B4-BE49-F238E27FC236}">
                  <a16:creationId xmlns:a16="http://schemas.microsoft.com/office/drawing/2014/main" id="{F034F741-6AED-1F48-73B8-98AFA92C10E3}"/>
                </a:ext>
              </a:extLst>
            </p:cNvPr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>
              <a:extLst>
                <a:ext uri="{FF2B5EF4-FFF2-40B4-BE49-F238E27FC236}">
                  <a16:creationId xmlns:a16="http://schemas.microsoft.com/office/drawing/2014/main" id="{925D4B3A-2D98-B751-AA7C-6459EC7B80A0}"/>
                </a:ext>
              </a:extLst>
            </p:cNvPr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>
              <a:extLst>
                <a:ext uri="{FF2B5EF4-FFF2-40B4-BE49-F238E27FC236}">
                  <a16:creationId xmlns:a16="http://schemas.microsoft.com/office/drawing/2014/main" id="{8FED2F7B-36FA-431F-C32B-1E800BE292BD}"/>
                </a:ext>
              </a:extLst>
            </p:cNvPr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>
              <a:extLst>
                <a:ext uri="{FF2B5EF4-FFF2-40B4-BE49-F238E27FC236}">
                  <a16:creationId xmlns:a16="http://schemas.microsoft.com/office/drawing/2014/main" id="{1B464A69-CEE4-01C8-42FC-0544CE1CC037}"/>
                </a:ext>
              </a:extLst>
            </p:cNvPr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>
              <a:extLst>
                <a:ext uri="{FF2B5EF4-FFF2-40B4-BE49-F238E27FC236}">
                  <a16:creationId xmlns:a16="http://schemas.microsoft.com/office/drawing/2014/main" id="{C3E2C36F-7F3E-B08E-7BE7-E5E92F185711}"/>
                </a:ext>
              </a:extLst>
            </p:cNvPr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>
              <a:extLst>
                <a:ext uri="{FF2B5EF4-FFF2-40B4-BE49-F238E27FC236}">
                  <a16:creationId xmlns:a16="http://schemas.microsoft.com/office/drawing/2014/main" id="{B8F88E2D-C348-A934-AA41-4CC208692816}"/>
                </a:ext>
              </a:extLst>
            </p:cNvPr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>
              <a:extLst>
                <a:ext uri="{FF2B5EF4-FFF2-40B4-BE49-F238E27FC236}">
                  <a16:creationId xmlns:a16="http://schemas.microsoft.com/office/drawing/2014/main" id="{0488625E-331C-C1EC-2790-F1450179976F}"/>
                </a:ext>
              </a:extLst>
            </p:cNvPr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>
              <a:extLst>
                <a:ext uri="{FF2B5EF4-FFF2-40B4-BE49-F238E27FC236}">
                  <a16:creationId xmlns:a16="http://schemas.microsoft.com/office/drawing/2014/main" id="{F6DE1994-836A-80B5-A08C-A7F07CE46965}"/>
                </a:ext>
              </a:extLst>
            </p:cNvPr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>
              <a:extLst>
                <a:ext uri="{FF2B5EF4-FFF2-40B4-BE49-F238E27FC236}">
                  <a16:creationId xmlns:a16="http://schemas.microsoft.com/office/drawing/2014/main" id="{C5B86184-6893-A93A-2F6F-8F2F4FC9330E}"/>
                </a:ext>
              </a:extLst>
            </p:cNvPr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>
              <a:extLst>
                <a:ext uri="{FF2B5EF4-FFF2-40B4-BE49-F238E27FC236}">
                  <a16:creationId xmlns:a16="http://schemas.microsoft.com/office/drawing/2014/main" id="{3BA07419-368B-6394-6406-8BCFEF5896DC}"/>
                </a:ext>
              </a:extLst>
            </p:cNvPr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>
              <a:extLst>
                <a:ext uri="{FF2B5EF4-FFF2-40B4-BE49-F238E27FC236}">
                  <a16:creationId xmlns:a16="http://schemas.microsoft.com/office/drawing/2014/main" id="{A68E95CA-EB02-3AD0-ED35-C6838B198ACA}"/>
                </a:ext>
              </a:extLst>
            </p:cNvPr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>
              <a:extLst>
                <a:ext uri="{FF2B5EF4-FFF2-40B4-BE49-F238E27FC236}">
                  <a16:creationId xmlns:a16="http://schemas.microsoft.com/office/drawing/2014/main" id="{5DC6548B-57EF-6582-F012-0A6F3FB48444}"/>
                </a:ext>
              </a:extLst>
            </p:cNvPr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>
              <a:extLst>
                <a:ext uri="{FF2B5EF4-FFF2-40B4-BE49-F238E27FC236}">
                  <a16:creationId xmlns:a16="http://schemas.microsoft.com/office/drawing/2014/main" id="{DEC5CB8D-5832-8BC3-2671-8BC4D9FBE554}"/>
                </a:ext>
              </a:extLst>
            </p:cNvPr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>
              <a:extLst>
                <a:ext uri="{FF2B5EF4-FFF2-40B4-BE49-F238E27FC236}">
                  <a16:creationId xmlns:a16="http://schemas.microsoft.com/office/drawing/2014/main" id="{75346931-0947-D7E7-9107-848B7D734DF9}"/>
                </a:ext>
              </a:extLst>
            </p:cNvPr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>
              <a:extLst>
                <a:ext uri="{FF2B5EF4-FFF2-40B4-BE49-F238E27FC236}">
                  <a16:creationId xmlns:a16="http://schemas.microsoft.com/office/drawing/2014/main" id="{ED6E76D3-ECFD-3198-162E-3CB1473115F0}"/>
                </a:ext>
              </a:extLst>
            </p:cNvPr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>
              <a:extLst>
                <a:ext uri="{FF2B5EF4-FFF2-40B4-BE49-F238E27FC236}">
                  <a16:creationId xmlns:a16="http://schemas.microsoft.com/office/drawing/2014/main" id="{9EC82FBF-0743-7C93-8526-9F0B0FBDC592}"/>
                </a:ext>
              </a:extLst>
            </p:cNvPr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>
              <a:extLst>
                <a:ext uri="{FF2B5EF4-FFF2-40B4-BE49-F238E27FC236}">
                  <a16:creationId xmlns:a16="http://schemas.microsoft.com/office/drawing/2014/main" id="{D04EB755-5B78-68A6-DE22-DA36F574C7FC}"/>
                </a:ext>
              </a:extLst>
            </p:cNvPr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>
              <a:extLst>
                <a:ext uri="{FF2B5EF4-FFF2-40B4-BE49-F238E27FC236}">
                  <a16:creationId xmlns:a16="http://schemas.microsoft.com/office/drawing/2014/main" id="{A25930B9-6FCD-F6F5-91AB-567627B2F52F}"/>
                </a:ext>
              </a:extLst>
            </p:cNvPr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>
              <a:extLst>
                <a:ext uri="{FF2B5EF4-FFF2-40B4-BE49-F238E27FC236}">
                  <a16:creationId xmlns:a16="http://schemas.microsoft.com/office/drawing/2014/main" id="{A81F59E4-4F4F-BA66-7355-EC17A69DC077}"/>
                </a:ext>
              </a:extLst>
            </p:cNvPr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>
              <a:extLst>
                <a:ext uri="{FF2B5EF4-FFF2-40B4-BE49-F238E27FC236}">
                  <a16:creationId xmlns:a16="http://schemas.microsoft.com/office/drawing/2014/main" id="{66D06BBB-5849-3137-EDB0-188697B34FFB}"/>
                </a:ext>
              </a:extLst>
            </p:cNvPr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>
              <a:extLst>
                <a:ext uri="{FF2B5EF4-FFF2-40B4-BE49-F238E27FC236}">
                  <a16:creationId xmlns:a16="http://schemas.microsoft.com/office/drawing/2014/main" id="{2CC818FC-7501-EE5E-FDE8-C3CDE0A2DA31}"/>
                </a:ext>
              </a:extLst>
            </p:cNvPr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>
              <a:extLst>
                <a:ext uri="{FF2B5EF4-FFF2-40B4-BE49-F238E27FC236}">
                  <a16:creationId xmlns:a16="http://schemas.microsoft.com/office/drawing/2014/main" id="{816D0DC2-53AC-0D74-335C-A79312F3F08F}"/>
                </a:ext>
              </a:extLst>
            </p:cNvPr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>
              <a:extLst>
                <a:ext uri="{FF2B5EF4-FFF2-40B4-BE49-F238E27FC236}">
                  <a16:creationId xmlns:a16="http://schemas.microsoft.com/office/drawing/2014/main" id="{93DA1715-F7CB-661A-65D1-C19B1911A0DB}"/>
                </a:ext>
              </a:extLst>
            </p:cNvPr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>
              <a:extLst>
                <a:ext uri="{FF2B5EF4-FFF2-40B4-BE49-F238E27FC236}">
                  <a16:creationId xmlns:a16="http://schemas.microsoft.com/office/drawing/2014/main" id="{3AE1E7FD-741C-6F5F-E239-55F6A1141899}"/>
                </a:ext>
              </a:extLst>
            </p:cNvPr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>
              <a:extLst>
                <a:ext uri="{FF2B5EF4-FFF2-40B4-BE49-F238E27FC236}">
                  <a16:creationId xmlns:a16="http://schemas.microsoft.com/office/drawing/2014/main" id="{3268161B-2A96-02E4-22D1-39D386BC7759}"/>
                </a:ext>
              </a:extLst>
            </p:cNvPr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>
              <a:extLst>
                <a:ext uri="{FF2B5EF4-FFF2-40B4-BE49-F238E27FC236}">
                  <a16:creationId xmlns:a16="http://schemas.microsoft.com/office/drawing/2014/main" id="{3052B0AC-3F58-A000-4EDF-A53F60EC0D05}"/>
                </a:ext>
              </a:extLst>
            </p:cNvPr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>
              <a:extLst>
                <a:ext uri="{FF2B5EF4-FFF2-40B4-BE49-F238E27FC236}">
                  <a16:creationId xmlns:a16="http://schemas.microsoft.com/office/drawing/2014/main" id="{1DC97E27-89FB-FBF5-9F27-1B3A1EA665AA}"/>
                </a:ext>
              </a:extLst>
            </p:cNvPr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>
              <a:extLst>
                <a:ext uri="{FF2B5EF4-FFF2-40B4-BE49-F238E27FC236}">
                  <a16:creationId xmlns:a16="http://schemas.microsoft.com/office/drawing/2014/main" id="{C2707D33-EE98-A7C0-CF72-390A08643E54}"/>
                </a:ext>
              </a:extLst>
            </p:cNvPr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>
              <a:extLst>
                <a:ext uri="{FF2B5EF4-FFF2-40B4-BE49-F238E27FC236}">
                  <a16:creationId xmlns:a16="http://schemas.microsoft.com/office/drawing/2014/main" id="{D9E7683F-B5E5-DF95-8DA5-DC27AD070FDE}"/>
                </a:ext>
              </a:extLst>
            </p:cNvPr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>
              <a:extLst>
                <a:ext uri="{FF2B5EF4-FFF2-40B4-BE49-F238E27FC236}">
                  <a16:creationId xmlns:a16="http://schemas.microsoft.com/office/drawing/2014/main" id="{FEB1685D-388E-2E5C-BE6E-C9C453465935}"/>
                </a:ext>
              </a:extLst>
            </p:cNvPr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>
              <a:extLst>
                <a:ext uri="{FF2B5EF4-FFF2-40B4-BE49-F238E27FC236}">
                  <a16:creationId xmlns:a16="http://schemas.microsoft.com/office/drawing/2014/main" id="{D169892E-2C4F-F56B-F374-83099BE23EE1}"/>
                </a:ext>
              </a:extLst>
            </p:cNvPr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>
              <a:extLst>
                <a:ext uri="{FF2B5EF4-FFF2-40B4-BE49-F238E27FC236}">
                  <a16:creationId xmlns:a16="http://schemas.microsoft.com/office/drawing/2014/main" id="{33DAB9B4-C834-D11D-81BE-545416DE1CC1}"/>
                </a:ext>
              </a:extLst>
            </p:cNvPr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>
              <a:extLst>
                <a:ext uri="{FF2B5EF4-FFF2-40B4-BE49-F238E27FC236}">
                  <a16:creationId xmlns:a16="http://schemas.microsoft.com/office/drawing/2014/main" id="{59C22A5E-B431-EBCD-C08E-127914BA825B}"/>
                </a:ext>
              </a:extLst>
            </p:cNvPr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>
              <a:extLst>
                <a:ext uri="{FF2B5EF4-FFF2-40B4-BE49-F238E27FC236}">
                  <a16:creationId xmlns:a16="http://schemas.microsoft.com/office/drawing/2014/main" id="{F173E0B7-DF47-CFC1-226B-986FF78EB3CD}"/>
                </a:ext>
              </a:extLst>
            </p:cNvPr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>
              <a:extLst>
                <a:ext uri="{FF2B5EF4-FFF2-40B4-BE49-F238E27FC236}">
                  <a16:creationId xmlns:a16="http://schemas.microsoft.com/office/drawing/2014/main" id="{1C42C3BD-360B-A9E6-955B-D2F9371B073D}"/>
                </a:ext>
              </a:extLst>
            </p:cNvPr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>
              <a:extLst>
                <a:ext uri="{FF2B5EF4-FFF2-40B4-BE49-F238E27FC236}">
                  <a16:creationId xmlns:a16="http://schemas.microsoft.com/office/drawing/2014/main" id="{441F3637-6653-F970-A38B-5BC9230F7739}"/>
                </a:ext>
              </a:extLst>
            </p:cNvPr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>
              <a:extLst>
                <a:ext uri="{FF2B5EF4-FFF2-40B4-BE49-F238E27FC236}">
                  <a16:creationId xmlns:a16="http://schemas.microsoft.com/office/drawing/2014/main" id="{E0A121D8-509E-0F1E-6396-EFE2AE79C69C}"/>
                </a:ext>
              </a:extLst>
            </p:cNvPr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>
                <a:extLst>
                  <a:ext uri="{FF2B5EF4-FFF2-40B4-BE49-F238E27FC236}">
                    <a16:creationId xmlns:a16="http://schemas.microsoft.com/office/drawing/2014/main" id="{C7A2E753-84CA-1EB2-A71D-D7C4C3E9B56A}"/>
                  </a:ext>
                </a:extLst>
              </p:cNvPr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>
                <a:extLst>
                  <a:ext uri="{FF2B5EF4-FFF2-40B4-BE49-F238E27FC236}">
                    <a16:creationId xmlns:a16="http://schemas.microsoft.com/office/drawing/2014/main" id="{82C76A34-DFB7-A560-5E6F-1BCAD5E854FE}"/>
                  </a:ext>
                </a:extLst>
              </p:cNvPr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6CEEE4-76BC-A2C1-55C1-624AB30853A3}"/>
              </a:ext>
            </a:extLst>
          </p:cNvPr>
          <p:cNvCxnSpPr/>
          <p:nvPr/>
        </p:nvCxnSpPr>
        <p:spPr>
          <a:xfrm flipV="1">
            <a:off x="514775" y="729682"/>
            <a:ext cx="4868541" cy="318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>
            <a:extLst>
              <a:ext uri="{FF2B5EF4-FFF2-40B4-BE49-F238E27FC236}">
                <a16:creationId xmlns:a16="http://schemas.microsoft.com/office/drawing/2014/main" id="{5ECC1E1B-D870-5E5B-87AA-18C42A0A0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264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67CE96C7-6604-9683-895D-A44C378D1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>
            <a:extLst>
              <a:ext uri="{FF2B5EF4-FFF2-40B4-BE49-F238E27FC236}">
                <a16:creationId xmlns:a16="http://schemas.microsoft.com/office/drawing/2014/main" id="{D29CA573-97E7-70C9-0F38-35B4F027BB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>
                <a:latin typeface="Fira Sans Extra Condensed Medium" panose="020B0604020202020204" charset="0"/>
                <a:ea typeface="Roboto" panose="020B0604020202020204" charset="0"/>
              </a:rPr>
              <a:t>Step Four : </a:t>
            </a:r>
            <a:r>
              <a:rPr lang="en-US" sz="2400">
                <a:latin typeface="Fira Sans Extra Condensed Medium" panose="020B0604020202020204" charset="0"/>
                <a:ea typeface="Roboto" panose="020B0604020202020204" charset="0"/>
                <a:cs typeface="Roboto"/>
                <a:sym typeface="Roboto"/>
              </a:rPr>
              <a:t>Data Manipulation Language</a:t>
            </a:r>
            <a:r>
              <a:rPr lang="en-US" sz="2400">
                <a:latin typeface="Fira Sans Extra Condensed Medium" panose="020B0604020202020204" charset="0"/>
                <a:ea typeface="Roboto" panose="020B0604020202020204" charset="0"/>
              </a:rPr>
              <a:t> </a:t>
            </a:r>
            <a:endParaRPr lang="en-US"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CDF6965-36F5-02CE-6977-F15D10454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33" y="1113692"/>
            <a:ext cx="5615590" cy="286518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152400" indent="0">
              <a:buNone/>
            </a:pPr>
            <a:endParaRPr lang="en-US" sz="11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2400" indent="0">
              <a:buNone/>
            </a:pPr>
            <a:r>
              <a:rPr lang="en-US" sz="11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ATTRIBUTE PERSON_TYPE CHANGE FROM INTEGER TO VARCHAR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2400" indent="0">
              <a:buNone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ALTER TABLE "Person"</a:t>
            </a:r>
          </a:p>
          <a:p>
            <a:pPr marL="152400" indent="0">
              <a:buNone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ALTER COLUMN person_type</a:t>
            </a:r>
          </a:p>
          <a:p>
            <a:pPr marL="152400" indent="0">
              <a:buNone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DATA TYPE VARCHAR(16);</a:t>
            </a:r>
          </a:p>
          <a:p>
            <a:pPr marL="152400" indent="0">
              <a:buNone/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2400" indent="0">
              <a:buNone/>
            </a:pPr>
            <a:r>
              <a:rPr lang="en-US" sz="10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1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 NO DUPLICATE EMAIL IN THE PERSON TABLE</a:t>
            </a:r>
          </a:p>
          <a:p>
            <a:pPr marL="152400" indent="0">
              <a:buNone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ALTER TABLE "Person"</a:t>
            </a:r>
          </a:p>
          <a:p>
            <a:pPr marL="152400" indent="0">
              <a:buNone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CONSTRAINT unqiue_email UNIQUE(email);</a:t>
            </a:r>
          </a:p>
          <a:p>
            <a:pPr marL="152400" indent="0">
              <a:buNone/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2400" indent="0">
              <a:buNone/>
            </a:pPr>
            <a:r>
              <a:rPr lang="en-US" sz="10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1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 NO DUPLICATE CONTACT_NUMBER IN THE PERSON TABLE</a:t>
            </a:r>
          </a:p>
          <a:p>
            <a:pPr marL="152400" indent="0">
              <a:buNone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ALTER TABLE "Person"</a:t>
            </a:r>
          </a:p>
          <a:p>
            <a:pPr marL="152400" indent="0">
              <a:buNone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CONSTRAINT unqiue_contact UNIQUE(contact_number);</a:t>
            </a:r>
          </a:p>
        </p:txBody>
      </p:sp>
      <p:grpSp>
        <p:nvGrpSpPr>
          <p:cNvPr id="205" name="Google Shape;205;p16">
            <a:extLst>
              <a:ext uri="{FF2B5EF4-FFF2-40B4-BE49-F238E27FC236}">
                <a16:creationId xmlns:a16="http://schemas.microsoft.com/office/drawing/2014/main" id="{C9A7342C-7305-DEF2-3B9A-466370F07066}"/>
              </a:ext>
            </a:extLst>
          </p:cNvPr>
          <p:cNvGrpSpPr/>
          <p:nvPr/>
        </p:nvGrpSpPr>
        <p:grpSpPr>
          <a:xfrm>
            <a:off x="7702062" y="4114800"/>
            <a:ext cx="1069612" cy="940888"/>
            <a:chOff x="3478424" y="1308364"/>
            <a:chExt cx="2187185" cy="2942536"/>
          </a:xfrm>
        </p:grpSpPr>
        <p:sp>
          <p:nvSpPr>
            <p:cNvPr id="206" name="Google Shape;206;p16">
              <a:extLst>
                <a:ext uri="{FF2B5EF4-FFF2-40B4-BE49-F238E27FC236}">
                  <a16:creationId xmlns:a16="http://schemas.microsoft.com/office/drawing/2014/main" id="{5D4A6858-BF4C-5DAB-2DFE-9F1C5A0EC093}"/>
                </a:ext>
              </a:extLst>
            </p:cNvPr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>
              <a:extLst>
                <a:ext uri="{FF2B5EF4-FFF2-40B4-BE49-F238E27FC236}">
                  <a16:creationId xmlns:a16="http://schemas.microsoft.com/office/drawing/2014/main" id="{865335FA-41F4-E40F-036F-94879BC3FF6A}"/>
                </a:ext>
              </a:extLst>
            </p:cNvPr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>
              <a:extLst>
                <a:ext uri="{FF2B5EF4-FFF2-40B4-BE49-F238E27FC236}">
                  <a16:creationId xmlns:a16="http://schemas.microsoft.com/office/drawing/2014/main" id="{EE1DB9FF-60A1-A489-13D4-B941DFDF3055}"/>
                </a:ext>
              </a:extLst>
            </p:cNvPr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>
              <a:extLst>
                <a:ext uri="{FF2B5EF4-FFF2-40B4-BE49-F238E27FC236}">
                  <a16:creationId xmlns:a16="http://schemas.microsoft.com/office/drawing/2014/main" id="{1ECFE57F-44D5-A76C-8794-F4A7AB53C39D}"/>
                </a:ext>
              </a:extLst>
            </p:cNvPr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>
              <a:extLst>
                <a:ext uri="{FF2B5EF4-FFF2-40B4-BE49-F238E27FC236}">
                  <a16:creationId xmlns:a16="http://schemas.microsoft.com/office/drawing/2014/main" id="{3E21083A-FFB2-61D7-3206-F0A56D220EED}"/>
                </a:ext>
              </a:extLst>
            </p:cNvPr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>
              <a:extLst>
                <a:ext uri="{FF2B5EF4-FFF2-40B4-BE49-F238E27FC236}">
                  <a16:creationId xmlns:a16="http://schemas.microsoft.com/office/drawing/2014/main" id="{15F790C4-2149-2510-5407-EA054D2DC7A8}"/>
                </a:ext>
              </a:extLst>
            </p:cNvPr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>
              <a:extLst>
                <a:ext uri="{FF2B5EF4-FFF2-40B4-BE49-F238E27FC236}">
                  <a16:creationId xmlns:a16="http://schemas.microsoft.com/office/drawing/2014/main" id="{4880951D-571B-938C-F780-BFEEA8B18CA7}"/>
                </a:ext>
              </a:extLst>
            </p:cNvPr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>
              <a:extLst>
                <a:ext uri="{FF2B5EF4-FFF2-40B4-BE49-F238E27FC236}">
                  <a16:creationId xmlns:a16="http://schemas.microsoft.com/office/drawing/2014/main" id="{54804D38-3BCA-4B27-BC49-C592E8D5DEB8}"/>
                </a:ext>
              </a:extLst>
            </p:cNvPr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>
              <a:extLst>
                <a:ext uri="{FF2B5EF4-FFF2-40B4-BE49-F238E27FC236}">
                  <a16:creationId xmlns:a16="http://schemas.microsoft.com/office/drawing/2014/main" id="{E76DD417-9C08-78E7-7FBA-E28EA3312196}"/>
                </a:ext>
              </a:extLst>
            </p:cNvPr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>
              <a:extLst>
                <a:ext uri="{FF2B5EF4-FFF2-40B4-BE49-F238E27FC236}">
                  <a16:creationId xmlns:a16="http://schemas.microsoft.com/office/drawing/2014/main" id="{D96B84FC-05E6-D128-0C2B-D5205E26A665}"/>
                </a:ext>
              </a:extLst>
            </p:cNvPr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>
              <a:extLst>
                <a:ext uri="{FF2B5EF4-FFF2-40B4-BE49-F238E27FC236}">
                  <a16:creationId xmlns:a16="http://schemas.microsoft.com/office/drawing/2014/main" id="{55CDD377-6421-7670-EA7A-CA8A15B2E079}"/>
                </a:ext>
              </a:extLst>
            </p:cNvPr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>
              <a:extLst>
                <a:ext uri="{FF2B5EF4-FFF2-40B4-BE49-F238E27FC236}">
                  <a16:creationId xmlns:a16="http://schemas.microsoft.com/office/drawing/2014/main" id="{9AB15FDC-22C6-025A-5D4E-33832A229D06}"/>
                </a:ext>
              </a:extLst>
            </p:cNvPr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>
              <a:extLst>
                <a:ext uri="{FF2B5EF4-FFF2-40B4-BE49-F238E27FC236}">
                  <a16:creationId xmlns:a16="http://schemas.microsoft.com/office/drawing/2014/main" id="{74A9BD4F-6F9F-DD54-4032-BD4F57E499D9}"/>
                </a:ext>
              </a:extLst>
            </p:cNvPr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>
              <a:extLst>
                <a:ext uri="{FF2B5EF4-FFF2-40B4-BE49-F238E27FC236}">
                  <a16:creationId xmlns:a16="http://schemas.microsoft.com/office/drawing/2014/main" id="{13C6490E-903C-5FA1-592E-A9C17FCDF947}"/>
                </a:ext>
              </a:extLst>
            </p:cNvPr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>
              <a:extLst>
                <a:ext uri="{FF2B5EF4-FFF2-40B4-BE49-F238E27FC236}">
                  <a16:creationId xmlns:a16="http://schemas.microsoft.com/office/drawing/2014/main" id="{8811F5D5-9B14-E380-24C0-8F41EB3266C5}"/>
                </a:ext>
              </a:extLst>
            </p:cNvPr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>
              <a:extLst>
                <a:ext uri="{FF2B5EF4-FFF2-40B4-BE49-F238E27FC236}">
                  <a16:creationId xmlns:a16="http://schemas.microsoft.com/office/drawing/2014/main" id="{B24E63C2-3939-2E99-76CA-92A6FBCAF3A5}"/>
                </a:ext>
              </a:extLst>
            </p:cNvPr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>
              <a:extLst>
                <a:ext uri="{FF2B5EF4-FFF2-40B4-BE49-F238E27FC236}">
                  <a16:creationId xmlns:a16="http://schemas.microsoft.com/office/drawing/2014/main" id="{CF22F70C-A8D7-8A1F-93CB-953B673F131E}"/>
                </a:ext>
              </a:extLst>
            </p:cNvPr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>
              <a:extLst>
                <a:ext uri="{FF2B5EF4-FFF2-40B4-BE49-F238E27FC236}">
                  <a16:creationId xmlns:a16="http://schemas.microsoft.com/office/drawing/2014/main" id="{3D7D7D1A-F413-F6DF-CC30-5EAAFC6CE1B1}"/>
                </a:ext>
              </a:extLst>
            </p:cNvPr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>
              <a:extLst>
                <a:ext uri="{FF2B5EF4-FFF2-40B4-BE49-F238E27FC236}">
                  <a16:creationId xmlns:a16="http://schemas.microsoft.com/office/drawing/2014/main" id="{81F850DE-5157-2122-950B-64F67823C857}"/>
                </a:ext>
              </a:extLst>
            </p:cNvPr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>
              <a:extLst>
                <a:ext uri="{FF2B5EF4-FFF2-40B4-BE49-F238E27FC236}">
                  <a16:creationId xmlns:a16="http://schemas.microsoft.com/office/drawing/2014/main" id="{FC1A6E76-1ADB-0BA0-C6B7-B7999FE35785}"/>
                </a:ext>
              </a:extLst>
            </p:cNvPr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>
              <a:extLst>
                <a:ext uri="{FF2B5EF4-FFF2-40B4-BE49-F238E27FC236}">
                  <a16:creationId xmlns:a16="http://schemas.microsoft.com/office/drawing/2014/main" id="{3E3E5259-3EF5-EF3B-CA15-5D6708D83D91}"/>
                </a:ext>
              </a:extLst>
            </p:cNvPr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>
              <a:extLst>
                <a:ext uri="{FF2B5EF4-FFF2-40B4-BE49-F238E27FC236}">
                  <a16:creationId xmlns:a16="http://schemas.microsoft.com/office/drawing/2014/main" id="{1137D152-BDB3-3FDD-2300-7186837B6B98}"/>
                </a:ext>
              </a:extLst>
            </p:cNvPr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>
              <a:extLst>
                <a:ext uri="{FF2B5EF4-FFF2-40B4-BE49-F238E27FC236}">
                  <a16:creationId xmlns:a16="http://schemas.microsoft.com/office/drawing/2014/main" id="{7B391482-80B1-CEA0-9437-130CB1DDED54}"/>
                </a:ext>
              </a:extLst>
            </p:cNvPr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>
              <a:extLst>
                <a:ext uri="{FF2B5EF4-FFF2-40B4-BE49-F238E27FC236}">
                  <a16:creationId xmlns:a16="http://schemas.microsoft.com/office/drawing/2014/main" id="{78AF4E2E-5801-C3DF-7B6E-F3393921C3FD}"/>
                </a:ext>
              </a:extLst>
            </p:cNvPr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>
              <a:extLst>
                <a:ext uri="{FF2B5EF4-FFF2-40B4-BE49-F238E27FC236}">
                  <a16:creationId xmlns:a16="http://schemas.microsoft.com/office/drawing/2014/main" id="{FDC375E4-90A5-E3E1-597E-179093A9144B}"/>
                </a:ext>
              </a:extLst>
            </p:cNvPr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>
              <a:extLst>
                <a:ext uri="{FF2B5EF4-FFF2-40B4-BE49-F238E27FC236}">
                  <a16:creationId xmlns:a16="http://schemas.microsoft.com/office/drawing/2014/main" id="{57E5A5DF-D9AD-3A25-53A3-D7937A941329}"/>
                </a:ext>
              </a:extLst>
            </p:cNvPr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>
              <a:extLst>
                <a:ext uri="{FF2B5EF4-FFF2-40B4-BE49-F238E27FC236}">
                  <a16:creationId xmlns:a16="http://schemas.microsoft.com/office/drawing/2014/main" id="{9B3AC659-3A27-F510-EAEE-EA8231B49C25}"/>
                </a:ext>
              </a:extLst>
            </p:cNvPr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>
              <a:extLst>
                <a:ext uri="{FF2B5EF4-FFF2-40B4-BE49-F238E27FC236}">
                  <a16:creationId xmlns:a16="http://schemas.microsoft.com/office/drawing/2014/main" id="{D36809AB-5D72-CC6C-E9DA-E4D987E1A8C9}"/>
                </a:ext>
              </a:extLst>
            </p:cNvPr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>
              <a:extLst>
                <a:ext uri="{FF2B5EF4-FFF2-40B4-BE49-F238E27FC236}">
                  <a16:creationId xmlns:a16="http://schemas.microsoft.com/office/drawing/2014/main" id="{37594531-93AF-A460-2ACA-7277E8DC668E}"/>
                </a:ext>
              </a:extLst>
            </p:cNvPr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>
              <a:extLst>
                <a:ext uri="{FF2B5EF4-FFF2-40B4-BE49-F238E27FC236}">
                  <a16:creationId xmlns:a16="http://schemas.microsoft.com/office/drawing/2014/main" id="{B2522BBF-807B-65D6-4956-CB3535D4CC48}"/>
                </a:ext>
              </a:extLst>
            </p:cNvPr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>
              <a:extLst>
                <a:ext uri="{FF2B5EF4-FFF2-40B4-BE49-F238E27FC236}">
                  <a16:creationId xmlns:a16="http://schemas.microsoft.com/office/drawing/2014/main" id="{0B9DCA37-03D6-F30D-1F86-A45D326910AF}"/>
                </a:ext>
              </a:extLst>
            </p:cNvPr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>
              <a:extLst>
                <a:ext uri="{FF2B5EF4-FFF2-40B4-BE49-F238E27FC236}">
                  <a16:creationId xmlns:a16="http://schemas.microsoft.com/office/drawing/2014/main" id="{5CDEA90C-5D72-0921-F531-6576CF83D889}"/>
                </a:ext>
              </a:extLst>
            </p:cNvPr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>
              <a:extLst>
                <a:ext uri="{FF2B5EF4-FFF2-40B4-BE49-F238E27FC236}">
                  <a16:creationId xmlns:a16="http://schemas.microsoft.com/office/drawing/2014/main" id="{E7C969AD-8956-7CC4-5009-8605E549C0C8}"/>
                </a:ext>
              </a:extLst>
            </p:cNvPr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>
              <a:extLst>
                <a:ext uri="{FF2B5EF4-FFF2-40B4-BE49-F238E27FC236}">
                  <a16:creationId xmlns:a16="http://schemas.microsoft.com/office/drawing/2014/main" id="{97A9AEBC-0E6C-25D9-4056-99AA01213AAC}"/>
                </a:ext>
              </a:extLst>
            </p:cNvPr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>
              <a:extLst>
                <a:ext uri="{FF2B5EF4-FFF2-40B4-BE49-F238E27FC236}">
                  <a16:creationId xmlns:a16="http://schemas.microsoft.com/office/drawing/2014/main" id="{5C1484A5-F1FF-9F08-48D4-C8EFA46ED84E}"/>
                </a:ext>
              </a:extLst>
            </p:cNvPr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>
              <a:extLst>
                <a:ext uri="{FF2B5EF4-FFF2-40B4-BE49-F238E27FC236}">
                  <a16:creationId xmlns:a16="http://schemas.microsoft.com/office/drawing/2014/main" id="{19FA0B5E-6CB2-6659-7B18-DE522E23BEC6}"/>
                </a:ext>
              </a:extLst>
            </p:cNvPr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>
              <a:extLst>
                <a:ext uri="{FF2B5EF4-FFF2-40B4-BE49-F238E27FC236}">
                  <a16:creationId xmlns:a16="http://schemas.microsoft.com/office/drawing/2014/main" id="{B869FC53-BE9C-48A0-1309-A1A59A0B60BF}"/>
                </a:ext>
              </a:extLst>
            </p:cNvPr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>
              <a:extLst>
                <a:ext uri="{FF2B5EF4-FFF2-40B4-BE49-F238E27FC236}">
                  <a16:creationId xmlns:a16="http://schemas.microsoft.com/office/drawing/2014/main" id="{C91E4A1B-F76F-26BC-AB96-5FD51E1504B6}"/>
                </a:ext>
              </a:extLst>
            </p:cNvPr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>
              <a:extLst>
                <a:ext uri="{FF2B5EF4-FFF2-40B4-BE49-F238E27FC236}">
                  <a16:creationId xmlns:a16="http://schemas.microsoft.com/office/drawing/2014/main" id="{A455EDAF-E5A2-6223-A20F-02FE7E3D169D}"/>
                </a:ext>
              </a:extLst>
            </p:cNvPr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>
              <a:extLst>
                <a:ext uri="{FF2B5EF4-FFF2-40B4-BE49-F238E27FC236}">
                  <a16:creationId xmlns:a16="http://schemas.microsoft.com/office/drawing/2014/main" id="{441585A1-5ED8-6F7A-47C7-1A3C92F75891}"/>
                </a:ext>
              </a:extLst>
            </p:cNvPr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>
              <a:extLst>
                <a:ext uri="{FF2B5EF4-FFF2-40B4-BE49-F238E27FC236}">
                  <a16:creationId xmlns:a16="http://schemas.microsoft.com/office/drawing/2014/main" id="{062E1007-1C6D-F250-836B-FB2862CAB61D}"/>
                </a:ext>
              </a:extLst>
            </p:cNvPr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>
              <a:extLst>
                <a:ext uri="{FF2B5EF4-FFF2-40B4-BE49-F238E27FC236}">
                  <a16:creationId xmlns:a16="http://schemas.microsoft.com/office/drawing/2014/main" id="{01465CFB-8748-A3EF-86B0-74CD425F8A60}"/>
                </a:ext>
              </a:extLst>
            </p:cNvPr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>
              <a:extLst>
                <a:ext uri="{FF2B5EF4-FFF2-40B4-BE49-F238E27FC236}">
                  <a16:creationId xmlns:a16="http://schemas.microsoft.com/office/drawing/2014/main" id="{79B72ABF-0E41-BF5E-1971-88959A681AA3}"/>
                </a:ext>
              </a:extLst>
            </p:cNvPr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>
              <a:extLst>
                <a:ext uri="{FF2B5EF4-FFF2-40B4-BE49-F238E27FC236}">
                  <a16:creationId xmlns:a16="http://schemas.microsoft.com/office/drawing/2014/main" id="{913A7140-089B-28DE-801F-A56504983F5C}"/>
                </a:ext>
              </a:extLst>
            </p:cNvPr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>
                <a:extLst>
                  <a:ext uri="{FF2B5EF4-FFF2-40B4-BE49-F238E27FC236}">
                    <a16:creationId xmlns:a16="http://schemas.microsoft.com/office/drawing/2014/main" id="{CA4AFF59-8094-B4B0-512F-3D5951B6109F}"/>
                  </a:ext>
                </a:extLst>
              </p:cNvPr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>
                <a:extLst>
                  <a:ext uri="{FF2B5EF4-FFF2-40B4-BE49-F238E27FC236}">
                    <a16:creationId xmlns:a16="http://schemas.microsoft.com/office/drawing/2014/main" id="{0A84D577-20ED-C4DF-CE27-4DBCFB6B8D39}"/>
                  </a:ext>
                </a:extLst>
              </p:cNvPr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5C82DF-2E39-6659-C79D-42AFB179D45D}"/>
              </a:ext>
            </a:extLst>
          </p:cNvPr>
          <p:cNvCxnSpPr/>
          <p:nvPr/>
        </p:nvCxnSpPr>
        <p:spPr>
          <a:xfrm flipV="1">
            <a:off x="514775" y="729682"/>
            <a:ext cx="4868541" cy="318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>
            <a:extLst>
              <a:ext uri="{FF2B5EF4-FFF2-40B4-BE49-F238E27FC236}">
                <a16:creationId xmlns:a16="http://schemas.microsoft.com/office/drawing/2014/main" id="{865684EE-E6B4-8703-2806-3E9EEF6CB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570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0318E06A-F9D5-73DF-5C74-07DA985B1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>
            <a:extLst>
              <a:ext uri="{FF2B5EF4-FFF2-40B4-BE49-F238E27FC236}">
                <a16:creationId xmlns:a16="http://schemas.microsoft.com/office/drawing/2014/main" id="{BD6B9AF4-54B9-B3B9-8673-8728D535A9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>
                <a:latin typeface="Fira Sans Extra Condensed Medium" panose="020B0604020202020204" charset="0"/>
                <a:ea typeface="Roboto" panose="020B0604020202020204" charset="0"/>
              </a:rPr>
              <a:t>Step Four : </a:t>
            </a:r>
            <a:r>
              <a:rPr lang="en-US" sz="2400">
                <a:latin typeface="Fira Sans Extra Condensed Medium" panose="020B0604020202020204" charset="0"/>
                <a:ea typeface="Roboto" panose="020B0604020202020204" charset="0"/>
                <a:cs typeface="Roboto"/>
                <a:sym typeface="Roboto"/>
              </a:rPr>
              <a:t>Data Manipulation Language</a:t>
            </a:r>
            <a:r>
              <a:rPr lang="en-US" sz="2400">
                <a:latin typeface="Fira Sans Extra Condensed Medium" panose="020B0604020202020204" charset="0"/>
                <a:ea typeface="Roboto" panose="020B0604020202020204" charset="0"/>
              </a:rPr>
              <a:t> </a:t>
            </a:r>
            <a:endParaRPr lang="en-US"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466A7-D96D-8804-D9F8-9C34A07DF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139700" indent="0">
              <a:buNone/>
            </a:pPr>
            <a:r>
              <a:rPr lang="en-US" sz="1000" b="1" i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39700" indent="0">
              <a:buNone/>
            </a:pPr>
            <a:r>
              <a:rPr lang="en-US" sz="1000" b="1" i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INSERT DATA FOR TABLE EMPLOYEE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>
              <a:buNone/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>
              <a:buNone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 INTO "Employee" (person_id, branch_id, role) </a:t>
            </a:r>
          </a:p>
          <a:p>
            <a:pPr marL="139700" indent="0">
              <a:buNone/>
            </a:pP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(10005, 1, 01),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(10008, 2, 02),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(10015, 3, 01),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(10036, 1, 02),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(10109, 5, 01),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(10171, 6, 01),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(10237, 1, 02),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(10251, 8, 01),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(10507, 9, 02),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(10532, 10, 01);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FE3F94-B7A0-3A61-BAB8-86CF863A7A9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139700" indent="0">
              <a:buNone/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>
              <a:buNone/>
            </a:pPr>
            <a:r>
              <a:rPr lang="en-US" sz="1000" b="1" i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INSERT DATA FOR TABLE CUSTOMER</a:t>
            </a:r>
          </a:p>
          <a:p>
            <a:pPr marL="139700" indent="0">
              <a:buNone/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>
              <a:buNone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 INTO "Customer" (person_id, created_by_id) </a:t>
            </a:r>
          </a:p>
          <a:p>
            <a:pPr marL="139700" indent="0">
              <a:buNone/>
            </a:pP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(10001, 10532),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(10009, 10532),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(10011, 10532),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(10027, 10109),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(10028, 10251),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(10051, 10532),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(10101, 10532),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(10189, 10507),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(10194, 10015),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(10266, 10036);</a:t>
            </a:r>
          </a:p>
        </p:txBody>
      </p:sp>
      <p:grpSp>
        <p:nvGrpSpPr>
          <p:cNvPr id="205" name="Google Shape;205;p16">
            <a:extLst>
              <a:ext uri="{FF2B5EF4-FFF2-40B4-BE49-F238E27FC236}">
                <a16:creationId xmlns:a16="http://schemas.microsoft.com/office/drawing/2014/main" id="{2C317D11-3956-940E-9BF6-447DD8E30AB9}"/>
              </a:ext>
            </a:extLst>
          </p:cNvPr>
          <p:cNvGrpSpPr/>
          <p:nvPr/>
        </p:nvGrpSpPr>
        <p:grpSpPr>
          <a:xfrm>
            <a:off x="7702062" y="4114800"/>
            <a:ext cx="1069612" cy="940888"/>
            <a:chOff x="3478424" y="1308364"/>
            <a:chExt cx="2187185" cy="2942536"/>
          </a:xfrm>
        </p:grpSpPr>
        <p:sp>
          <p:nvSpPr>
            <p:cNvPr id="206" name="Google Shape;206;p16">
              <a:extLst>
                <a:ext uri="{FF2B5EF4-FFF2-40B4-BE49-F238E27FC236}">
                  <a16:creationId xmlns:a16="http://schemas.microsoft.com/office/drawing/2014/main" id="{3B148FDC-595C-1EA2-BF10-D4B2CB1F6BF8}"/>
                </a:ext>
              </a:extLst>
            </p:cNvPr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>
              <a:extLst>
                <a:ext uri="{FF2B5EF4-FFF2-40B4-BE49-F238E27FC236}">
                  <a16:creationId xmlns:a16="http://schemas.microsoft.com/office/drawing/2014/main" id="{8384F924-5FE5-3780-F11C-EB692804FBEE}"/>
                </a:ext>
              </a:extLst>
            </p:cNvPr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>
              <a:extLst>
                <a:ext uri="{FF2B5EF4-FFF2-40B4-BE49-F238E27FC236}">
                  <a16:creationId xmlns:a16="http://schemas.microsoft.com/office/drawing/2014/main" id="{078EC896-1447-A88D-CCB3-9662110B58D9}"/>
                </a:ext>
              </a:extLst>
            </p:cNvPr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>
              <a:extLst>
                <a:ext uri="{FF2B5EF4-FFF2-40B4-BE49-F238E27FC236}">
                  <a16:creationId xmlns:a16="http://schemas.microsoft.com/office/drawing/2014/main" id="{C6C813EA-57E3-0E9E-2AFB-C3A58EC9222F}"/>
                </a:ext>
              </a:extLst>
            </p:cNvPr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>
              <a:extLst>
                <a:ext uri="{FF2B5EF4-FFF2-40B4-BE49-F238E27FC236}">
                  <a16:creationId xmlns:a16="http://schemas.microsoft.com/office/drawing/2014/main" id="{FB8E2BB6-29F6-F882-E982-A9C0AEEA27E5}"/>
                </a:ext>
              </a:extLst>
            </p:cNvPr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>
              <a:extLst>
                <a:ext uri="{FF2B5EF4-FFF2-40B4-BE49-F238E27FC236}">
                  <a16:creationId xmlns:a16="http://schemas.microsoft.com/office/drawing/2014/main" id="{97DB4986-4ABE-5A1C-7EDA-EFE590CD97C2}"/>
                </a:ext>
              </a:extLst>
            </p:cNvPr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>
              <a:extLst>
                <a:ext uri="{FF2B5EF4-FFF2-40B4-BE49-F238E27FC236}">
                  <a16:creationId xmlns:a16="http://schemas.microsoft.com/office/drawing/2014/main" id="{8D3F1173-862B-94C2-4477-E005415D6E90}"/>
                </a:ext>
              </a:extLst>
            </p:cNvPr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>
              <a:extLst>
                <a:ext uri="{FF2B5EF4-FFF2-40B4-BE49-F238E27FC236}">
                  <a16:creationId xmlns:a16="http://schemas.microsoft.com/office/drawing/2014/main" id="{6FD16A96-86B8-69DD-3140-963A154D3DF9}"/>
                </a:ext>
              </a:extLst>
            </p:cNvPr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>
              <a:extLst>
                <a:ext uri="{FF2B5EF4-FFF2-40B4-BE49-F238E27FC236}">
                  <a16:creationId xmlns:a16="http://schemas.microsoft.com/office/drawing/2014/main" id="{A0B15020-796B-AF3C-490B-DF60CB054BC0}"/>
                </a:ext>
              </a:extLst>
            </p:cNvPr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>
              <a:extLst>
                <a:ext uri="{FF2B5EF4-FFF2-40B4-BE49-F238E27FC236}">
                  <a16:creationId xmlns:a16="http://schemas.microsoft.com/office/drawing/2014/main" id="{031D67D4-62FA-325E-4C78-766A3BCD16D5}"/>
                </a:ext>
              </a:extLst>
            </p:cNvPr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>
              <a:extLst>
                <a:ext uri="{FF2B5EF4-FFF2-40B4-BE49-F238E27FC236}">
                  <a16:creationId xmlns:a16="http://schemas.microsoft.com/office/drawing/2014/main" id="{FA35CABD-AD58-50D2-6F1E-24B4F46773A6}"/>
                </a:ext>
              </a:extLst>
            </p:cNvPr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>
              <a:extLst>
                <a:ext uri="{FF2B5EF4-FFF2-40B4-BE49-F238E27FC236}">
                  <a16:creationId xmlns:a16="http://schemas.microsoft.com/office/drawing/2014/main" id="{89EBBEA0-4030-325E-27DB-F029185EF630}"/>
                </a:ext>
              </a:extLst>
            </p:cNvPr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>
              <a:extLst>
                <a:ext uri="{FF2B5EF4-FFF2-40B4-BE49-F238E27FC236}">
                  <a16:creationId xmlns:a16="http://schemas.microsoft.com/office/drawing/2014/main" id="{8CB731DC-DA44-BE2C-FD45-A497ECBD7439}"/>
                </a:ext>
              </a:extLst>
            </p:cNvPr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>
              <a:extLst>
                <a:ext uri="{FF2B5EF4-FFF2-40B4-BE49-F238E27FC236}">
                  <a16:creationId xmlns:a16="http://schemas.microsoft.com/office/drawing/2014/main" id="{5AF3A035-239B-521B-01D5-3B12487D5252}"/>
                </a:ext>
              </a:extLst>
            </p:cNvPr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>
              <a:extLst>
                <a:ext uri="{FF2B5EF4-FFF2-40B4-BE49-F238E27FC236}">
                  <a16:creationId xmlns:a16="http://schemas.microsoft.com/office/drawing/2014/main" id="{D54C979E-174F-BF4D-B0E7-C79B231026C4}"/>
                </a:ext>
              </a:extLst>
            </p:cNvPr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>
              <a:extLst>
                <a:ext uri="{FF2B5EF4-FFF2-40B4-BE49-F238E27FC236}">
                  <a16:creationId xmlns:a16="http://schemas.microsoft.com/office/drawing/2014/main" id="{B16ABEEC-7A50-57A8-F436-AE555895C2F2}"/>
                </a:ext>
              </a:extLst>
            </p:cNvPr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>
              <a:extLst>
                <a:ext uri="{FF2B5EF4-FFF2-40B4-BE49-F238E27FC236}">
                  <a16:creationId xmlns:a16="http://schemas.microsoft.com/office/drawing/2014/main" id="{A2A1F39F-9C14-AAB4-9A9A-08EEBAB55EE4}"/>
                </a:ext>
              </a:extLst>
            </p:cNvPr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>
              <a:extLst>
                <a:ext uri="{FF2B5EF4-FFF2-40B4-BE49-F238E27FC236}">
                  <a16:creationId xmlns:a16="http://schemas.microsoft.com/office/drawing/2014/main" id="{62297DB0-8E85-A748-3C4B-8E58D538A443}"/>
                </a:ext>
              </a:extLst>
            </p:cNvPr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>
              <a:extLst>
                <a:ext uri="{FF2B5EF4-FFF2-40B4-BE49-F238E27FC236}">
                  <a16:creationId xmlns:a16="http://schemas.microsoft.com/office/drawing/2014/main" id="{2FD7E1D8-F356-918F-1AF5-37F5EE94344D}"/>
                </a:ext>
              </a:extLst>
            </p:cNvPr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>
              <a:extLst>
                <a:ext uri="{FF2B5EF4-FFF2-40B4-BE49-F238E27FC236}">
                  <a16:creationId xmlns:a16="http://schemas.microsoft.com/office/drawing/2014/main" id="{00A5113C-B5B6-5EE2-AD5A-FCED12E50750}"/>
                </a:ext>
              </a:extLst>
            </p:cNvPr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>
              <a:extLst>
                <a:ext uri="{FF2B5EF4-FFF2-40B4-BE49-F238E27FC236}">
                  <a16:creationId xmlns:a16="http://schemas.microsoft.com/office/drawing/2014/main" id="{EBA7EDAC-8856-579B-E99F-861AB7A35BB9}"/>
                </a:ext>
              </a:extLst>
            </p:cNvPr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>
              <a:extLst>
                <a:ext uri="{FF2B5EF4-FFF2-40B4-BE49-F238E27FC236}">
                  <a16:creationId xmlns:a16="http://schemas.microsoft.com/office/drawing/2014/main" id="{9E4EB89B-94B4-F228-E732-97F30C377703}"/>
                </a:ext>
              </a:extLst>
            </p:cNvPr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>
              <a:extLst>
                <a:ext uri="{FF2B5EF4-FFF2-40B4-BE49-F238E27FC236}">
                  <a16:creationId xmlns:a16="http://schemas.microsoft.com/office/drawing/2014/main" id="{0A047715-E595-19D9-AE92-1163F26AA02C}"/>
                </a:ext>
              </a:extLst>
            </p:cNvPr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>
              <a:extLst>
                <a:ext uri="{FF2B5EF4-FFF2-40B4-BE49-F238E27FC236}">
                  <a16:creationId xmlns:a16="http://schemas.microsoft.com/office/drawing/2014/main" id="{66218DF3-5290-338C-8F0B-6161F9B9ED95}"/>
                </a:ext>
              </a:extLst>
            </p:cNvPr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>
              <a:extLst>
                <a:ext uri="{FF2B5EF4-FFF2-40B4-BE49-F238E27FC236}">
                  <a16:creationId xmlns:a16="http://schemas.microsoft.com/office/drawing/2014/main" id="{C4A5DF50-B60F-3589-394F-940EDB9B4F28}"/>
                </a:ext>
              </a:extLst>
            </p:cNvPr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>
              <a:extLst>
                <a:ext uri="{FF2B5EF4-FFF2-40B4-BE49-F238E27FC236}">
                  <a16:creationId xmlns:a16="http://schemas.microsoft.com/office/drawing/2014/main" id="{DCF7828C-6196-6D7D-8559-FE583195BC46}"/>
                </a:ext>
              </a:extLst>
            </p:cNvPr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>
              <a:extLst>
                <a:ext uri="{FF2B5EF4-FFF2-40B4-BE49-F238E27FC236}">
                  <a16:creationId xmlns:a16="http://schemas.microsoft.com/office/drawing/2014/main" id="{E66318E7-BD4D-AB8A-017C-CDA60F8EA6BB}"/>
                </a:ext>
              </a:extLst>
            </p:cNvPr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>
              <a:extLst>
                <a:ext uri="{FF2B5EF4-FFF2-40B4-BE49-F238E27FC236}">
                  <a16:creationId xmlns:a16="http://schemas.microsoft.com/office/drawing/2014/main" id="{6F6AFEAF-CF73-AD25-7ACB-3F63FE128B51}"/>
                </a:ext>
              </a:extLst>
            </p:cNvPr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>
              <a:extLst>
                <a:ext uri="{FF2B5EF4-FFF2-40B4-BE49-F238E27FC236}">
                  <a16:creationId xmlns:a16="http://schemas.microsoft.com/office/drawing/2014/main" id="{4CF9F4BE-A8A1-5F34-8AD2-CCAF2C5308AF}"/>
                </a:ext>
              </a:extLst>
            </p:cNvPr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>
              <a:extLst>
                <a:ext uri="{FF2B5EF4-FFF2-40B4-BE49-F238E27FC236}">
                  <a16:creationId xmlns:a16="http://schemas.microsoft.com/office/drawing/2014/main" id="{5D5D08B1-D624-C08B-221A-8DAB5748F57D}"/>
                </a:ext>
              </a:extLst>
            </p:cNvPr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>
              <a:extLst>
                <a:ext uri="{FF2B5EF4-FFF2-40B4-BE49-F238E27FC236}">
                  <a16:creationId xmlns:a16="http://schemas.microsoft.com/office/drawing/2014/main" id="{5BB309E1-D021-6C4E-5E2B-BF9F72DD968A}"/>
                </a:ext>
              </a:extLst>
            </p:cNvPr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>
              <a:extLst>
                <a:ext uri="{FF2B5EF4-FFF2-40B4-BE49-F238E27FC236}">
                  <a16:creationId xmlns:a16="http://schemas.microsoft.com/office/drawing/2014/main" id="{76159D8B-E57A-3C2B-1B80-35D06281185F}"/>
                </a:ext>
              </a:extLst>
            </p:cNvPr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>
              <a:extLst>
                <a:ext uri="{FF2B5EF4-FFF2-40B4-BE49-F238E27FC236}">
                  <a16:creationId xmlns:a16="http://schemas.microsoft.com/office/drawing/2014/main" id="{69D9DF5A-83AC-AAD9-76FC-CBE202C238E8}"/>
                </a:ext>
              </a:extLst>
            </p:cNvPr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>
              <a:extLst>
                <a:ext uri="{FF2B5EF4-FFF2-40B4-BE49-F238E27FC236}">
                  <a16:creationId xmlns:a16="http://schemas.microsoft.com/office/drawing/2014/main" id="{36E7D16A-088A-F619-8380-56085BB951DE}"/>
                </a:ext>
              </a:extLst>
            </p:cNvPr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>
              <a:extLst>
                <a:ext uri="{FF2B5EF4-FFF2-40B4-BE49-F238E27FC236}">
                  <a16:creationId xmlns:a16="http://schemas.microsoft.com/office/drawing/2014/main" id="{EFAA63FA-31F6-D91E-B8F2-5F89A580328D}"/>
                </a:ext>
              </a:extLst>
            </p:cNvPr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>
              <a:extLst>
                <a:ext uri="{FF2B5EF4-FFF2-40B4-BE49-F238E27FC236}">
                  <a16:creationId xmlns:a16="http://schemas.microsoft.com/office/drawing/2014/main" id="{FFF8119E-572C-938C-7D0B-CBBCBA610819}"/>
                </a:ext>
              </a:extLst>
            </p:cNvPr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>
              <a:extLst>
                <a:ext uri="{FF2B5EF4-FFF2-40B4-BE49-F238E27FC236}">
                  <a16:creationId xmlns:a16="http://schemas.microsoft.com/office/drawing/2014/main" id="{D0F9E82D-C143-9C33-91B0-F54CF9CDF9BB}"/>
                </a:ext>
              </a:extLst>
            </p:cNvPr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>
              <a:extLst>
                <a:ext uri="{FF2B5EF4-FFF2-40B4-BE49-F238E27FC236}">
                  <a16:creationId xmlns:a16="http://schemas.microsoft.com/office/drawing/2014/main" id="{27C3846E-2A77-3916-7821-542E2391C511}"/>
                </a:ext>
              </a:extLst>
            </p:cNvPr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>
              <a:extLst>
                <a:ext uri="{FF2B5EF4-FFF2-40B4-BE49-F238E27FC236}">
                  <a16:creationId xmlns:a16="http://schemas.microsoft.com/office/drawing/2014/main" id="{65E5471D-2E2A-E520-A8C5-F02D07EEEF4D}"/>
                </a:ext>
              </a:extLst>
            </p:cNvPr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>
              <a:extLst>
                <a:ext uri="{FF2B5EF4-FFF2-40B4-BE49-F238E27FC236}">
                  <a16:creationId xmlns:a16="http://schemas.microsoft.com/office/drawing/2014/main" id="{A285C52E-6FD8-1F18-69B6-6CD650911A1C}"/>
                </a:ext>
              </a:extLst>
            </p:cNvPr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>
              <a:extLst>
                <a:ext uri="{FF2B5EF4-FFF2-40B4-BE49-F238E27FC236}">
                  <a16:creationId xmlns:a16="http://schemas.microsoft.com/office/drawing/2014/main" id="{DBF576CA-1AED-B04A-FC86-DD808BA3A59D}"/>
                </a:ext>
              </a:extLst>
            </p:cNvPr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>
              <a:extLst>
                <a:ext uri="{FF2B5EF4-FFF2-40B4-BE49-F238E27FC236}">
                  <a16:creationId xmlns:a16="http://schemas.microsoft.com/office/drawing/2014/main" id="{98092FE1-8402-4907-0A8C-00617BF39B5A}"/>
                </a:ext>
              </a:extLst>
            </p:cNvPr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>
              <a:extLst>
                <a:ext uri="{FF2B5EF4-FFF2-40B4-BE49-F238E27FC236}">
                  <a16:creationId xmlns:a16="http://schemas.microsoft.com/office/drawing/2014/main" id="{443452FD-8BAF-2E30-A8CC-74B709972513}"/>
                </a:ext>
              </a:extLst>
            </p:cNvPr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>
              <a:extLst>
                <a:ext uri="{FF2B5EF4-FFF2-40B4-BE49-F238E27FC236}">
                  <a16:creationId xmlns:a16="http://schemas.microsoft.com/office/drawing/2014/main" id="{D3B0946F-BAF4-1F40-ACED-D0210A1CA8DF}"/>
                </a:ext>
              </a:extLst>
            </p:cNvPr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>
                <a:extLst>
                  <a:ext uri="{FF2B5EF4-FFF2-40B4-BE49-F238E27FC236}">
                    <a16:creationId xmlns:a16="http://schemas.microsoft.com/office/drawing/2014/main" id="{53D572EE-35F7-22E3-3196-874B06553F9C}"/>
                  </a:ext>
                </a:extLst>
              </p:cNvPr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>
                <a:extLst>
                  <a:ext uri="{FF2B5EF4-FFF2-40B4-BE49-F238E27FC236}">
                    <a16:creationId xmlns:a16="http://schemas.microsoft.com/office/drawing/2014/main" id="{D7253135-1B98-A266-81C4-BDB5C832A683}"/>
                  </a:ext>
                </a:extLst>
              </p:cNvPr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79FA2CB-65B3-A084-1412-EC6C2F4D9A24}"/>
              </a:ext>
            </a:extLst>
          </p:cNvPr>
          <p:cNvCxnSpPr/>
          <p:nvPr/>
        </p:nvCxnSpPr>
        <p:spPr>
          <a:xfrm flipV="1">
            <a:off x="514775" y="729682"/>
            <a:ext cx="4868541" cy="318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>
            <a:extLst>
              <a:ext uri="{FF2B5EF4-FFF2-40B4-BE49-F238E27FC236}">
                <a16:creationId xmlns:a16="http://schemas.microsoft.com/office/drawing/2014/main" id="{D04C1905-FBB9-24D1-C394-E3EE56AF2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56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4411C1C7-377D-045A-0E21-934376C35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>
            <a:extLst>
              <a:ext uri="{FF2B5EF4-FFF2-40B4-BE49-F238E27FC236}">
                <a16:creationId xmlns:a16="http://schemas.microsoft.com/office/drawing/2014/main" id="{E81F0FAC-CB2F-A846-0987-2392C6C579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>
                <a:latin typeface="Fira Sans Extra Condensed Medium" panose="020B0604020202020204" charset="0"/>
                <a:ea typeface="Roboto" panose="020B0604020202020204" charset="0"/>
              </a:rPr>
              <a:t>Step Four : </a:t>
            </a:r>
            <a:r>
              <a:rPr lang="en-US" sz="2400">
                <a:latin typeface="Fira Sans Extra Condensed Medium" panose="020B0604020202020204" charset="0"/>
                <a:ea typeface="Roboto" panose="020B0604020202020204" charset="0"/>
                <a:cs typeface="Roboto"/>
                <a:sym typeface="Roboto"/>
              </a:rPr>
              <a:t>Data Manipulation Language</a:t>
            </a:r>
            <a:r>
              <a:rPr lang="en-US" sz="2400">
                <a:latin typeface="Fira Sans Extra Condensed Medium" panose="020B0604020202020204" charset="0"/>
                <a:ea typeface="Roboto" panose="020B0604020202020204" charset="0"/>
              </a:rPr>
              <a:t> </a:t>
            </a:r>
            <a:endParaRPr lang="en-US"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D6885-A656-0D37-11E2-020B23A66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139700" indent="0">
              <a:buNone/>
            </a:pPr>
            <a:r>
              <a:rPr lang="en-US" sz="1000" b="1" i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INSERT DATA FOR TABLE CARD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>
              <a:buNone/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>
              <a:buNone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 INTO "Card" (account_id, card_type, card_number, cvv, expiry_date) </a:t>
            </a:r>
          </a:p>
          <a:p>
            <a:pPr marL="139700" indent="0">
              <a:buNone/>
            </a:pP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('1', 1, '4111111111111111', 123, '2025-12-31'),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('2', 1, '5500000000000004', 456, '2025-11-30'),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('3', 2, '4111111111111112', 234, '2026-10-31'),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('4', 2, '5500000000000005', 567, '2025-09-30'),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('5', 1, '4111111111111113', 345, '2026-08-31'),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('6', 1, '4111111111111114', 678, '2025-07-31'),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('7', 2, '5500000000000006', 789, '2026-06-30'),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('8', 1, '4111111111111115', 890, '2025-05-31'),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('9', 2, '5500000000000007', 901, '2026-04-30'),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('10', 1, '4111111111111116', 321, '2026-03-31');</a:t>
            </a:r>
          </a:p>
          <a:p>
            <a:pPr marL="139700" indent="0">
              <a:buNone/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>
              <a:buNone/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5F9506-EC77-92B1-9E3C-2E8CEAB4C4A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139700" indent="0">
              <a:buNone/>
            </a:pPr>
            <a:r>
              <a:rPr lang="en-US" sz="1000" b="1" i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INSERT DATA FOR TABLE TRANSACTION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>
              <a:buNone/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>
              <a:buNone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 INTO "Transaction" (account_id, transaction_type, amount, time, description) </a:t>
            </a:r>
          </a:p>
          <a:p>
            <a:pPr marL="139700" indent="0">
              <a:buNone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('8', 1, 100.00, ('2024-02-21 09:10:05'), 'Initial Deposit'),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('7', 2, 50.00, ('2022-07-18 12:22:41'), 'ATM Withdrawal'),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('1', 1, 500.00, ('2024-12-31 11:56:26'), 'ACH Deposit'),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('9', 1, 200.00, ('2023-10-27 08:15:03'), 'Check Deposit'),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('3', 2, 100.00, ('2024-05-10 07:27:15'), 'Online Purchase'),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('2', 1, 300.00, ('2021-12-12 10:48:00'), 'Cash Deposit'),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('4', 2, 150.00, ('2022-08-14 11:07:52'), 'Bill Payment'),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('5', 3, 1000.00, ('2024-09-09 00:12:38'), 'Wire Transfer In'),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('10', 2, 200.00, ('2020-11-01 12:55:11'), 'Debit Card Purchase'),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('6',1, 400.00, ('2023-12-07 10:31:22'), 'Mobile Deposit');</a:t>
            </a:r>
          </a:p>
          <a:p>
            <a:pPr marL="139700" indent="0">
              <a:buNone/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05" name="Google Shape;205;p16">
            <a:extLst>
              <a:ext uri="{FF2B5EF4-FFF2-40B4-BE49-F238E27FC236}">
                <a16:creationId xmlns:a16="http://schemas.microsoft.com/office/drawing/2014/main" id="{FE3908CB-7C0C-642E-F000-E0A52CD68A74}"/>
              </a:ext>
            </a:extLst>
          </p:cNvPr>
          <p:cNvGrpSpPr/>
          <p:nvPr/>
        </p:nvGrpSpPr>
        <p:grpSpPr>
          <a:xfrm>
            <a:off x="7702062" y="4114800"/>
            <a:ext cx="1069612" cy="940888"/>
            <a:chOff x="3478424" y="1308364"/>
            <a:chExt cx="2187185" cy="2942536"/>
          </a:xfrm>
        </p:grpSpPr>
        <p:sp>
          <p:nvSpPr>
            <p:cNvPr id="206" name="Google Shape;206;p16">
              <a:extLst>
                <a:ext uri="{FF2B5EF4-FFF2-40B4-BE49-F238E27FC236}">
                  <a16:creationId xmlns:a16="http://schemas.microsoft.com/office/drawing/2014/main" id="{5F4F2B64-95CE-F8C4-09FC-5264B298F310}"/>
                </a:ext>
              </a:extLst>
            </p:cNvPr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>
              <a:extLst>
                <a:ext uri="{FF2B5EF4-FFF2-40B4-BE49-F238E27FC236}">
                  <a16:creationId xmlns:a16="http://schemas.microsoft.com/office/drawing/2014/main" id="{D2911D8E-8AD7-6CC5-C67D-3C89239F0B3D}"/>
                </a:ext>
              </a:extLst>
            </p:cNvPr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>
              <a:extLst>
                <a:ext uri="{FF2B5EF4-FFF2-40B4-BE49-F238E27FC236}">
                  <a16:creationId xmlns:a16="http://schemas.microsoft.com/office/drawing/2014/main" id="{C593AE2F-6E32-6119-2027-2BE80A859B85}"/>
                </a:ext>
              </a:extLst>
            </p:cNvPr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>
              <a:extLst>
                <a:ext uri="{FF2B5EF4-FFF2-40B4-BE49-F238E27FC236}">
                  <a16:creationId xmlns:a16="http://schemas.microsoft.com/office/drawing/2014/main" id="{19BF289D-C480-5090-308E-C3782B4F325C}"/>
                </a:ext>
              </a:extLst>
            </p:cNvPr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>
              <a:extLst>
                <a:ext uri="{FF2B5EF4-FFF2-40B4-BE49-F238E27FC236}">
                  <a16:creationId xmlns:a16="http://schemas.microsoft.com/office/drawing/2014/main" id="{E22A6BAF-E307-F9E2-59B0-FE9C21F69067}"/>
                </a:ext>
              </a:extLst>
            </p:cNvPr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>
              <a:extLst>
                <a:ext uri="{FF2B5EF4-FFF2-40B4-BE49-F238E27FC236}">
                  <a16:creationId xmlns:a16="http://schemas.microsoft.com/office/drawing/2014/main" id="{6A483D49-4983-7EDB-9A5F-937FD2426BAB}"/>
                </a:ext>
              </a:extLst>
            </p:cNvPr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>
              <a:extLst>
                <a:ext uri="{FF2B5EF4-FFF2-40B4-BE49-F238E27FC236}">
                  <a16:creationId xmlns:a16="http://schemas.microsoft.com/office/drawing/2014/main" id="{7A4C6588-FF99-D3B1-BDDF-A59CDF2B1EDC}"/>
                </a:ext>
              </a:extLst>
            </p:cNvPr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>
              <a:extLst>
                <a:ext uri="{FF2B5EF4-FFF2-40B4-BE49-F238E27FC236}">
                  <a16:creationId xmlns:a16="http://schemas.microsoft.com/office/drawing/2014/main" id="{FB183485-147A-B62E-386A-654865D3F192}"/>
                </a:ext>
              </a:extLst>
            </p:cNvPr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>
              <a:extLst>
                <a:ext uri="{FF2B5EF4-FFF2-40B4-BE49-F238E27FC236}">
                  <a16:creationId xmlns:a16="http://schemas.microsoft.com/office/drawing/2014/main" id="{89F89095-F9B3-A286-2D20-01E4C7CA3FF2}"/>
                </a:ext>
              </a:extLst>
            </p:cNvPr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>
              <a:extLst>
                <a:ext uri="{FF2B5EF4-FFF2-40B4-BE49-F238E27FC236}">
                  <a16:creationId xmlns:a16="http://schemas.microsoft.com/office/drawing/2014/main" id="{C162BCA8-DAF3-3FA7-C7C3-62DBC42EFE45}"/>
                </a:ext>
              </a:extLst>
            </p:cNvPr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>
              <a:extLst>
                <a:ext uri="{FF2B5EF4-FFF2-40B4-BE49-F238E27FC236}">
                  <a16:creationId xmlns:a16="http://schemas.microsoft.com/office/drawing/2014/main" id="{B87D5852-05AC-94E3-F141-B5A93EA44068}"/>
                </a:ext>
              </a:extLst>
            </p:cNvPr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>
              <a:extLst>
                <a:ext uri="{FF2B5EF4-FFF2-40B4-BE49-F238E27FC236}">
                  <a16:creationId xmlns:a16="http://schemas.microsoft.com/office/drawing/2014/main" id="{D7C511A4-AA55-C796-1151-DD99DD3D7F86}"/>
                </a:ext>
              </a:extLst>
            </p:cNvPr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>
              <a:extLst>
                <a:ext uri="{FF2B5EF4-FFF2-40B4-BE49-F238E27FC236}">
                  <a16:creationId xmlns:a16="http://schemas.microsoft.com/office/drawing/2014/main" id="{BF27E5F3-1749-991B-B0FA-F51464C28625}"/>
                </a:ext>
              </a:extLst>
            </p:cNvPr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>
              <a:extLst>
                <a:ext uri="{FF2B5EF4-FFF2-40B4-BE49-F238E27FC236}">
                  <a16:creationId xmlns:a16="http://schemas.microsoft.com/office/drawing/2014/main" id="{FD234F79-C792-92F9-2F94-8A3652DBF584}"/>
                </a:ext>
              </a:extLst>
            </p:cNvPr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>
              <a:extLst>
                <a:ext uri="{FF2B5EF4-FFF2-40B4-BE49-F238E27FC236}">
                  <a16:creationId xmlns:a16="http://schemas.microsoft.com/office/drawing/2014/main" id="{FB6737DD-75AF-CD7E-C6D3-E573EED41B76}"/>
                </a:ext>
              </a:extLst>
            </p:cNvPr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>
              <a:extLst>
                <a:ext uri="{FF2B5EF4-FFF2-40B4-BE49-F238E27FC236}">
                  <a16:creationId xmlns:a16="http://schemas.microsoft.com/office/drawing/2014/main" id="{CC171327-3705-7DBA-42D1-6DDB1FEDDB83}"/>
                </a:ext>
              </a:extLst>
            </p:cNvPr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>
              <a:extLst>
                <a:ext uri="{FF2B5EF4-FFF2-40B4-BE49-F238E27FC236}">
                  <a16:creationId xmlns:a16="http://schemas.microsoft.com/office/drawing/2014/main" id="{9457CFC3-BB86-5A99-2DB4-E9A58F701C27}"/>
                </a:ext>
              </a:extLst>
            </p:cNvPr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>
              <a:extLst>
                <a:ext uri="{FF2B5EF4-FFF2-40B4-BE49-F238E27FC236}">
                  <a16:creationId xmlns:a16="http://schemas.microsoft.com/office/drawing/2014/main" id="{59A23371-BEC9-35EE-A01C-6546A34BCC8B}"/>
                </a:ext>
              </a:extLst>
            </p:cNvPr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>
              <a:extLst>
                <a:ext uri="{FF2B5EF4-FFF2-40B4-BE49-F238E27FC236}">
                  <a16:creationId xmlns:a16="http://schemas.microsoft.com/office/drawing/2014/main" id="{E9BA9E83-B370-6566-CF47-1D143F82985D}"/>
                </a:ext>
              </a:extLst>
            </p:cNvPr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>
              <a:extLst>
                <a:ext uri="{FF2B5EF4-FFF2-40B4-BE49-F238E27FC236}">
                  <a16:creationId xmlns:a16="http://schemas.microsoft.com/office/drawing/2014/main" id="{5B1E51AE-1522-4129-351A-D6C79766FE49}"/>
                </a:ext>
              </a:extLst>
            </p:cNvPr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>
              <a:extLst>
                <a:ext uri="{FF2B5EF4-FFF2-40B4-BE49-F238E27FC236}">
                  <a16:creationId xmlns:a16="http://schemas.microsoft.com/office/drawing/2014/main" id="{DE50E304-4B6F-CA21-D3B3-87338D993549}"/>
                </a:ext>
              </a:extLst>
            </p:cNvPr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>
              <a:extLst>
                <a:ext uri="{FF2B5EF4-FFF2-40B4-BE49-F238E27FC236}">
                  <a16:creationId xmlns:a16="http://schemas.microsoft.com/office/drawing/2014/main" id="{158B9833-4627-CD74-D688-E0DBA319624C}"/>
                </a:ext>
              </a:extLst>
            </p:cNvPr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>
              <a:extLst>
                <a:ext uri="{FF2B5EF4-FFF2-40B4-BE49-F238E27FC236}">
                  <a16:creationId xmlns:a16="http://schemas.microsoft.com/office/drawing/2014/main" id="{2C3DD283-CB57-ADD1-3D60-E8B2C67739EA}"/>
                </a:ext>
              </a:extLst>
            </p:cNvPr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>
              <a:extLst>
                <a:ext uri="{FF2B5EF4-FFF2-40B4-BE49-F238E27FC236}">
                  <a16:creationId xmlns:a16="http://schemas.microsoft.com/office/drawing/2014/main" id="{9C1223B8-EA1A-8D3A-3121-B14D79AF683E}"/>
                </a:ext>
              </a:extLst>
            </p:cNvPr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>
              <a:extLst>
                <a:ext uri="{FF2B5EF4-FFF2-40B4-BE49-F238E27FC236}">
                  <a16:creationId xmlns:a16="http://schemas.microsoft.com/office/drawing/2014/main" id="{F7473AA8-A80A-401D-B593-633F45EAB9FB}"/>
                </a:ext>
              </a:extLst>
            </p:cNvPr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>
              <a:extLst>
                <a:ext uri="{FF2B5EF4-FFF2-40B4-BE49-F238E27FC236}">
                  <a16:creationId xmlns:a16="http://schemas.microsoft.com/office/drawing/2014/main" id="{92516D71-A362-1CB9-F3DA-DB2EA893096B}"/>
                </a:ext>
              </a:extLst>
            </p:cNvPr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>
              <a:extLst>
                <a:ext uri="{FF2B5EF4-FFF2-40B4-BE49-F238E27FC236}">
                  <a16:creationId xmlns:a16="http://schemas.microsoft.com/office/drawing/2014/main" id="{05E16F58-4187-E6E0-C2FC-7A82A07CD6DA}"/>
                </a:ext>
              </a:extLst>
            </p:cNvPr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>
              <a:extLst>
                <a:ext uri="{FF2B5EF4-FFF2-40B4-BE49-F238E27FC236}">
                  <a16:creationId xmlns:a16="http://schemas.microsoft.com/office/drawing/2014/main" id="{5D3EFB03-B682-7BCB-601D-45A06C2B80B5}"/>
                </a:ext>
              </a:extLst>
            </p:cNvPr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>
              <a:extLst>
                <a:ext uri="{FF2B5EF4-FFF2-40B4-BE49-F238E27FC236}">
                  <a16:creationId xmlns:a16="http://schemas.microsoft.com/office/drawing/2014/main" id="{976B4430-26BA-79CD-6750-F446282A797E}"/>
                </a:ext>
              </a:extLst>
            </p:cNvPr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>
              <a:extLst>
                <a:ext uri="{FF2B5EF4-FFF2-40B4-BE49-F238E27FC236}">
                  <a16:creationId xmlns:a16="http://schemas.microsoft.com/office/drawing/2014/main" id="{5398B48F-8C52-12A9-A44A-44179828B721}"/>
                </a:ext>
              </a:extLst>
            </p:cNvPr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>
              <a:extLst>
                <a:ext uri="{FF2B5EF4-FFF2-40B4-BE49-F238E27FC236}">
                  <a16:creationId xmlns:a16="http://schemas.microsoft.com/office/drawing/2014/main" id="{5E76AFE9-31BC-ED04-5423-4C26446012FF}"/>
                </a:ext>
              </a:extLst>
            </p:cNvPr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>
              <a:extLst>
                <a:ext uri="{FF2B5EF4-FFF2-40B4-BE49-F238E27FC236}">
                  <a16:creationId xmlns:a16="http://schemas.microsoft.com/office/drawing/2014/main" id="{FA26D46A-E202-B636-EFF3-8AE54F80340E}"/>
                </a:ext>
              </a:extLst>
            </p:cNvPr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>
              <a:extLst>
                <a:ext uri="{FF2B5EF4-FFF2-40B4-BE49-F238E27FC236}">
                  <a16:creationId xmlns:a16="http://schemas.microsoft.com/office/drawing/2014/main" id="{1EDA2F9E-44DE-871D-DFC4-537D84FE991C}"/>
                </a:ext>
              </a:extLst>
            </p:cNvPr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>
              <a:extLst>
                <a:ext uri="{FF2B5EF4-FFF2-40B4-BE49-F238E27FC236}">
                  <a16:creationId xmlns:a16="http://schemas.microsoft.com/office/drawing/2014/main" id="{DEE3581D-EA03-99E1-8DC9-7937A7A75FB9}"/>
                </a:ext>
              </a:extLst>
            </p:cNvPr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>
              <a:extLst>
                <a:ext uri="{FF2B5EF4-FFF2-40B4-BE49-F238E27FC236}">
                  <a16:creationId xmlns:a16="http://schemas.microsoft.com/office/drawing/2014/main" id="{A90246CF-63BC-1480-EFE4-00E2A94C3E35}"/>
                </a:ext>
              </a:extLst>
            </p:cNvPr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>
              <a:extLst>
                <a:ext uri="{FF2B5EF4-FFF2-40B4-BE49-F238E27FC236}">
                  <a16:creationId xmlns:a16="http://schemas.microsoft.com/office/drawing/2014/main" id="{E93AC99D-A46E-B215-DFC1-9E80A43D7DBB}"/>
                </a:ext>
              </a:extLst>
            </p:cNvPr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>
              <a:extLst>
                <a:ext uri="{FF2B5EF4-FFF2-40B4-BE49-F238E27FC236}">
                  <a16:creationId xmlns:a16="http://schemas.microsoft.com/office/drawing/2014/main" id="{8B3FD1B7-ABD7-2DD4-3B66-F8CF23FBF0AD}"/>
                </a:ext>
              </a:extLst>
            </p:cNvPr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>
              <a:extLst>
                <a:ext uri="{FF2B5EF4-FFF2-40B4-BE49-F238E27FC236}">
                  <a16:creationId xmlns:a16="http://schemas.microsoft.com/office/drawing/2014/main" id="{75D7D1C9-380F-4697-DDF3-69A6ABBAEB7F}"/>
                </a:ext>
              </a:extLst>
            </p:cNvPr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>
              <a:extLst>
                <a:ext uri="{FF2B5EF4-FFF2-40B4-BE49-F238E27FC236}">
                  <a16:creationId xmlns:a16="http://schemas.microsoft.com/office/drawing/2014/main" id="{1DD6B8CE-2A6C-0343-2A99-E729DC528845}"/>
                </a:ext>
              </a:extLst>
            </p:cNvPr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>
              <a:extLst>
                <a:ext uri="{FF2B5EF4-FFF2-40B4-BE49-F238E27FC236}">
                  <a16:creationId xmlns:a16="http://schemas.microsoft.com/office/drawing/2014/main" id="{BD497568-17B2-174D-DC8A-6782581BDAB6}"/>
                </a:ext>
              </a:extLst>
            </p:cNvPr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>
              <a:extLst>
                <a:ext uri="{FF2B5EF4-FFF2-40B4-BE49-F238E27FC236}">
                  <a16:creationId xmlns:a16="http://schemas.microsoft.com/office/drawing/2014/main" id="{4E1F2082-3D82-A2AD-3793-2F3463307070}"/>
                </a:ext>
              </a:extLst>
            </p:cNvPr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>
              <a:extLst>
                <a:ext uri="{FF2B5EF4-FFF2-40B4-BE49-F238E27FC236}">
                  <a16:creationId xmlns:a16="http://schemas.microsoft.com/office/drawing/2014/main" id="{75F1E25D-39B3-16F7-F9EA-A647C4738559}"/>
                </a:ext>
              </a:extLst>
            </p:cNvPr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>
              <a:extLst>
                <a:ext uri="{FF2B5EF4-FFF2-40B4-BE49-F238E27FC236}">
                  <a16:creationId xmlns:a16="http://schemas.microsoft.com/office/drawing/2014/main" id="{76B32E07-7894-21B0-F393-78C34E81F7AD}"/>
                </a:ext>
              </a:extLst>
            </p:cNvPr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>
              <a:extLst>
                <a:ext uri="{FF2B5EF4-FFF2-40B4-BE49-F238E27FC236}">
                  <a16:creationId xmlns:a16="http://schemas.microsoft.com/office/drawing/2014/main" id="{0BEC8EA5-3815-9139-C604-0730BA431E8F}"/>
                </a:ext>
              </a:extLst>
            </p:cNvPr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>
                <a:extLst>
                  <a:ext uri="{FF2B5EF4-FFF2-40B4-BE49-F238E27FC236}">
                    <a16:creationId xmlns:a16="http://schemas.microsoft.com/office/drawing/2014/main" id="{5B684E21-4E8C-247E-9FBD-15321A2DCE7C}"/>
                  </a:ext>
                </a:extLst>
              </p:cNvPr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>
                <a:extLst>
                  <a:ext uri="{FF2B5EF4-FFF2-40B4-BE49-F238E27FC236}">
                    <a16:creationId xmlns:a16="http://schemas.microsoft.com/office/drawing/2014/main" id="{CB6B6D06-DB8D-ABA4-FA61-076EFD90C9F2}"/>
                  </a:ext>
                </a:extLst>
              </p:cNvPr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5900AE-42F2-12A7-4836-5B56BB1619E4}"/>
              </a:ext>
            </a:extLst>
          </p:cNvPr>
          <p:cNvCxnSpPr/>
          <p:nvPr/>
        </p:nvCxnSpPr>
        <p:spPr>
          <a:xfrm flipV="1">
            <a:off x="514775" y="729682"/>
            <a:ext cx="4868541" cy="318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>
            <a:extLst>
              <a:ext uri="{FF2B5EF4-FFF2-40B4-BE49-F238E27FC236}">
                <a16:creationId xmlns:a16="http://schemas.microsoft.com/office/drawing/2014/main" id="{3538C2DE-A38A-E914-DB59-83B0D565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528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438B0262-67DD-32A8-E077-F1B1C20EA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>
            <a:extLst>
              <a:ext uri="{FF2B5EF4-FFF2-40B4-BE49-F238E27FC236}">
                <a16:creationId xmlns:a16="http://schemas.microsoft.com/office/drawing/2014/main" id="{BE43F108-EB8C-A8E5-D2CB-54E4F39BCB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>
                <a:latin typeface="Fira Sans Extra Condensed Medium" panose="020B0604020202020204" charset="0"/>
                <a:ea typeface="Roboto" panose="020B0604020202020204" charset="0"/>
              </a:rPr>
              <a:t>Step Four : </a:t>
            </a:r>
            <a:r>
              <a:rPr lang="en-US" sz="2400">
                <a:latin typeface="Fira Sans Extra Condensed Medium" panose="020B0604020202020204" charset="0"/>
                <a:ea typeface="Roboto" panose="020B0604020202020204" charset="0"/>
                <a:cs typeface="Roboto"/>
                <a:sym typeface="Roboto"/>
              </a:rPr>
              <a:t>Data Manipulation Language</a:t>
            </a:r>
            <a:r>
              <a:rPr lang="en-US" sz="2400">
                <a:latin typeface="Fira Sans Extra Condensed Medium" panose="020B0604020202020204" charset="0"/>
                <a:ea typeface="Roboto" panose="020B0604020202020204" charset="0"/>
              </a:rPr>
              <a:t> </a:t>
            </a:r>
            <a:endParaRPr lang="en-US"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C95BE-5F7C-9C83-A003-8289CB95E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139700" indent="0">
              <a:buNone/>
            </a:pPr>
            <a:r>
              <a:rPr lang="en-US" sz="1000" b="1" i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INSERT DATA FOR TABLE LOAN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>
              <a:buNone/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>
              <a:buNone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 INTO "Loan" (account_id, loan_id, loan_type, loan_amount, 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interest_rate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start_date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end_date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139700" indent="0">
              <a:buNone/>
            </a:pP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('2', 0290, 1, 5000.00, 5.00, '2024-01-30', '2026-01-29'),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('7', 1059, 1, 10000.00, 4.50, '2024-02-19', '2027-02-18'),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('4', 0001, 2, 250000.00, 3.25, '2024-03-09', '2030-03-08'),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('6', 2832, 1, 2000.00, 6.00, '2024-04-15', '2025-04-14'),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('1', 2010, 2, 150000.00, 3.50, '2024-05-08', '2028-05-07'),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('3', 4372, 1, 7500.00, 5.25, '2024-06-20', '2027-06-19'),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('10', 3904, 2, 300000.00, 3.00, '2024-07-16', '2029-07-15'),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('5', 8392, 1, 4000.00, 5.75, '2024-08-31', '2026-08-01'),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('8', 2013, 1, 12000.00, 4.75, '2024-09-18', '2026-09-17'),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('9', 2387, 2, 200000.00, 3.20, '2024-10-11', '2031-10-10');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7A6642-27DC-04C1-3DE5-A2028B6AAAD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139700" indent="0">
              <a:buNone/>
            </a:pPr>
            <a:r>
              <a:rPr lang="en-US" sz="1000" b="1" i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INSERT DATA FOR TABLE LOAN_PAYMENT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>
              <a:buNone/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>
              <a:buNone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 INTO "Loan_Payment" (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payment_id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amount, 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paid_at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139700" indent="0">
              <a:buNone/>
            </a:pP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(0290, 500.00, '2024-04-29'),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(2832, 600.00, '2024-06-14'),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(2387, 2000.00, '2024-11-10'),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(1059, 250.00, '2025-12-18'),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(2010, 1500.00, '2027-12-07'),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(8392, 750.00, '2026-10-01'),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(0001, 30000.00, '2028-05-08'),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(3904, 400.00, '2029-02-15'),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(2013, 1200.00, '2025-03-17'),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(4372,2000.00, '2025-01-19');</a:t>
            </a:r>
          </a:p>
        </p:txBody>
      </p:sp>
      <p:grpSp>
        <p:nvGrpSpPr>
          <p:cNvPr id="205" name="Google Shape;205;p16">
            <a:extLst>
              <a:ext uri="{FF2B5EF4-FFF2-40B4-BE49-F238E27FC236}">
                <a16:creationId xmlns:a16="http://schemas.microsoft.com/office/drawing/2014/main" id="{0AB8D061-E449-2138-8328-C141EDDEEC06}"/>
              </a:ext>
            </a:extLst>
          </p:cNvPr>
          <p:cNvGrpSpPr/>
          <p:nvPr/>
        </p:nvGrpSpPr>
        <p:grpSpPr>
          <a:xfrm>
            <a:off x="7702062" y="4114800"/>
            <a:ext cx="1069612" cy="940888"/>
            <a:chOff x="3478424" y="1308364"/>
            <a:chExt cx="2187185" cy="2942536"/>
          </a:xfrm>
        </p:grpSpPr>
        <p:sp>
          <p:nvSpPr>
            <p:cNvPr id="206" name="Google Shape;206;p16">
              <a:extLst>
                <a:ext uri="{FF2B5EF4-FFF2-40B4-BE49-F238E27FC236}">
                  <a16:creationId xmlns:a16="http://schemas.microsoft.com/office/drawing/2014/main" id="{47FA96FD-B622-B261-CA10-59146B7BCD2C}"/>
                </a:ext>
              </a:extLst>
            </p:cNvPr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>
              <a:extLst>
                <a:ext uri="{FF2B5EF4-FFF2-40B4-BE49-F238E27FC236}">
                  <a16:creationId xmlns:a16="http://schemas.microsoft.com/office/drawing/2014/main" id="{18B620EF-5B38-CC93-7DA9-04792DB3F4FD}"/>
                </a:ext>
              </a:extLst>
            </p:cNvPr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>
              <a:extLst>
                <a:ext uri="{FF2B5EF4-FFF2-40B4-BE49-F238E27FC236}">
                  <a16:creationId xmlns:a16="http://schemas.microsoft.com/office/drawing/2014/main" id="{F503DFB0-3D68-4C90-E975-97974667653D}"/>
                </a:ext>
              </a:extLst>
            </p:cNvPr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>
              <a:extLst>
                <a:ext uri="{FF2B5EF4-FFF2-40B4-BE49-F238E27FC236}">
                  <a16:creationId xmlns:a16="http://schemas.microsoft.com/office/drawing/2014/main" id="{B9896506-AE98-7739-DA58-C13A529061CB}"/>
                </a:ext>
              </a:extLst>
            </p:cNvPr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>
              <a:extLst>
                <a:ext uri="{FF2B5EF4-FFF2-40B4-BE49-F238E27FC236}">
                  <a16:creationId xmlns:a16="http://schemas.microsoft.com/office/drawing/2014/main" id="{1488D79C-5340-1D39-3222-71B36227F19E}"/>
                </a:ext>
              </a:extLst>
            </p:cNvPr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>
              <a:extLst>
                <a:ext uri="{FF2B5EF4-FFF2-40B4-BE49-F238E27FC236}">
                  <a16:creationId xmlns:a16="http://schemas.microsoft.com/office/drawing/2014/main" id="{A200D622-FE6D-E66C-1E1C-73B1C292D901}"/>
                </a:ext>
              </a:extLst>
            </p:cNvPr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>
              <a:extLst>
                <a:ext uri="{FF2B5EF4-FFF2-40B4-BE49-F238E27FC236}">
                  <a16:creationId xmlns:a16="http://schemas.microsoft.com/office/drawing/2014/main" id="{D3B1DFE9-F66B-3BD1-580F-F38127961A7A}"/>
                </a:ext>
              </a:extLst>
            </p:cNvPr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>
              <a:extLst>
                <a:ext uri="{FF2B5EF4-FFF2-40B4-BE49-F238E27FC236}">
                  <a16:creationId xmlns:a16="http://schemas.microsoft.com/office/drawing/2014/main" id="{2D0E8D99-BD57-D292-8A1B-6111EAE53E43}"/>
                </a:ext>
              </a:extLst>
            </p:cNvPr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>
              <a:extLst>
                <a:ext uri="{FF2B5EF4-FFF2-40B4-BE49-F238E27FC236}">
                  <a16:creationId xmlns:a16="http://schemas.microsoft.com/office/drawing/2014/main" id="{1585C67A-4D74-3CC8-B591-0F9E2A719F70}"/>
                </a:ext>
              </a:extLst>
            </p:cNvPr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>
              <a:extLst>
                <a:ext uri="{FF2B5EF4-FFF2-40B4-BE49-F238E27FC236}">
                  <a16:creationId xmlns:a16="http://schemas.microsoft.com/office/drawing/2014/main" id="{AA6374EE-364B-D629-C4FF-77EA0029E767}"/>
                </a:ext>
              </a:extLst>
            </p:cNvPr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>
              <a:extLst>
                <a:ext uri="{FF2B5EF4-FFF2-40B4-BE49-F238E27FC236}">
                  <a16:creationId xmlns:a16="http://schemas.microsoft.com/office/drawing/2014/main" id="{08CA5F51-BBE3-7AB5-5FAF-81CDAC9DCF7F}"/>
                </a:ext>
              </a:extLst>
            </p:cNvPr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>
              <a:extLst>
                <a:ext uri="{FF2B5EF4-FFF2-40B4-BE49-F238E27FC236}">
                  <a16:creationId xmlns:a16="http://schemas.microsoft.com/office/drawing/2014/main" id="{7413C104-D868-6FDB-7AFF-4995739F0E67}"/>
                </a:ext>
              </a:extLst>
            </p:cNvPr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>
              <a:extLst>
                <a:ext uri="{FF2B5EF4-FFF2-40B4-BE49-F238E27FC236}">
                  <a16:creationId xmlns:a16="http://schemas.microsoft.com/office/drawing/2014/main" id="{481E15B6-4924-C589-472A-165C7751697E}"/>
                </a:ext>
              </a:extLst>
            </p:cNvPr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>
              <a:extLst>
                <a:ext uri="{FF2B5EF4-FFF2-40B4-BE49-F238E27FC236}">
                  <a16:creationId xmlns:a16="http://schemas.microsoft.com/office/drawing/2014/main" id="{9E1CE4E5-3D9B-0B62-E85E-19E607A9BF5C}"/>
                </a:ext>
              </a:extLst>
            </p:cNvPr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>
              <a:extLst>
                <a:ext uri="{FF2B5EF4-FFF2-40B4-BE49-F238E27FC236}">
                  <a16:creationId xmlns:a16="http://schemas.microsoft.com/office/drawing/2014/main" id="{0E9E8988-671A-9F72-A5D5-8FD8BF025FD9}"/>
                </a:ext>
              </a:extLst>
            </p:cNvPr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>
              <a:extLst>
                <a:ext uri="{FF2B5EF4-FFF2-40B4-BE49-F238E27FC236}">
                  <a16:creationId xmlns:a16="http://schemas.microsoft.com/office/drawing/2014/main" id="{6D41F94C-D013-AB3F-A9DE-C14BC74D2E1D}"/>
                </a:ext>
              </a:extLst>
            </p:cNvPr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>
              <a:extLst>
                <a:ext uri="{FF2B5EF4-FFF2-40B4-BE49-F238E27FC236}">
                  <a16:creationId xmlns:a16="http://schemas.microsoft.com/office/drawing/2014/main" id="{A3903597-DE67-BD0F-5BA3-B0A04B9C4C8E}"/>
                </a:ext>
              </a:extLst>
            </p:cNvPr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>
              <a:extLst>
                <a:ext uri="{FF2B5EF4-FFF2-40B4-BE49-F238E27FC236}">
                  <a16:creationId xmlns:a16="http://schemas.microsoft.com/office/drawing/2014/main" id="{7D394ABA-93C4-3A7B-58C3-913C8FC93643}"/>
                </a:ext>
              </a:extLst>
            </p:cNvPr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>
              <a:extLst>
                <a:ext uri="{FF2B5EF4-FFF2-40B4-BE49-F238E27FC236}">
                  <a16:creationId xmlns:a16="http://schemas.microsoft.com/office/drawing/2014/main" id="{36212F89-D1B5-5710-0C0C-392A1AD88397}"/>
                </a:ext>
              </a:extLst>
            </p:cNvPr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>
              <a:extLst>
                <a:ext uri="{FF2B5EF4-FFF2-40B4-BE49-F238E27FC236}">
                  <a16:creationId xmlns:a16="http://schemas.microsoft.com/office/drawing/2014/main" id="{848DB6D2-E7D8-38B6-BF63-2EC945DF81E4}"/>
                </a:ext>
              </a:extLst>
            </p:cNvPr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>
              <a:extLst>
                <a:ext uri="{FF2B5EF4-FFF2-40B4-BE49-F238E27FC236}">
                  <a16:creationId xmlns:a16="http://schemas.microsoft.com/office/drawing/2014/main" id="{7B97F31C-D7DF-6888-C16C-29C52BA8065C}"/>
                </a:ext>
              </a:extLst>
            </p:cNvPr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>
              <a:extLst>
                <a:ext uri="{FF2B5EF4-FFF2-40B4-BE49-F238E27FC236}">
                  <a16:creationId xmlns:a16="http://schemas.microsoft.com/office/drawing/2014/main" id="{FB2AE7E8-A7DD-095A-700D-D1450458A13F}"/>
                </a:ext>
              </a:extLst>
            </p:cNvPr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>
              <a:extLst>
                <a:ext uri="{FF2B5EF4-FFF2-40B4-BE49-F238E27FC236}">
                  <a16:creationId xmlns:a16="http://schemas.microsoft.com/office/drawing/2014/main" id="{AFCBA66D-A0F1-C2E7-F555-DF83E540F33C}"/>
                </a:ext>
              </a:extLst>
            </p:cNvPr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>
              <a:extLst>
                <a:ext uri="{FF2B5EF4-FFF2-40B4-BE49-F238E27FC236}">
                  <a16:creationId xmlns:a16="http://schemas.microsoft.com/office/drawing/2014/main" id="{6061F02C-D3D0-B634-9D25-D646267C6D1E}"/>
                </a:ext>
              </a:extLst>
            </p:cNvPr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>
              <a:extLst>
                <a:ext uri="{FF2B5EF4-FFF2-40B4-BE49-F238E27FC236}">
                  <a16:creationId xmlns:a16="http://schemas.microsoft.com/office/drawing/2014/main" id="{2B401964-7A4E-D0B6-AEFD-956BB999618D}"/>
                </a:ext>
              </a:extLst>
            </p:cNvPr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>
              <a:extLst>
                <a:ext uri="{FF2B5EF4-FFF2-40B4-BE49-F238E27FC236}">
                  <a16:creationId xmlns:a16="http://schemas.microsoft.com/office/drawing/2014/main" id="{28D750E7-53AC-77E3-A96C-1A18F0244069}"/>
                </a:ext>
              </a:extLst>
            </p:cNvPr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>
              <a:extLst>
                <a:ext uri="{FF2B5EF4-FFF2-40B4-BE49-F238E27FC236}">
                  <a16:creationId xmlns:a16="http://schemas.microsoft.com/office/drawing/2014/main" id="{6BA97354-0EDD-A1EE-3EEF-57D135149CA1}"/>
                </a:ext>
              </a:extLst>
            </p:cNvPr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>
              <a:extLst>
                <a:ext uri="{FF2B5EF4-FFF2-40B4-BE49-F238E27FC236}">
                  <a16:creationId xmlns:a16="http://schemas.microsoft.com/office/drawing/2014/main" id="{82BC8A98-FD2D-F9AA-C121-3057E8E3AF0A}"/>
                </a:ext>
              </a:extLst>
            </p:cNvPr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>
              <a:extLst>
                <a:ext uri="{FF2B5EF4-FFF2-40B4-BE49-F238E27FC236}">
                  <a16:creationId xmlns:a16="http://schemas.microsoft.com/office/drawing/2014/main" id="{16E99C2E-04BD-B1F3-4C18-8888F126CCF4}"/>
                </a:ext>
              </a:extLst>
            </p:cNvPr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>
              <a:extLst>
                <a:ext uri="{FF2B5EF4-FFF2-40B4-BE49-F238E27FC236}">
                  <a16:creationId xmlns:a16="http://schemas.microsoft.com/office/drawing/2014/main" id="{07D91DC3-2C16-F074-A46F-D40258003FF2}"/>
                </a:ext>
              </a:extLst>
            </p:cNvPr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>
              <a:extLst>
                <a:ext uri="{FF2B5EF4-FFF2-40B4-BE49-F238E27FC236}">
                  <a16:creationId xmlns:a16="http://schemas.microsoft.com/office/drawing/2014/main" id="{54846E38-1088-FFD7-D854-ED7BBF4CE0A6}"/>
                </a:ext>
              </a:extLst>
            </p:cNvPr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>
              <a:extLst>
                <a:ext uri="{FF2B5EF4-FFF2-40B4-BE49-F238E27FC236}">
                  <a16:creationId xmlns:a16="http://schemas.microsoft.com/office/drawing/2014/main" id="{78389A43-C1D2-E9A3-E082-5C705C8FB08F}"/>
                </a:ext>
              </a:extLst>
            </p:cNvPr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>
              <a:extLst>
                <a:ext uri="{FF2B5EF4-FFF2-40B4-BE49-F238E27FC236}">
                  <a16:creationId xmlns:a16="http://schemas.microsoft.com/office/drawing/2014/main" id="{FCAE6964-D689-AC18-9165-B39AD41C38D5}"/>
                </a:ext>
              </a:extLst>
            </p:cNvPr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>
              <a:extLst>
                <a:ext uri="{FF2B5EF4-FFF2-40B4-BE49-F238E27FC236}">
                  <a16:creationId xmlns:a16="http://schemas.microsoft.com/office/drawing/2014/main" id="{7F1E4F82-5DEE-7751-CF6B-FF3A47C19D55}"/>
                </a:ext>
              </a:extLst>
            </p:cNvPr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>
              <a:extLst>
                <a:ext uri="{FF2B5EF4-FFF2-40B4-BE49-F238E27FC236}">
                  <a16:creationId xmlns:a16="http://schemas.microsoft.com/office/drawing/2014/main" id="{E57FB5E3-3C21-89A8-21C8-4553560CAE0A}"/>
                </a:ext>
              </a:extLst>
            </p:cNvPr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>
              <a:extLst>
                <a:ext uri="{FF2B5EF4-FFF2-40B4-BE49-F238E27FC236}">
                  <a16:creationId xmlns:a16="http://schemas.microsoft.com/office/drawing/2014/main" id="{60199543-1A66-9E34-A699-960A630DC52E}"/>
                </a:ext>
              </a:extLst>
            </p:cNvPr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>
              <a:extLst>
                <a:ext uri="{FF2B5EF4-FFF2-40B4-BE49-F238E27FC236}">
                  <a16:creationId xmlns:a16="http://schemas.microsoft.com/office/drawing/2014/main" id="{CB9911D4-AD73-332F-BEDE-055871301B54}"/>
                </a:ext>
              </a:extLst>
            </p:cNvPr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>
              <a:extLst>
                <a:ext uri="{FF2B5EF4-FFF2-40B4-BE49-F238E27FC236}">
                  <a16:creationId xmlns:a16="http://schemas.microsoft.com/office/drawing/2014/main" id="{DB71D289-3209-42CC-4886-F9A4E90EC1FB}"/>
                </a:ext>
              </a:extLst>
            </p:cNvPr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>
              <a:extLst>
                <a:ext uri="{FF2B5EF4-FFF2-40B4-BE49-F238E27FC236}">
                  <a16:creationId xmlns:a16="http://schemas.microsoft.com/office/drawing/2014/main" id="{84F61057-6CC9-52C3-4A92-E2A87AE2D289}"/>
                </a:ext>
              </a:extLst>
            </p:cNvPr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>
              <a:extLst>
                <a:ext uri="{FF2B5EF4-FFF2-40B4-BE49-F238E27FC236}">
                  <a16:creationId xmlns:a16="http://schemas.microsoft.com/office/drawing/2014/main" id="{A0DA10D5-E952-01D5-B21A-6FA77B9AD38D}"/>
                </a:ext>
              </a:extLst>
            </p:cNvPr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>
              <a:extLst>
                <a:ext uri="{FF2B5EF4-FFF2-40B4-BE49-F238E27FC236}">
                  <a16:creationId xmlns:a16="http://schemas.microsoft.com/office/drawing/2014/main" id="{E032A5F4-AB2E-65DA-1524-ADE5AB40F9B0}"/>
                </a:ext>
              </a:extLst>
            </p:cNvPr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>
              <a:extLst>
                <a:ext uri="{FF2B5EF4-FFF2-40B4-BE49-F238E27FC236}">
                  <a16:creationId xmlns:a16="http://schemas.microsoft.com/office/drawing/2014/main" id="{E85CBA05-35EB-06DC-4713-58C638696AE7}"/>
                </a:ext>
              </a:extLst>
            </p:cNvPr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>
              <a:extLst>
                <a:ext uri="{FF2B5EF4-FFF2-40B4-BE49-F238E27FC236}">
                  <a16:creationId xmlns:a16="http://schemas.microsoft.com/office/drawing/2014/main" id="{146B9101-B8A0-EF09-F3F8-126B7C23E5EC}"/>
                </a:ext>
              </a:extLst>
            </p:cNvPr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>
              <a:extLst>
                <a:ext uri="{FF2B5EF4-FFF2-40B4-BE49-F238E27FC236}">
                  <a16:creationId xmlns:a16="http://schemas.microsoft.com/office/drawing/2014/main" id="{C4448B9A-28E8-A215-3F15-AFD0511579CD}"/>
                </a:ext>
              </a:extLst>
            </p:cNvPr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>
                <a:extLst>
                  <a:ext uri="{FF2B5EF4-FFF2-40B4-BE49-F238E27FC236}">
                    <a16:creationId xmlns:a16="http://schemas.microsoft.com/office/drawing/2014/main" id="{F992EA05-6324-5C6F-8EF2-C1A628F90D91}"/>
                  </a:ext>
                </a:extLst>
              </p:cNvPr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>
                <a:extLst>
                  <a:ext uri="{FF2B5EF4-FFF2-40B4-BE49-F238E27FC236}">
                    <a16:creationId xmlns:a16="http://schemas.microsoft.com/office/drawing/2014/main" id="{DF070A1E-4485-49A3-DCA5-4C9EBABDCCBF}"/>
                  </a:ext>
                </a:extLst>
              </p:cNvPr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41D6B1-163E-2200-C6AF-22B6D2212035}"/>
              </a:ext>
            </a:extLst>
          </p:cNvPr>
          <p:cNvCxnSpPr/>
          <p:nvPr/>
        </p:nvCxnSpPr>
        <p:spPr>
          <a:xfrm flipV="1">
            <a:off x="514775" y="729682"/>
            <a:ext cx="4868541" cy="318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>
            <a:extLst>
              <a:ext uri="{FF2B5EF4-FFF2-40B4-BE49-F238E27FC236}">
                <a16:creationId xmlns:a16="http://schemas.microsoft.com/office/drawing/2014/main" id="{5B690BC8-FE63-AEF7-3507-301E11D1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71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91" name="Google Shape;191;p16"/>
          <p:cNvGrpSpPr/>
          <p:nvPr/>
        </p:nvGrpSpPr>
        <p:grpSpPr>
          <a:xfrm>
            <a:off x="831563" y="2244612"/>
            <a:ext cx="4065013" cy="2232288"/>
            <a:chOff x="831563" y="2244612"/>
            <a:chExt cx="4065013" cy="2232288"/>
          </a:xfrm>
        </p:grpSpPr>
        <p:grpSp>
          <p:nvGrpSpPr>
            <p:cNvPr id="192" name="Google Shape;192;p16"/>
            <p:cNvGrpSpPr/>
            <p:nvPr/>
          </p:nvGrpSpPr>
          <p:grpSpPr>
            <a:xfrm>
              <a:off x="1919100" y="3439750"/>
              <a:ext cx="2977475" cy="1037150"/>
              <a:chOff x="1919100" y="3439750"/>
              <a:chExt cx="2977475" cy="1037150"/>
            </a:xfrm>
          </p:grpSpPr>
          <p:sp>
            <p:nvSpPr>
              <p:cNvPr id="193" name="Google Shape;193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5" name="Google Shape;195;p16"/>
            <p:cNvGrpSpPr/>
            <p:nvPr/>
          </p:nvGrpSpPr>
          <p:grpSpPr>
            <a:xfrm>
              <a:off x="831563" y="2244612"/>
              <a:ext cx="2180400" cy="1209249"/>
              <a:chOff x="831563" y="2244612"/>
              <a:chExt cx="2180400" cy="1209249"/>
            </a:xfrm>
          </p:grpSpPr>
          <p:sp>
            <p:nvSpPr>
              <p:cNvPr id="196" name="Google Shape;196;p16"/>
              <p:cNvSpPr txBox="1"/>
              <p:nvPr/>
            </p:nvSpPr>
            <p:spPr>
              <a:xfrm>
                <a:off x="831563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97" name="Google Shape;197;p16"/>
              <p:cNvSpPr txBox="1"/>
              <p:nvPr/>
            </p:nvSpPr>
            <p:spPr>
              <a:xfrm>
                <a:off x="831563" y="252416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Sun. It’s terribly hot, even hotter than Mercury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8" name="Google Shape;198;p16"/>
          <p:cNvGrpSpPr/>
          <p:nvPr/>
        </p:nvGrpSpPr>
        <p:grpSpPr>
          <a:xfrm>
            <a:off x="4241764" y="2244612"/>
            <a:ext cx="4062826" cy="2232288"/>
            <a:chOff x="4241764" y="2244612"/>
            <a:chExt cx="4062826" cy="2232288"/>
          </a:xfrm>
        </p:grpSpPr>
        <p:grpSp>
          <p:nvGrpSpPr>
            <p:cNvPr id="199" name="Google Shape;199;p16"/>
            <p:cNvGrpSpPr/>
            <p:nvPr/>
          </p:nvGrpSpPr>
          <p:grpSpPr>
            <a:xfrm>
              <a:off x="4241764" y="3439750"/>
              <a:ext cx="2977475" cy="1037150"/>
              <a:chOff x="4241764" y="3439750"/>
              <a:chExt cx="2977475" cy="1037150"/>
            </a:xfrm>
          </p:grpSpPr>
          <p:sp>
            <p:nvSpPr>
              <p:cNvPr id="200" name="Google Shape;200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2" name="Google Shape;202;p16"/>
            <p:cNvGrpSpPr/>
            <p:nvPr/>
          </p:nvGrpSpPr>
          <p:grpSpPr>
            <a:xfrm>
              <a:off x="6124187" y="2244612"/>
              <a:ext cx="2180402" cy="1209249"/>
              <a:chOff x="6124187" y="2244612"/>
              <a:chExt cx="2180402" cy="1209249"/>
            </a:xfrm>
          </p:grpSpPr>
          <p:sp>
            <p:nvSpPr>
              <p:cNvPr id="203" name="Google Shape;203;p16"/>
              <p:cNvSpPr txBox="1"/>
              <p:nvPr/>
            </p:nvSpPr>
            <p:spPr>
              <a:xfrm>
                <a:off x="6124187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04" name="Google Shape;204;p16"/>
              <p:cNvSpPr txBox="1"/>
              <p:nvPr/>
            </p:nvSpPr>
            <p:spPr>
              <a:xfrm>
                <a:off x="6124189" y="252416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in the Solar System—it’s only a bit larger than the Moon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5" name="Google Shape;205;p16"/>
          <p:cNvGrpSpPr/>
          <p:nvPr/>
        </p:nvGrpSpPr>
        <p:grpSpPr>
          <a:xfrm>
            <a:off x="3478424" y="1308364"/>
            <a:ext cx="2187185" cy="2942536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" name="Google Shape;252;p16"/>
          <p:cNvSpPr/>
          <p:nvPr/>
        </p:nvSpPr>
        <p:spPr>
          <a:xfrm>
            <a:off x="1634018" y="1524837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6"/>
          <p:cNvSpPr/>
          <p:nvPr/>
        </p:nvSpPr>
        <p:spPr>
          <a:xfrm>
            <a:off x="6928593" y="1524837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40571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/>
          <p:nvPr/>
        </p:nvSpPr>
        <p:spPr>
          <a:xfrm>
            <a:off x="2419074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1" name="Google Shape;271;p17"/>
          <p:cNvSpPr/>
          <p:nvPr/>
        </p:nvSpPr>
        <p:spPr>
          <a:xfrm flipH="1">
            <a:off x="5221411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2" name="Google Shape;272;p17"/>
          <p:cNvSpPr/>
          <p:nvPr/>
        </p:nvSpPr>
        <p:spPr>
          <a:xfrm>
            <a:off x="2418775" y="3231450"/>
            <a:ext cx="1631125" cy="839600"/>
          </a:xfrm>
          <a:custGeom>
            <a:avLst/>
            <a:gdLst/>
            <a:ahLst/>
            <a:cxnLst/>
            <a:rect l="l" t="t" r="r" b="b"/>
            <a:pathLst>
              <a:path w="65245" h="33584" extrusionOk="0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3" name="Google Shape;273;p17"/>
          <p:cNvSpPr/>
          <p:nvPr/>
        </p:nvSpPr>
        <p:spPr>
          <a:xfrm>
            <a:off x="5150525" y="3231450"/>
            <a:ext cx="1619900" cy="839600"/>
          </a:xfrm>
          <a:custGeom>
            <a:avLst/>
            <a:gdLst/>
            <a:ahLst/>
            <a:cxnLst/>
            <a:rect l="l" t="t" r="r" b="b"/>
            <a:pathLst>
              <a:path w="64796" h="33584" extrusionOk="0">
                <a:moveTo>
                  <a:pt x="0" y="13635"/>
                </a:moveTo>
                <a:lnTo>
                  <a:pt x="30878" y="33584"/>
                </a:lnTo>
                <a:lnTo>
                  <a:pt x="58536" y="33584"/>
                </a:lnTo>
                <a:lnTo>
                  <a:pt x="58818" y="0"/>
                </a:lnTo>
                <a:lnTo>
                  <a:pt x="64796" y="51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74" name="Google Shape;274;p17"/>
          <p:cNvGrpSpPr/>
          <p:nvPr/>
        </p:nvGrpSpPr>
        <p:grpSpPr>
          <a:xfrm>
            <a:off x="3189100" y="2403814"/>
            <a:ext cx="2827819" cy="1666506"/>
            <a:chOff x="3189100" y="2403814"/>
            <a:chExt cx="2827819" cy="1666506"/>
          </a:xfrm>
        </p:grpSpPr>
        <p:cxnSp>
          <p:nvCxnSpPr>
            <p:cNvPr id="275" name="Google Shape;275;p17"/>
            <p:cNvCxnSpPr/>
            <p:nvPr/>
          </p:nvCxnSpPr>
          <p:spPr>
            <a:xfrm rot="10800000" flipH="1">
              <a:off x="4380086" y="3097333"/>
              <a:ext cx="1594500" cy="945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3189100" y="3055719"/>
              <a:ext cx="1735800" cy="1014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4169825" y="2404544"/>
              <a:ext cx="1735800" cy="1014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7"/>
            <p:cNvCxnSpPr/>
            <p:nvPr/>
          </p:nvCxnSpPr>
          <p:spPr>
            <a:xfrm rot="10800000" flipH="1">
              <a:off x="3301997" y="2439067"/>
              <a:ext cx="1594500" cy="945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3189100" y="3054989"/>
              <a:ext cx="1735800" cy="1014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4169825" y="2403814"/>
              <a:ext cx="1735800" cy="1014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7"/>
            <p:cNvCxnSpPr/>
            <p:nvPr/>
          </p:nvCxnSpPr>
          <p:spPr>
            <a:xfrm rot="10800000" flipH="1">
              <a:off x="3301997" y="2438336"/>
              <a:ext cx="1594500" cy="945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7"/>
            <p:cNvCxnSpPr/>
            <p:nvPr/>
          </p:nvCxnSpPr>
          <p:spPr>
            <a:xfrm rot="10800000" flipH="1">
              <a:off x="4422419" y="3069111"/>
              <a:ext cx="1594500" cy="945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284" name="Google Shape;284;p17"/>
          <p:cNvSpPr/>
          <p:nvPr/>
        </p:nvSpPr>
        <p:spPr>
          <a:xfrm>
            <a:off x="2419074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85" name="Google Shape;285;p17"/>
          <p:cNvGrpSpPr/>
          <p:nvPr/>
        </p:nvGrpSpPr>
        <p:grpSpPr>
          <a:xfrm>
            <a:off x="480188" y="1462650"/>
            <a:ext cx="1872412" cy="941187"/>
            <a:chOff x="480188" y="1462650"/>
            <a:chExt cx="1872412" cy="941187"/>
          </a:xfrm>
        </p:grpSpPr>
        <p:sp>
          <p:nvSpPr>
            <p:cNvPr id="286" name="Google Shape;286;p17"/>
            <p:cNvSpPr txBox="1"/>
            <p:nvPr/>
          </p:nvSpPr>
          <p:spPr>
            <a:xfrm>
              <a:off x="480300" y="1794237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17"/>
            <p:cNvSpPr txBox="1"/>
            <p:nvPr/>
          </p:nvSpPr>
          <p:spPr>
            <a:xfrm>
              <a:off x="480188" y="146265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88" name="Google Shape;288;p17"/>
          <p:cNvSpPr/>
          <p:nvPr/>
        </p:nvSpPr>
        <p:spPr>
          <a:xfrm flipH="1">
            <a:off x="5221411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89" name="Google Shape;289;p17"/>
          <p:cNvGrpSpPr/>
          <p:nvPr/>
        </p:nvGrpSpPr>
        <p:grpSpPr>
          <a:xfrm>
            <a:off x="6791300" y="1460875"/>
            <a:ext cx="1872411" cy="941000"/>
            <a:chOff x="6791300" y="1460875"/>
            <a:chExt cx="1872411" cy="941000"/>
          </a:xfrm>
        </p:grpSpPr>
        <p:sp>
          <p:nvSpPr>
            <p:cNvPr id="290" name="Google Shape;290;p17"/>
            <p:cNvSpPr txBox="1"/>
            <p:nvPr/>
          </p:nvSpPr>
          <p:spPr>
            <a:xfrm flipH="1">
              <a:off x="6791300" y="1792275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17"/>
            <p:cNvSpPr txBox="1"/>
            <p:nvPr/>
          </p:nvSpPr>
          <p:spPr>
            <a:xfrm flipH="1">
              <a:off x="6791411" y="1460875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2" name="Google Shape;292;p17"/>
          <p:cNvGrpSpPr/>
          <p:nvPr/>
        </p:nvGrpSpPr>
        <p:grpSpPr>
          <a:xfrm>
            <a:off x="3963387" y="1406817"/>
            <a:ext cx="1165988" cy="1568666"/>
            <a:chOff x="3478424" y="1308364"/>
            <a:chExt cx="2187185" cy="2942536"/>
          </a:xfrm>
        </p:grpSpPr>
        <p:sp>
          <p:nvSpPr>
            <p:cNvPr id="293" name="Google Shape;293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" name="Google Shape;336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37" name="Google Shape;337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9" name="Google Shape;339;p17"/>
          <p:cNvGrpSpPr/>
          <p:nvPr/>
        </p:nvGrpSpPr>
        <p:grpSpPr>
          <a:xfrm>
            <a:off x="5083909" y="2059788"/>
            <a:ext cx="1165988" cy="1568666"/>
            <a:chOff x="3478424" y="1308364"/>
            <a:chExt cx="2187185" cy="2942536"/>
          </a:xfrm>
        </p:grpSpPr>
        <p:sp>
          <p:nvSpPr>
            <p:cNvPr id="340" name="Google Shape;340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3" name="Google Shape;383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84" name="Google Shape;384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6" name="Google Shape;386;p17"/>
          <p:cNvGrpSpPr/>
          <p:nvPr/>
        </p:nvGrpSpPr>
        <p:grpSpPr>
          <a:xfrm>
            <a:off x="2926243" y="2030519"/>
            <a:ext cx="1165988" cy="1568666"/>
            <a:chOff x="3478424" y="1308364"/>
            <a:chExt cx="2187185" cy="2942536"/>
          </a:xfrm>
        </p:grpSpPr>
        <p:sp>
          <p:nvSpPr>
            <p:cNvPr id="387" name="Google Shape;387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31" name="Google Shape;431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" name="Google Shape;433;p17"/>
          <p:cNvGrpSpPr/>
          <p:nvPr/>
        </p:nvGrpSpPr>
        <p:grpSpPr>
          <a:xfrm>
            <a:off x="4046765" y="2683491"/>
            <a:ext cx="1165988" cy="1568666"/>
            <a:chOff x="3478424" y="1308364"/>
            <a:chExt cx="2187185" cy="2942536"/>
          </a:xfrm>
        </p:grpSpPr>
        <p:sp>
          <p:nvSpPr>
            <p:cNvPr id="434" name="Google Shape;434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7" name="Google Shape;477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78" name="Google Shape;478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0" name="Google Shape;480;p17"/>
          <p:cNvGrpSpPr/>
          <p:nvPr/>
        </p:nvGrpSpPr>
        <p:grpSpPr>
          <a:xfrm>
            <a:off x="480188" y="3069100"/>
            <a:ext cx="1872600" cy="941000"/>
            <a:chOff x="480188" y="3069100"/>
            <a:chExt cx="1872600" cy="941000"/>
          </a:xfrm>
        </p:grpSpPr>
        <p:sp>
          <p:nvSpPr>
            <p:cNvPr id="481" name="Google Shape;481;p17"/>
            <p:cNvSpPr txBox="1"/>
            <p:nvPr/>
          </p:nvSpPr>
          <p:spPr>
            <a:xfrm>
              <a:off x="480200" y="3400500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rings. 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" name="Google Shape;482;p17"/>
            <p:cNvSpPr txBox="1"/>
            <p:nvPr/>
          </p:nvSpPr>
          <p:spPr>
            <a:xfrm>
              <a:off x="480188" y="3069100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83" name="Google Shape;483;p17"/>
          <p:cNvSpPr/>
          <p:nvPr/>
        </p:nvSpPr>
        <p:spPr>
          <a:xfrm>
            <a:off x="2418775" y="3231450"/>
            <a:ext cx="1631125" cy="839600"/>
          </a:xfrm>
          <a:custGeom>
            <a:avLst/>
            <a:gdLst/>
            <a:ahLst/>
            <a:cxnLst/>
            <a:rect l="l" t="t" r="r" b="b"/>
            <a:pathLst>
              <a:path w="65245" h="33584" extrusionOk="0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84" name="Google Shape;484;p17"/>
          <p:cNvGrpSpPr/>
          <p:nvPr/>
        </p:nvGrpSpPr>
        <p:grpSpPr>
          <a:xfrm>
            <a:off x="6791400" y="3069100"/>
            <a:ext cx="1872411" cy="941008"/>
            <a:chOff x="6791400" y="3069100"/>
            <a:chExt cx="1872411" cy="941008"/>
          </a:xfrm>
        </p:grpSpPr>
        <p:sp>
          <p:nvSpPr>
            <p:cNvPr id="485" name="Google Shape;485;p17"/>
            <p:cNvSpPr txBox="1"/>
            <p:nvPr/>
          </p:nvSpPr>
          <p:spPr>
            <a:xfrm flipH="1">
              <a:off x="6791400" y="340050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" name="Google Shape;486;p17"/>
            <p:cNvSpPr txBox="1"/>
            <p:nvPr/>
          </p:nvSpPr>
          <p:spPr>
            <a:xfrm flipH="1">
              <a:off x="6791511" y="306910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87" name="Google Shape;487;p17"/>
          <p:cNvSpPr/>
          <p:nvPr/>
        </p:nvSpPr>
        <p:spPr>
          <a:xfrm>
            <a:off x="5160025" y="3231450"/>
            <a:ext cx="1610400" cy="839600"/>
          </a:xfrm>
          <a:custGeom>
            <a:avLst/>
            <a:gdLst/>
            <a:ahLst/>
            <a:cxnLst/>
            <a:rect l="l" t="t" r="r" b="b"/>
            <a:pathLst>
              <a:path w="64416" h="33584" extrusionOk="0">
                <a:moveTo>
                  <a:pt x="0" y="13825"/>
                </a:moveTo>
                <a:lnTo>
                  <a:pt x="30498" y="33584"/>
                </a:lnTo>
                <a:lnTo>
                  <a:pt x="58156" y="33584"/>
                </a:lnTo>
                <a:lnTo>
                  <a:pt x="58438" y="0"/>
                </a:lnTo>
                <a:lnTo>
                  <a:pt x="64416" y="51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18"/>
          <p:cNvGrpSpPr/>
          <p:nvPr/>
        </p:nvGrpSpPr>
        <p:grpSpPr>
          <a:xfrm>
            <a:off x="2493112" y="1257953"/>
            <a:ext cx="2021531" cy="3005600"/>
            <a:chOff x="2493112" y="1257953"/>
            <a:chExt cx="2021531" cy="3005600"/>
          </a:xfrm>
        </p:grpSpPr>
        <p:sp>
          <p:nvSpPr>
            <p:cNvPr id="493" name="Google Shape;493;p18"/>
            <p:cNvSpPr/>
            <p:nvPr/>
          </p:nvSpPr>
          <p:spPr>
            <a:xfrm>
              <a:off x="2493112" y="1257953"/>
              <a:ext cx="1501875" cy="3005600"/>
            </a:xfrm>
            <a:custGeom>
              <a:avLst/>
              <a:gdLst/>
              <a:ahLst/>
              <a:cxnLst/>
              <a:rect l="l" t="t" r="r" b="b"/>
              <a:pathLst>
                <a:path w="60075" h="120224" extrusionOk="0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494" name="Google Shape;494;p18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8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8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8"/>
            <p:cNvCxnSpPr/>
            <p:nvPr/>
          </p:nvCxnSpPr>
          <p:spPr>
            <a:xfrm rot="10800000">
              <a:off x="3957843" y="4254027"/>
              <a:ext cx="5568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8" name="Google Shape;498;p18"/>
            <p:cNvSpPr/>
            <p:nvPr/>
          </p:nvSpPr>
          <p:spPr>
            <a:xfrm>
              <a:off x="2493112" y="1257953"/>
              <a:ext cx="1501875" cy="3005600"/>
            </a:xfrm>
            <a:custGeom>
              <a:avLst/>
              <a:gdLst/>
              <a:ahLst/>
              <a:cxnLst/>
              <a:rect l="l" t="t" r="r" b="b"/>
              <a:pathLst>
                <a:path w="60075" h="120224" extrusionOk="0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499" name="Google Shape;499;p18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8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8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8"/>
            <p:cNvCxnSpPr/>
            <p:nvPr/>
          </p:nvCxnSpPr>
          <p:spPr>
            <a:xfrm rot="10800000">
              <a:off x="3981843" y="4254027"/>
              <a:ext cx="532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3" name="Google Shape;503;p1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504" name="Google Shape;504;p18"/>
          <p:cNvGrpSpPr/>
          <p:nvPr/>
        </p:nvGrpSpPr>
        <p:grpSpPr>
          <a:xfrm>
            <a:off x="872982" y="1250203"/>
            <a:ext cx="2430606" cy="3122348"/>
            <a:chOff x="2616388" y="1504175"/>
            <a:chExt cx="2082425" cy="2675075"/>
          </a:xfrm>
        </p:grpSpPr>
        <p:sp>
          <p:nvSpPr>
            <p:cNvPr id="505" name="Google Shape;505;p18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18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509" name="Google Shape;509;p18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8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8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8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8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8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8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8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8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8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8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8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8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8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8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8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8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8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5" name="Google Shape;565;p18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8"/>
          <p:cNvGrpSpPr/>
          <p:nvPr/>
        </p:nvGrpSpPr>
        <p:grpSpPr>
          <a:xfrm>
            <a:off x="4514643" y="2001759"/>
            <a:ext cx="3756117" cy="770424"/>
            <a:chOff x="4514643" y="2001759"/>
            <a:chExt cx="3756117" cy="770424"/>
          </a:xfrm>
        </p:grpSpPr>
        <p:sp>
          <p:nvSpPr>
            <p:cNvPr id="573" name="Google Shape;573;p18"/>
            <p:cNvSpPr/>
            <p:nvPr/>
          </p:nvSpPr>
          <p:spPr>
            <a:xfrm>
              <a:off x="4514643" y="2096271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4" name="Google Shape;574;p18"/>
            <p:cNvGrpSpPr/>
            <p:nvPr/>
          </p:nvGrpSpPr>
          <p:grpSpPr>
            <a:xfrm>
              <a:off x="5277960" y="2001759"/>
              <a:ext cx="2992800" cy="770424"/>
              <a:chOff x="5277960" y="2001759"/>
              <a:chExt cx="2992800" cy="770424"/>
            </a:xfrm>
          </p:grpSpPr>
          <p:sp>
            <p:nvSpPr>
              <p:cNvPr id="575" name="Google Shape;575;p18"/>
              <p:cNvSpPr txBox="1"/>
              <p:nvPr/>
            </p:nvSpPr>
            <p:spPr>
              <a:xfrm flipH="1">
                <a:off x="5277960" y="2001759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76" name="Google Shape;576;p18"/>
              <p:cNvSpPr txBox="1"/>
              <p:nvPr/>
            </p:nvSpPr>
            <p:spPr>
              <a:xfrm flipH="1">
                <a:off x="5277960" y="2245083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Saturn is the ringed planet. It’s a gas giant, composed mostly of hydrogen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77" name="Google Shape;577;p18"/>
          <p:cNvGrpSpPr/>
          <p:nvPr/>
        </p:nvGrpSpPr>
        <p:grpSpPr>
          <a:xfrm>
            <a:off x="4514643" y="2946517"/>
            <a:ext cx="3756117" cy="770424"/>
            <a:chOff x="4514643" y="2946517"/>
            <a:chExt cx="3756117" cy="770424"/>
          </a:xfrm>
        </p:grpSpPr>
        <p:sp>
          <p:nvSpPr>
            <p:cNvPr id="578" name="Google Shape;578;p18"/>
            <p:cNvSpPr/>
            <p:nvPr/>
          </p:nvSpPr>
          <p:spPr>
            <a:xfrm>
              <a:off x="4514643" y="3041029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9" name="Google Shape;579;p18"/>
            <p:cNvGrpSpPr/>
            <p:nvPr/>
          </p:nvGrpSpPr>
          <p:grpSpPr>
            <a:xfrm>
              <a:off x="5277960" y="2946517"/>
              <a:ext cx="2992800" cy="770424"/>
              <a:chOff x="5277960" y="2946517"/>
              <a:chExt cx="2992800" cy="770424"/>
            </a:xfrm>
          </p:grpSpPr>
          <p:sp>
            <p:nvSpPr>
              <p:cNvPr id="580" name="Google Shape;580;p18"/>
              <p:cNvSpPr txBox="1"/>
              <p:nvPr/>
            </p:nvSpPr>
            <p:spPr>
              <a:xfrm flipH="1">
                <a:off x="5277960" y="2946517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81" name="Google Shape;581;p18"/>
              <p:cNvSpPr txBox="1"/>
              <p:nvPr/>
            </p:nvSpPr>
            <p:spPr>
              <a:xfrm flipH="1">
                <a:off x="5277960" y="3189841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It’s really cold there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82" name="Google Shape;582;p18"/>
          <p:cNvGrpSpPr/>
          <p:nvPr/>
        </p:nvGrpSpPr>
        <p:grpSpPr>
          <a:xfrm>
            <a:off x="4514643" y="3891276"/>
            <a:ext cx="3756375" cy="770424"/>
            <a:chOff x="4514643" y="3891276"/>
            <a:chExt cx="3756375" cy="770424"/>
          </a:xfrm>
        </p:grpSpPr>
        <p:sp>
          <p:nvSpPr>
            <p:cNvPr id="583" name="Google Shape;583;p18"/>
            <p:cNvSpPr/>
            <p:nvPr/>
          </p:nvSpPr>
          <p:spPr>
            <a:xfrm>
              <a:off x="4514643" y="3985788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4" name="Google Shape;584;p18"/>
            <p:cNvGrpSpPr/>
            <p:nvPr/>
          </p:nvGrpSpPr>
          <p:grpSpPr>
            <a:xfrm>
              <a:off x="5277918" y="3891276"/>
              <a:ext cx="2993100" cy="770424"/>
              <a:chOff x="5277918" y="3891276"/>
              <a:chExt cx="2993100" cy="770424"/>
            </a:xfrm>
          </p:grpSpPr>
          <p:sp>
            <p:nvSpPr>
              <p:cNvPr id="585" name="Google Shape;585;p18"/>
              <p:cNvSpPr txBox="1"/>
              <p:nvPr/>
            </p:nvSpPr>
            <p:spPr>
              <a:xfrm>
                <a:off x="5277918" y="3891276"/>
                <a:ext cx="29931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86" name="Google Shape;586;p18"/>
              <p:cNvSpPr txBox="1"/>
              <p:nvPr/>
            </p:nvSpPr>
            <p:spPr>
              <a:xfrm>
                <a:off x="5277918" y="4134600"/>
                <a:ext cx="29931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87" name="Google Shape;587;p18"/>
          <p:cNvGrpSpPr/>
          <p:nvPr/>
        </p:nvGrpSpPr>
        <p:grpSpPr>
          <a:xfrm>
            <a:off x="4514643" y="1057000"/>
            <a:ext cx="3756117" cy="770424"/>
            <a:chOff x="4514643" y="1057000"/>
            <a:chExt cx="3756117" cy="770424"/>
          </a:xfrm>
        </p:grpSpPr>
        <p:sp>
          <p:nvSpPr>
            <p:cNvPr id="588" name="Google Shape;588;p18"/>
            <p:cNvSpPr/>
            <p:nvPr/>
          </p:nvSpPr>
          <p:spPr>
            <a:xfrm>
              <a:off x="4514643" y="1151512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18"/>
            <p:cNvGrpSpPr/>
            <p:nvPr/>
          </p:nvGrpSpPr>
          <p:grpSpPr>
            <a:xfrm>
              <a:off x="5277960" y="1057000"/>
              <a:ext cx="2992800" cy="770424"/>
              <a:chOff x="5277960" y="1057000"/>
              <a:chExt cx="2992800" cy="770424"/>
            </a:xfrm>
          </p:grpSpPr>
          <p:sp>
            <p:nvSpPr>
              <p:cNvPr id="590" name="Google Shape;590;p18"/>
              <p:cNvSpPr txBox="1"/>
              <p:nvPr/>
            </p:nvSpPr>
            <p:spPr>
              <a:xfrm flipH="1">
                <a:off x="5277960" y="1057000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91" name="Google Shape;591;p18"/>
              <p:cNvSpPr txBox="1"/>
              <p:nvPr/>
            </p:nvSpPr>
            <p:spPr>
              <a:xfrm flipH="1">
                <a:off x="5277960" y="1300324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place. The planet is full of iron oxide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92" name="Google Shape;592;p18"/>
          <p:cNvGrpSpPr/>
          <p:nvPr/>
        </p:nvGrpSpPr>
        <p:grpSpPr>
          <a:xfrm>
            <a:off x="4652650" y="2217670"/>
            <a:ext cx="305386" cy="338602"/>
            <a:chOff x="5096732" y="2187564"/>
            <a:chExt cx="305386" cy="338602"/>
          </a:xfrm>
        </p:grpSpPr>
        <p:sp>
          <p:nvSpPr>
            <p:cNvPr id="593" name="Google Shape;593;p18"/>
            <p:cNvSpPr/>
            <p:nvPr/>
          </p:nvSpPr>
          <p:spPr>
            <a:xfrm>
              <a:off x="5315391" y="2247184"/>
              <a:ext cx="39764" cy="19891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52145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52841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5176243" y="2247184"/>
              <a:ext cx="39782" cy="19891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5096732" y="2347254"/>
              <a:ext cx="59655" cy="178912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5176243" y="2247870"/>
              <a:ext cx="225875" cy="278296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9" name="Google Shape;599;p18"/>
          <p:cNvGrpSpPr/>
          <p:nvPr/>
        </p:nvGrpSpPr>
        <p:grpSpPr>
          <a:xfrm>
            <a:off x="4635056" y="3162094"/>
            <a:ext cx="340573" cy="339271"/>
            <a:chOff x="5073109" y="3150705"/>
            <a:chExt cx="340573" cy="339271"/>
          </a:xfrm>
        </p:grpSpPr>
        <p:sp>
          <p:nvSpPr>
            <p:cNvPr id="600" name="Google Shape;600;p18"/>
            <p:cNvSpPr/>
            <p:nvPr/>
          </p:nvSpPr>
          <p:spPr>
            <a:xfrm>
              <a:off x="5073161" y="3210325"/>
              <a:ext cx="340520" cy="279651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5073109" y="3368712"/>
              <a:ext cx="101144" cy="61662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5206412" y="3150705"/>
              <a:ext cx="207269" cy="139165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3" name="Google Shape;603;p18"/>
          <p:cNvGrpSpPr/>
          <p:nvPr/>
        </p:nvGrpSpPr>
        <p:grpSpPr>
          <a:xfrm>
            <a:off x="4635716" y="4106861"/>
            <a:ext cx="339253" cy="339253"/>
            <a:chOff x="5061713" y="4084392"/>
            <a:chExt cx="339253" cy="339253"/>
          </a:xfrm>
        </p:grpSpPr>
        <p:sp>
          <p:nvSpPr>
            <p:cNvPr id="604" name="Google Shape;604;p18"/>
            <p:cNvSpPr/>
            <p:nvPr/>
          </p:nvSpPr>
          <p:spPr>
            <a:xfrm>
              <a:off x="5061713" y="4219175"/>
              <a:ext cx="339253" cy="204471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5340678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5071676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5141910" y="4084392"/>
              <a:ext cx="178912" cy="236683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8" name="Google Shape;608;p18"/>
          <p:cNvGrpSpPr/>
          <p:nvPr/>
        </p:nvGrpSpPr>
        <p:grpSpPr>
          <a:xfrm>
            <a:off x="4666195" y="1272586"/>
            <a:ext cx="278296" cy="339253"/>
            <a:chOff x="5110273" y="1253332"/>
            <a:chExt cx="278296" cy="339253"/>
          </a:xfrm>
        </p:grpSpPr>
        <p:sp>
          <p:nvSpPr>
            <p:cNvPr id="609" name="Google Shape;609;p18"/>
            <p:cNvSpPr/>
            <p:nvPr/>
          </p:nvSpPr>
          <p:spPr>
            <a:xfrm>
              <a:off x="5110273" y="1532297"/>
              <a:ext cx="52491" cy="39764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5110273" y="1312952"/>
              <a:ext cx="198785" cy="199489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5110273" y="1253332"/>
              <a:ext cx="198785" cy="39764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5169910" y="1353402"/>
              <a:ext cx="218658" cy="239183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 dirty="0"/>
          </a:p>
        </p:txBody>
      </p:sp>
      <p:grpSp>
        <p:nvGrpSpPr>
          <p:cNvPr id="205" name="Google Shape;205;p16"/>
          <p:cNvGrpSpPr/>
          <p:nvPr/>
        </p:nvGrpSpPr>
        <p:grpSpPr>
          <a:xfrm>
            <a:off x="7171905" y="2883656"/>
            <a:ext cx="1638934" cy="1837183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514800" y="718302"/>
            <a:ext cx="182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0242" y="984531"/>
            <a:ext cx="6400800" cy="3607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Banking database management is essential for efficient handling of customer and transaction data in the system.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We have designed the database to efficiently manage essential operations and ensure data integrity.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connects core entities such as accounts, customers, employees, branches, loans, and transactions.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schema supports critical functionalities like account management, loan processing, transaction tracking, and card services.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We have organized the structure to ensure seamless collaboration between various banking operations, enhancing overall efficiency and customer satisfaction.</a:t>
            </a:r>
          </a:p>
        </p:txBody>
      </p:sp>
      <p:pic>
        <p:nvPicPr>
          <p:cNvPr id="82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9"/>
          <p:cNvGrpSpPr/>
          <p:nvPr/>
        </p:nvGrpSpPr>
        <p:grpSpPr>
          <a:xfrm flipH="1">
            <a:off x="6004425" y="1283325"/>
            <a:ext cx="672700" cy="2635025"/>
            <a:chOff x="2440250" y="1283325"/>
            <a:chExt cx="672700" cy="2635025"/>
          </a:xfrm>
        </p:grpSpPr>
        <p:grpSp>
          <p:nvGrpSpPr>
            <p:cNvPr id="618" name="Google Shape;618;p19"/>
            <p:cNvGrpSpPr/>
            <p:nvPr/>
          </p:nvGrpSpPr>
          <p:grpSpPr>
            <a:xfrm>
              <a:off x="2440325" y="1283325"/>
              <a:ext cx="672625" cy="2635017"/>
              <a:chOff x="2440325" y="1283325"/>
              <a:chExt cx="672625" cy="2635017"/>
            </a:xfrm>
          </p:grpSpPr>
          <p:cxnSp>
            <p:nvCxnSpPr>
              <p:cNvPr id="619" name="Google Shape;619;p19"/>
              <p:cNvCxnSpPr/>
              <p:nvPr/>
            </p:nvCxnSpPr>
            <p:spPr>
              <a:xfrm rot="10800000">
                <a:off x="2706150" y="2984984"/>
                <a:ext cx="406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19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19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9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24" name="Google Shape;624;p19"/>
            <p:cNvGrpSpPr/>
            <p:nvPr/>
          </p:nvGrpSpPr>
          <p:grpSpPr>
            <a:xfrm>
              <a:off x="2440250" y="1283325"/>
              <a:ext cx="672688" cy="2635025"/>
              <a:chOff x="2440263" y="1283325"/>
              <a:chExt cx="672688" cy="2635025"/>
            </a:xfrm>
          </p:grpSpPr>
          <p:cxnSp>
            <p:nvCxnSpPr>
              <p:cNvPr id="625" name="Google Shape;625;p19"/>
              <p:cNvCxnSpPr/>
              <p:nvPr/>
            </p:nvCxnSpPr>
            <p:spPr>
              <a:xfrm rot="10800000">
                <a:off x="2686050" y="2984984"/>
                <a:ext cx="426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9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8" name="Google Shape;628;p19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9" name="Google Shape;629;p19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30" name="Google Shape;630;p19"/>
          <p:cNvGrpSpPr/>
          <p:nvPr/>
        </p:nvGrpSpPr>
        <p:grpSpPr>
          <a:xfrm>
            <a:off x="2440250" y="1283325"/>
            <a:ext cx="672700" cy="2635025"/>
            <a:chOff x="2440250" y="1283325"/>
            <a:chExt cx="672700" cy="2635025"/>
          </a:xfrm>
        </p:grpSpPr>
        <p:grpSp>
          <p:nvGrpSpPr>
            <p:cNvPr id="631" name="Google Shape;631;p19"/>
            <p:cNvGrpSpPr/>
            <p:nvPr/>
          </p:nvGrpSpPr>
          <p:grpSpPr>
            <a:xfrm>
              <a:off x="2440325" y="1283325"/>
              <a:ext cx="672625" cy="2635017"/>
              <a:chOff x="2440325" y="1283325"/>
              <a:chExt cx="672625" cy="2635017"/>
            </a:xfrm>
          </p:grpSpPr>
          <p:cxnSp>
            <p:nvCxnSpPr>
              <p:cNvPr id="632" name="Google Shape;632;p19"/>
              <p:cNvCxnSpPr/>
              <p:nvPr/>
            </p:nvCxnSpPr>
            <p:spPr>
              <a:xfrm rot="10800000">
                <a:off x="2706150" y="2984984"/>
                <a:ext cx="406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3" name="Google Shape;633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19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5" name="Google Shape;635;p19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6" name="Google Shape;636;p19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37" name="Google Shape;637;p19"/>
            <p:cNvGrpSpPr/>
            <p:nvPr/>
          </p:nvGrpSpPr>
          <p:grpSpPr>
            <a:xfrm>
              <a:off x="2440250" y="1283325"/>
              <a:ext cx="672688" cy="2635025"/>
              <a:chOff x="2440263" y="1283325"/>
              <a:chExt cx="672688" cy="2635025"/>
            </a:xfrm>
          </p:grpSpPr>
          <p:cxnSp>
            <p:nvCxnSpPr>
              <p:cNvPr id="638" name="Google Shape;638;p19"/>
              <p:cNvCxnSpPr/>
              <p:nvPr/>
            </p:nvCxnSpPr>
            <p:spPr>
              <a:xfrm rot="10800000">
                <a:off x="2686050" y="2984984"/>
                <a:ext cx="426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19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19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19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43" name="Google Shape;643;p19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644" name="Google Shape;644;p19"/>
          <p:cNvGrpSpPr/>
          <p:nvPr/>
        </p:nvGrpSpPr>
        <p:grpSpPr>
          <a:xfrm>
            <a:off x="3018283" y="1634595"/>
            <a:ext cx="3050210" cy="2381866"/>
            <a:chOff x="3018283" y="1634595"/>
            <a:chExt cx="3050210" cy="2381866"/>
          </a:xfrm>
        </p:grpSpPr>
        <p:grpSp>
          <p:nvGrpSpPr>
            <p:cNvPr id="645" name="Google Shape;645;p19"/>
            <p:cNvGrpSpPr/>
            <p:nvPr/>
          </p:nvGrpSpPr>
          <p:grpSpPr>
            <a:xfrm rot="3697694">
              <a:off x="4488459" y="2222237"/>
              <a:ext cx="1157423" cy="699014"/>
              <a:chOff x="3441057" y="2206786"/>
              <a:chExt cx="1157400" cy="699000"/>
            </a:xfrm>
          </p:grpSpPr>
          <p:cxnSp>
            <p:nvCxnSpPr>
              <p:cNvPr id="646" name="Google Shape;646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48" name="Google Shape;648;p19"/>
            <p:cNvGrpSpPr/>
            <p:nvPr/>
          </p:nvGrpSpPr>
          <p:grpSpPr>
            <a:xfrm rot="3697694">
              <a:off x="3953917" y="2602087"/>
              <a:ext cx="1157423" cy="699014"/>
              <a:chOff x="3441057" y="2206786"/>
              <a:chExt cx="1157400" cy="699000"/>
            </a:xfrm>
          </p:grpSpPr>
          <p:cxnSp>
            <p:nvCxnSpPr>
              <p:cNvPr id="649" name="Google Shape;649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1" name="Google Shape;651;p19"/>
            <p:cNvGrpSpPr/>
            <p:nvPr/>
          </p:nvGrpSpPr>
          <p:grpSpPr>
            <a:xfrm rot="3697694">
              <a:off x="3337463" y="2991674"/>
              <a:ext cx="1157423" cy="699014"/>
              <a:chOff x="3441057" y="2206786"/>
              <a:chExt cx="1157400" cy="699000"/>
            </a:xfrm>
          </p:grpSpPr>
          <p:cxnSp>
            <p:nvCxnSpPr>
              <p:cNvPr id="652" name="Google Shape;652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4" name="Google Shape;654;p19"/>
            <p:cNvGrpSpPr/>
            <p:nvPr/>
          </p:nvGrpSpPr>
          <p:grpSpPr>
            <a:xfrm>
              <a:off x="4028030" y="2544811"/>
              <a:ext cx="1157400" cy="699000"/>
              <a:chOff x="3441057" y="2206786"/>
              <a:chExt cx="1157400" cy="699000"/>
            </a:xfrm>
          </p:grpSpPr>
          <p:cxnSp>
            <p:nvCxnSpPr>
              <p:cNvPr id="655" name="Google Shape;655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7" name="Google Shape;657;p19"/>
            <p:cNvGrpSpPr/>
            <p:nvPr/>
          </p:nvGrpSpPr>
          <p:grpSpPr>
            <a:xfrm>
              <a:off x="4615002" y="2980236"/>
              <a:ext cx="1157400" cy="699000"/>
              <a:chOff x="3441057" y="2206786"/>
              <a:chExt cx="1157400" cy="699000"/>
            </a:xfrm>
          </p:grpSpPr>
          <p:cxnSp>
            <p:nvCxnSpPr>
              <p:cNvPr id="658" name="Google Shape;658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60" name="Google Shape;660;p19"/>
            <p:cNvGrpSpPr/>
            <p:nvPr/>
          </p:nvGrpSpPr>
          <p:grpSpPr>
            <a:xfrm>
              <a:off x="3441057" y="2206786"/>
              <a:ext cx="1157400" cy="699000"/>
              <a:chOff x="3441057" y="2206786"/>
              <a:chExt cx="1157400" cy="699000"/>
            </a:xfrm>
          </p:grpSpPr>
          <p:cxnSp>
            <p:nvCxnSpPr>
              <p:cNvPr id="661" name="Google Shape;661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63" name="Google Shape;663;p19"/>
            <p:cNvGrpSpPr/>
            <p:nvPr/>
          </p:nvGrpSpPr>
          <p:grpSpPr>
            <a:xfrm>
              <a:off x="4226889" y="1634595"/>
              <a:ext cx="598632" cy="805372"/>
              <a:chOff x="3478424" y="1308364"/>
              <a:chExt cx="2187185" cy="2942536"/>
            </a:xfrm>
          </p:grpSpPr>
          <p:sp>
            <p:nvSpPr>
              <p:cNvPr id="664" name="Google Shape;664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08" name="Google Shape;708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0" name="Google Shape;710;p19"/>
            <p:cNvGrpSpPr/>
            <p:nvPr/>
          </p:nvGrpSpPr>
          <p:grpSpPr>
            <a:xfrm>
              <a:off x="4819732" y="1979138"/>
              <a:ext cx="598632" cy="805372"/>
              <a:chOff x="3478424" y="1308364"/>
              <a:chExt cx="2187185" cy="2942536"/>
            </a:xfrm>
          </p:grpSpPr>
          <p:sp>
            <p:nvSpPr>
              <p:cNvPr id="711" name="Google Shape;711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4" name="Google Shape;754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55" name="Google Shape;755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57" name="Google Shape;757;p19"/>
            <p:cNvGrpSpPr/>
            <p:nvPr/>
          </p:nvGrpSpPr>
          <p:grpSpPr>
            <a:xfrm>
              <a:off x="5469860" y="2359776"/>
              <a:ext cx="598632" cy="805372"/>
              <a:chOff x="3478424" y="1308364"/>
              <a:chExt cx="2187185" cy="2942536"/>
            </a:xfrm>
          </p:grpSpPr>
          <p:sp>
            <p:nvSpPr>
              <p:cNvPr id="758" name="Google Shape;758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1" name="Google Shape;801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02" name="Google Shape;802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04" name="Google Shape;804;p19"/>
            <p:cNvGrpSpPr/>
            <p:nvPr/>
          </p:nvGrpSpPr>
          <p:grpSpPr>
            <a:xfrm>
              <a:off x="3635042" y="1987866"/>
              <a:ext cx="598632" cy="805372"/>
              <a:chOff x="3478424" y="1308364"/>
              <a:chExt cx="2187185" cy="2942536"/>
            </a:xfrm>
          </p:grpSpPr>
          <p:sp>
            <p:nvSpPr>
              <p:cNvPr id="805" name="Google Shape;805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48" name="Google Shape;848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49" name="Google Shape;849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51" name="Google Shape;851;p19"/>
            <p:cNvGrpSpPr/>
            <p:nvPr/>
          </p:nvGrpSpPr>
          <p:grpSpPr>
            <a:xfrm>
              <a:off x="4227884" y="2332409"/>
              <a:ext cx="598632" cy="805372"/>
              <a:chOff x="3478424" y="1308364"/>
              <a:chExt cx="2187185" cy="2942536"/>
            </a:xfrm>
          </p:grpSpPr>
          <p:sp>
            <p:nvSpPr>
              <p:cNvPr id="852" name="Google Shape;852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5" name="Google Shape;895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96" name="Google Shape;896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98" name="Google Shape;898;p19"/>
            <p:cNvGrpSpPr/>
            <p:nvPr/>
          </p:nvGrpSpPr>
          <p:grpSpPr>
            <a:xfrm>
              <a:off x="4878013" y="2713047"/>
              <a:ext cx="598632" cy="805372"/>
              <a:chOff x="3478424" y="1308364"/>
              <a:chExt cx="2187185" cy="2942536"/>
            </a:xfrm>
          </p:grpSpPr>
          <p:sp>
            <p:nvSpPr>
              <p:cNvPr id="899" name="Google Shape;899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2" name="Google Shape;942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43" name="Google Shape;943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45" name="Google Shape;945;p19"/>
            <p:cNvGrpSpPr/>
            <p:nvPr/>
          </p:nvGrpSpPr>
          <p:grpSpPr>
            <a:xfrm>
              <a:off x="3018283" y="2357045"/>
              <a:ext cx="598632" cy="805372"/>
              <a:chOff x="3478424" y="1308364"/>
              <a:chExt cx="2187185" cy="2942536"/>
            </a:xfrm>
          </p:grpSpPr>
          <p:sp>
            <p:nvSpPr>
              <p:cNvPr id="946" name="Google Shape;946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9" name="Google Shape;989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90" name="Google Shape;990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92" name="Google Shape;992;p19"/>
            <p:cNvGrpSpPr/>
            <p:nvPr/>
          </p:nvGrpSpPr>
          <p:grpSpPr>
            <a:xfrm>
              <a:off x="3611125" y="2701588"/>
              <a:ext cx="598632" cy="805372"/>
              <a:chOff x="3478424" y="1308364"/>
              <a:chExt cx="2187185" cy="2942536"/>
            </a:xfrm>
          </p:grpSpPr>
          <p:sp>
            <p:nvSpPr>
              <p:cNvPr id="993" name="Google Shape;993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6" name="Google Shape;1036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37" name="Google Shape;1037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39" name="Google Shape;1039;p19"/>
            <p:cNvGrpSpPr/>
            <p:nvPr/>
          </p:nvGrpSpPr>
          <p:grpSpPr>
            <a:xfrm>
              <a:off x="4261254" y="3082226"/>
              <a:ext cx="598632" cy="805372"/>
              <a:chOff x="3478424" y="1308364"/>
              <a:chExt cx="2187185" cy="2942536"/>
            </a:xfrm>
          </p:grpSpPr>
          <p:sp>
            <p:nvSpPr>
              <p:cNvPr id="1040" name="Google Shape;1040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3" name="Google Shape;1083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84" name="Google Shape;1084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86" name="Google Shape;1086;p19"/>
          <p:cNvGrpSpPr/>
          <p:nvPr/>
        </p:nvGrpSpPr>
        <p:grpSpPr>
          <a:xfrm>
            <a:off x="6703688" y="1162324"/>
            <a:ext cx="1890913" cy="712190"/>
            <a:chOff x="6703688" y="1169337"/>
            <a:chExt cx="1890913" cy="712190"/>
          </a:xfrm>
        </p:grpSpPr>
        <p:sp>
          <p:nvSpPr>
            <p:cNvPr id="1087" name="Google Shape;1087;p19"/>
            <p:cNvSpPr txBox="1"/>
            <p:nvPr/>
          </p:nvSpPr>
          <p:spPr>
            <a:xfrm>
              <a:off x="6703688" y="116933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88" name="Google Shape;1088;p19"/>
            <p:cNvSpPr txBox="1"/>
            <p:nvPr/>
          </p:nvSpPr>
          <p:spPr>
            <a:xfrm>
              <a:off x="6703700" y="1422827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9" name="Google Shape;1089;p19"/>
          <p:cNvGrpSpPr/>
          <p:nvPr/>
        </p:nvGrpSpPr>
        <p:grpSpPr>
          <a:xfrm>
            <a:off x="549300" y="2471179"/>
            <a:ext cx="1891050" cy="707855"/>
            <a:chOff x="549300" y="2469057"/>
            <a:chExt cx="1891050" cy="707855"/>
          </a:xfrm>
        </p:grpSpPr>
        <p:sp>
          <p:nvSpPr>
            <p:cNvPr id="1090" name="Google Shape;1090;p19"/>
            <p:cNvSpPr txBox="1"/>
            <p:nvPr/>
          </p:nvSpPr>
          <p:spPr>
            <a:xfrm>
              <a:off x="549300" y="246905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1" name="Google Shape;1091;p19"/>
            <p:cNvSpPr txBox="1"/>
            <p:nvPr/>
          </p:nvSpPr>
          <p:spPr>
            <a:xfrm>
              <a:off x="549450" y="2721813"/>
              <a:ext cx="18909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19"/>
          <p:cNvGrpSpPr/>
          <p:nvPr/>
        </p:nvGrpSpPr>
        <p:grpSpPr>
          <a:xfrm>
            <a:off x="549363" y="1162325"/>
            <a:ext cx="1890913" cy="712189"/>
            <a:chOff x="549363" y="1169337"/>
            <a:chExt cx="1890913" cy="712189"/>
          </a:xfrm>
        </p:grpSpPr>
        <p:sp>
          <p:nvSpPr>
            <p:cNvPr id="1093" name="Google Shape;1093;p19"/>
            <p:cNvSpPr txBox="1"/>
            <p:nvPr/>
          </p:nvSpPr>
          <p:spPr>
            <a:xfrm>
              <a:off x="549363" y="116933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4" name="Google Shape;1094;p19"/>
            <p:cNvSpPr txBox="1"/>
            <p:nvPr/>
          </p:nvSpPr>
          <p:spPr>
            <a:xfrm>
              <a:off x="549375" y="1422826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5" name="Google Shape;1095;p19"/>
          <p:cNvGrpSpPr/>
          <p:nvPr/>
        </p:nvGrpSpPr>
        <p:grpSpPr>
          <a:xfrm>
            <a:off x="549363" y="3775700"/>
            <a:ext cx="1890988" cy="712190"/>
            <a:chOff x="549363" y="3754662"/>
            <a:chExt cx="1890988" cy="712190"/>
          </a:xfrm>
        </p:grpSpPr>
        <p:sp>
          <p:nvSpPr>
            <p:cNvPr id="1096" name="Google Shape;1096;p19"/>
            <p:cNvSpPr txBox="1"/>
            <p:nvPr/>
          </p:nvSpPr>
          <p:spPr>
            <a:xfrm>
              <a:off x="549363" y="375466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7" name="Google Shape;1097;p19"/>
            <p:cNvSpPr txBox="1"/>
            <p:nvPr/>
          </p:nvSpPr>
          <p:spPr>
            <a:xfrm>
              <a:off x="549450" y="4008152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8" name="Google Shape;1098;p19"/>
          <p:cNvGrpSpPr/>
          <p:nvPr/>
        </p:nvGrpSpPr>
        <p:grpSpPr>
          <a:xfrm>
            <a:off x="6703688" y="2470810"/>
            <a:ext cx="1890913" cy="708593"/>
            <a:chOff x="6703688" y="2464782"/>
            <a:chExt cx="1890913" cy="708593"/>
          </a:xfrm>
        </p:grpSpPr>
        <p:sp>
          <p:nvSpPr>
            <p:cNvPr id="1099" name="Google Shape;1099;p19"/>
            <p:cNvSpPr txBox="1"/>
            <p:nvPr/>
          </p:nvSpPr>
          <p:spPr>
            <a:xfrm>
              <a:off x="6703688" y="246478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0" name="Google Shape;1100;p19"/>
            <p:cNvSpPr txBox="1"/>
            <p:nvPr/>
          </p:nvSpPr>
          <p:spPr>
            <a:xfrm>
              <a:off x="6703701" y="2718275"/>
              <a:ext cx="18909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1" name="Google Shape;1101;p19"/>
          <p:cNvGrpSpPr/>
          <p:nvPr/>
        </p:nvGrpSpPr>
        <p:grpSpPr>
          <a:xfrm>
            <a:off x="6703688" y="3775699"/>
            <a:ext cx="1890913" cy="712190"/>
            <a:chOff x="6703688" y="3754662"/>
            <a:chExt cx="1890913" cy="712190"/>
          </a:xfrm>
        </p:grpSpPr>
        <p:sp>
          <p:nvSpPr>
            <p:cNvPr id="1102" name="Google Shape;1102;p19"/>
            <p:cNvSpPr txBox="1"/>
            <p:nvPr/>
          </p:nvSpPr>
          <p:spPr>
            <a:xfrm>
              <a:off x="6703688" y="375466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3" name="Google Shape;1103;p19"/>
            <p:cNvSpPr txBox="1"/>
            <p:nvPr/>
          </p:nvSpPr>
          <p:spPr>
            <a:xfrm>
              <a:off x="6703700" y="4008153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8" name="Google Shape;1108;p20"/>
          <p:cNvCxnSpPr>
            <a:stCxn id="1109" idx="2"/>
            <a:endCxn id="1110" idx="0"/>
          </p:cNvCxnSpPr>
          <p:nvPr/>
        </p:nvCxnSpPr>
        <p:spPr>
          <a:xfrm rot="-5400000" flipH="1">
            <a:off x="312214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1" name="Google Shape;1111;p20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2" name="Google Shape;1112;p20"/>
          <p:cNvCxnSpPr>
            <a:stCxn id="1113" idx="2"/>
            <a:endCxn id="1110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4" name="Google Shape;1114;p20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20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20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5" name="Google Shape;1115;p20"/>
          <p:cNvCxnSpPr>
            <a:endCxn id="1110" idx="0"/>
          </p:cNvCxnSpPr>
          <p:nvPr/>
        </p:nvCxnSpPr>
        <p:spPr>
          <a:xfrm>
            <a:off x="4644800" y="3402450"/>
            <a:ext cx="0" cy="550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6" name="Google Shape;1116;p20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20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20"/>
          <p:cNvSpPr/>
          <p:nvPr/>
        </p:nvSpPr>
        <p:spPr>
          <a:xfrm>
            <a:off x="3444713" y="128463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20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120" name="Google Shape;1120;p20"/>
          <p:cNvGrpSpPr/>
          <p:nvPr/>
        </p:nvGrpSpPr>
        <p:grpSpPr>
          <a:xfrm>
            <a:off x="3872050" y="1975049"/>
            <a:ext cx="1544400" cy="1010725"/>
            <a:chOff x="3872050" y="1975049"/>
            <a:chExt cx="1544400" cy="1010725"/>
          </a:xfrm>
        </p:grpSpPr>
        <p:sp>
          <p:nvSpPr>
            <p:cNvPr id="1121" name="Google Shape;1121;p20"/>
            <p:cNvSpPr txBox="1"/>
            <p:nvPr/>
          </p:nvSpPr>
          <p:spPr>
            <a:xfrm>
              <a:off x="3872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2" name="Google Shape;1122;p20"/>
            <p:cNvSpPr txBox="1"/>
            <p:nvPr/>
          </p:nvSpPr>
          <p:spPr>
            <a:xfrm>
              <a:off x="3872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3" name="Google Shape;1123;p20"/>
          <p:cNvGrpSpPr/>
          <p:nvPr/>
        </p:nvGrpSpPr>
        <p:grpSpPr>
          <a:xfrm>
            <a:off x="1376050" y="1975049"/>
            <a:ext cx="1544400" cy="1010725"/>
            <a:chOff x="1376050" y="1975049"/>
            <a:chExt cx="1544400" cy="1010725"/>
          </a:xfrm>
        </p:grpSpPr>
        <p:sp>
          <p:nvSpPr>
            <p:cNvPr id="1124" name="Google Shape;1124;p20"/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5" name="Google Shape;1125;p20"/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6" name="Google Shape;1126;p20"/>
          <p:cNvGrpSpPr/>
          <p:nvPr/>
        </p:nvGrpSpPr>
        <p:grpSpPr>
          <a:xfrm>
            <a:off x="6369149" y="1975049"/>
            <a:ext cx="1544400" cy="1010725"/>
            <a:chOff x="6369149" y="1975049"/>
            <a:chExt cx="1544400" cy="1010725"/>
          </a:xfrm>
        </p:grpSpPr>
        <p:sp>
          <p:nvSpPr>
            <p:cNvPr id="1127" name="Google Shape;1127;p20"/>
            <p:cNvSpPr txBox="1"/>
            <p:nvPr/>
          </p:nvSpPr>
          <p:spPr>
            <a:xfrm>
              <a:off x="6369149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8" name="Google Shape;1128;p20"/>
            <p:cNvSpPr txBox="1"/>
            <p:nvPr/>
          </p:nvSpPr>
          <p:spPr>
            <a:xfrm>
              <a:off x="6369149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place, not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9" name="Google Shape;1129;p20"/>
          <p:cNvSpPr/>
          <p:nvPr/>
        </p:nvSpPr>
        <p:spPr>
          <a:xfrm>
            <a:off x="3565786" y="1416309"/>
            <a:ext cx="339253" cy="318060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cxnSp>
        <p:nvCxnSpPr>
          <p:cNvPr id="1130" name="Google Shape;1130;p20"/>
          <p:cNvCxnSpPr>
            <a:stCxn id="1113" idx="2"/>
            <a:endCxn id="1110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1" name="Google Shape;1131;p20"/>
          <p:cNvCxnSpPr>
            <a:stCxn id="1117" idx="2"/>
            <a:endCxn id="1110" idx="0"/>
          </p:cNvCxnSpPr>
          <p:nvPr/>
        </p:nvCxnSpPr>
        <p:spPr>
          <a:xfrm>
            <a:off x="4644811" y="3402569"/>
            <a:ext cx="0" cy="550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2" name="Google Shape;1132;p20"/>
          <p:cNvSpPr/>
          <p:nvPr/>
        </p:nvSpPr>
        <p:spPr>
          <a:xfrm>
            <a:off x="949600" y="128463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20"/>
          <p:cNvSpPr/>
          <p:nvPr/>
        </p:nvSpPr>
        <p:spPr>
          <a:xfrm>
            <a:off x="5939850" y="128463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4" name="Google Shape;1134;p20"/>
          <p:cNvGrpSpPr/>
          <p:nvPr/>
        </p:nvGrpSpPr>
        <p:grpSpPr>
          <a:xfrm>
            <a:off x="6053161" y="1405704"/>
            <a:ext cx="354778" cy="339271"/>
            <a:chOff x="5045500" y="842250"/>
            <a:chExt cx="503875" cy="481850"/>
          </a:xfrm>
        </p:grpSpPr>
        <p:sp>
          <p:nvSpPr>
            <p:cNvPr id="1135" name="Google Shape;1135;p20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6" name="Google Shape;1136;p20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37" name="Google Shape;1137;p20"/>
          <p:cNvGrpSpPr/>
          <p:nvPr/>
        </p:nvGrpSpPr>
        <p:grpSpPr>
          <a:xfrm>
            <a:off x="1070198" y="1426281"/>
            <a:ext cx="340204" cy="298116"/>
            <a:chOff x="899850" y="871450"/>
            <a:chExt cx="483175" cy="423400"/>
          </a:xfrm>
        </p:grpSpPr>
        <p:sp>
          <p:nvSpPr>
            <p:cNvPr id="1138" name="Google Shape;1138;p20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9" name="Google Shape;1139;p20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0" name="Google Shape;1140;p20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1" name="Google Shape;1141;p20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42" name="Google Shape;1142;p20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20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3" name="Google Shape;1143;p20"/>
          <p:cNvCxnSpPr>
            <a:stCxn id="1109" idx="2"/>
            <a:endCxn id="1110" idx="0"/>
          </p:cNvCxnSpPr>
          <p:nvPr/>
        </p:nvCxnSpPr>
        <p:spPr>
          <a:xfrm rot="-5400000" flipH="1">
            <a:off x="312214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4" name="Google Shape;1144;p20"/>
          <p:cNvSpPr txBox="1"/>
          <p:nvPr/>
        </p:nvSpPr>
        <p:spPr>
          <a:xfrm>
            <a:off x="3872050" y="4152749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22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200" name="Google Shape;1200;p22"/>
          <p:cNvGrpSpPr/>
          <p:nvPr/>
        </p:nvGrpSpPr>
        <p:grpSpPr>
          <a:xfrm>
            <a:off x="777838" y="1955190"/>
            <a:ext cx="1891063" cy="694194"/>
            <a:chOff x="777838" y="1948526"/>
            <a:chExt cx="1891063" cy="694194"/>
          </a:xfrm>
        </p:grpSpPr>
        <p:sp>
          <p:nvSpPr>
            <p:cNvPr id="1201" name="Google Shape;1201;p22"/>
            <p:cNvSpPr txBox="1"/>
            <p:nvPr/>
          </p:nvSpPr>
          <p:spPr>
            <a:xfrm>
              <a:off x="777838" y="1948526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2" name="Google Shape;1202;p22"/>
            <p:cNvSpPr txBox="1"/>
            <p:nvPr/>
          </p:nvSpPr>
          <p:spPr>
            <a:xfrm>
              <a:off x="778000" y="220202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3" name="Google Shape;1203;p22"/>
          <p:cNvGrpSpPr/>
          <p:nvPr/>
        </p:nvGrpSpPr>
        <p:grpSpPr>
          <a:xfrm>
            <a:off x="777963" y="948456"/>
            <a:ext cx="1890913" cy="694194"/>
            <a:chOff x="777963" y="948455"/>
            <a:chExt cx="1890913" cy="694194"/>
          </a:xfrm>
        </p:grpSpPr>
        <p:sp>
          <p:nvSpPr>
            <p:cNvPr id="1204" name="Google Shape;1204;p22"/>
            <p:cNvSpPr txBox="1"/>
            <p:nvPr/>
          </p:nvSpPr>
          <p:spPr>
            <a:xfrm>
              <a:off x="777963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5" name="Google Shape;1205;p22"/>
            <p:cNvSpPr txBox="1"/>
            <p:nvPr/>
          </p:nvSpPr>
          <p:spPr>
            <a:xfrm>
              <a:off x="777975" y="120194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6" name="Google Shape;1206;p22"/>
          <p:cNvGrpSpPr/>
          <p:nvPr/>
        </p:nvGrpSpPr>
        <p:grpSpPr>
          <a:xfrm>
            <a:off x="777963" y="2961925"/>
            <a:ext cx="1890938" cy="693648"/>
            <a:chOff x="777963" y="2952747"/>
            <a:chExt cx="1890938" cy="693648"/>
          </a:xfrm>
        </p:grpSpPr>
        <p:sp>
          <p:nvSpPr>
            <p:cNvPr id="1207" name="Google Shape;1207;p22"/>
            <p:cNvSpPr txBox="1"/>
            <p:nvPr/>
          </p:nvSpPr>
          <p:spPr>
            <a:xfrm>
              <a:off x="777963" y="295274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8" name="Google Shape;1208;p22"/>
            <p:cNvSpPr txBox="1"/>
            <p:nvPr/>
          </p:nvSpPr>
          <p:spPr>
            <a:xfrm>
              <a:off x="778000" y="3205695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9" name="Google Shape;1209;p22"/>
          <p:cNvGrpSpPr/>
          <p:nvPr/>
        </p:nvGrpSpPr>
        <p:grpSpPr>
          <a:xfrm>
            <a:off x="6475088" y="1955545"/>
            <a:ext cx="1890913" cy="694447"/>
            <a:chOff x="6475088" y="1960653"/>
            <a:chExt cx="1890913" cy="694447"/>
          </a:xfrm>
        </p:grpSpPr>
        <p:sp>
          <p:nvSpPr>
            <p:cNvPr id="1210" name="Google Shape;1210;p22"/>
            <p:cNvSpPr txBox="1"/>
            <p:nvPr/>
          </p:nvSpPr>
          <p:spPr>
            <a:xfrm>
              <a:off x="6475088" y="196065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1" name="Google Shape;1211;p22"/>
            <p:cNvSpPr txBox="1"/>
            <p:nvPr/>
          </p:nvSpPr>
          <p:spPr>
            <a:xfrm>
              <a:off x="6475100" y="221439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2" name="Google Shape;1212;p22"/>
          <p:cNvGrpSpPr/>
          <p:nvPr/>
        </p:nvGrpSpPr>
        <p:grpSpPr>
          <a:xfrm>
            <a:off x="6475088" y="948455"/>
            <a:ext cx="1890913" cy="694195"/>
            <a:chOff x="6475088" y="948455"/>
            <a:chExt cx="1890913" cy="694195"/>
          </a:xfrm>
        </p:grpSpPr>
        <p:sp>
          <p:nvSpPr>
            <p:cNvPr id="1213" name="Google Shape;1213;p22"/>
            <p:cNvSpPr txBox="1"/>
            <p:nvPr/>
          </p:nvSpPr>
          <p:spPr>
            <a:xfrm>
              <a:off x="6475088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4" name="Google Shape;1214;p22"/>
            <p:cNvSpPr txBox="1"/>
            <p:nvPr/>
          </p:nvSpPr>
          <p:spPr>
            <a:xfrm>
              <a:off x="6475100" y="120195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5" name="Google Shape;1215;p22"/>
          <p:cNvGrpSpPr/>
          <p:nvPr/>
        </p:nvGrpSpPr>
        <p:grpSpPr>
          <a:xfrm>
            <a:off x="6475088" y="2962887"/>
            <a:ext cx="1890913" cy="694418"/>
            <a:chOff x="6475088" y="2967133"/>
            <a:chExt cx="1890913" cy="694418"/>
          </a:xfrm>
        </p:grpSpPr>
        <p:sp>
          <p:nvSpPr>
            <p:cNvPr id="1216" name="Google Shape;1216;p22"/>
            <p:cNvSpPr txBox="1"/>
            <p:nvPr/>
          </p:nvSpPr>
          <p:spPr>
            <a:xfrm>
              <a:off x="6475088" y="296713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7" name="Google Shape;1217;p22"/>
            <p:cNvSpPr txBox="1"/>
            <p:nvPr/>
          </p:nvSpPr>
          <p:spPr>
            <a:xfrm>
              <a:off x="6475100" y="3220852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8" name="Google Shape;1218;p22"/>
          <p:cNvGrpSpPr/>
          <p:nvPr/>
        </p:nvGrpSpPr>
        <p:grpSpPr>
          <a:xfrm>
            <a:off x="777963" y="3968113"/>
            <a:ext cx="1890913" cy="671112"/>
            <a:chOff x="777963" y="3968114"/>
            <a:chExt cx="1890913" cy="671112"/>
          </a:xfrm>
        </p:grpSpPr>
        <p:sp>
          <p:nvSpPr>
            <p:cNvPr id="1219" name="Google Shape;1219;p22"/>
            <p:cNvSpPr txBox="1"/>
            <p:nvPr/>
          </p:nvSpPr>
          <p:spPr>
            <a:xfrm>
              <a:off x="777963" y="3968114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Sun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0" name="Google Shape;1220;p22"/>
            <p:cNvSpPr txBox="1"/>
            <p:nvPr/>
          </p:nvSpPr>
          <p:spPr>
            <a:xfrm>
              <a:off x="777975" y="4221626"/>
              <a:ext cx="1890900" cy="4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star at the center of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1" name="Google Shape;1221;p22"/>
          <p:cNvGrpSpPr/>
          <p:nvPr/>
        </p:nvGrpSpPr>
        <p:grpSpPr>
          <a:xfrm>
            <a:off x="6475088" y="3970200"/>
            <a:ext cx="1890913" cy="666938"/>
            <a:chOff x="6475088" y="3968113"/>
            <a:chExt cx="1890913" cy="666938"/>
          </a:xfrm>
        </p:grpSpPr>
        <p:sp>
          <p:nvSpPr>
            <p:cNvPr id="1222" name="Google Shape;1222;p22"/>
            <p:cNvSpPr txBox="1"/>
            <p:nvPr/>
          </p:nvSpPr>
          <p:spPr>
            <a:xfrm>
              <a:off x="6475088" y="396811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Moon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3" name="Google Shape;1223;p22"/>
            <p:cNvSpPr txBox="1"/>
            <p:nvPr/>
          </p:nvSpPr>
          <p:spPr>
            <a:xfrm>
              <a:off x="6475100" y="4217451"/>
              <a:ext cx="1890900" cy="4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 Moon is Earth’s only natural satellite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4" name="Google Shape;1224;p22"/>
          <p:cNvGrpSpPr/>
          <p:nvPr/>
        </p:nvGrpSpPr>
        <p:grpSpPr>
          <a:xfrm>
            <a:off x="2677484" y="1099806"/>
            <a:ext cx="1919241" cy="2997195"/>
            <a:chOff x="2677484" y="1099806"/>
            <a:chExt cx="1919241" cy="2997195"/>
          </a:xfrm>
        </p:grpSpPr>
        <p:cxnSp>
          <p:nvCxnSpPr>
            <p:cNvPr id="1225" name="Google Shape;1225;p22"/>
            <p:cNvCxnSpPr/>
            <p:nvPr/>
          </p:nvCxnSpPr>
          <p:spPr>
            <a:xfrm rot="1803274">
              <a:off x="2721582" y="2086353"/>
              <a:ext cx="2010285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26" name="Google Shape;1226;p22"/>
            <p:cNvGrpSpPr/>
            <p:nvPr/>
          </p:nvGrpSpPr>
          <p:grpSpPr>
            <a:xfrm>
              <a:off x="2677484" y="1099806"/>
              <a:ext cx="219355" cy="2997195"/>
              <a:chOff x="2677445" y="1105654"/>
              <a:chExt cx="219355" cy="3013771"/>
            </a:xfrm>
          </p:grpSpPr>
          <p:cxnSp>
            <p:nvCxnSpPr>
              <p:cNvPr id="1227" name="Google Shape;1227;p22"/>
              <p:cNvCxnSpPr/>
              <p:nvPr/>
            </p:nvCxnSpPr>
            <p:spPr>
              <a:xfrm rot="10800000">
                <a:off x="2677733" y="31183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22"/>
              <p:cNvCxnSpPr/>
              <p:nvPr/>
            </p:nvCxnSpPr>
            <p:spPr>
              <a:xfrm rot="10800000">
                <a:off x="2858159" y="1105654"/>
                <a:ext cx="0" cy="3007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22"/>
              <p:cNvCxnSpPr/>
              <p:nvPr/>
            </p:nvCxnSpPr>
            <p:spPr>
              <a:xfrm rot="10800000">
                <a:off x="2677800" y="1119750"/>
                <a:ext cx="2190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22"/>
              <p:cNvCxnSpPr/>
              <p:nvPr/>
            </p:nvCxnSpPr>
            <p:spPr>
              <a:xfrm rot="10800000">
                <a:off x="2677800" y="4119425"/>
                <a:ext cx="2184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22"/>
              <p:cNvCxnSpPr/>
              <p:nvPr/>
            </p:nvCxnSpPr>
            <p:spPr>
              <a:xfrm rot="10800000">
                <a:off x="2677733" y="21214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22"/>
              <p:cNvCxnSpPr/>
              <p:nvPr/>
            </p:nvCxnSpPr>
            <p:spPr>
              <a:xfrm rot="10800000">
                <a:off x="2858149" y="1105654"/>
                <a:ext cx="0" cy="3007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22"/>
              <p:cNvCxnSpPr/>
              <p:nvPr/>
            </p:nvCxnSpPr>
            <p:spPr>
              <a:xfrm rot="10800000">
                <a:off x="2677549" y="1119730"/>
                <a:ext cx="180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22"/>
              <p:cNvCxnSpPr/>
              <p:nvPr/>
            </p:nvCxnSpPr>
            <p:spPr>
              <a:xfrm rot="10800000">
                <a:off x="2677675" y="4119425"/>
                <a:ext cx="19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22"/>
              <p:cNvCxnSpPr/>
              <p:nvPr/>
            </p:nvCxnSpPr>
            <p:spPr>
              <a:xfrm rot="10800000">
                <a:off x="2677445" y="2121410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22"/>
              <p:cNvCxnSpPr/>
              <p:nvPr/>
            </p:nvCxnSpPr>
            <p:spPr>
              <a:xfrm rot="10800000">
                <a:off x="2677445" y="3118311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37" name="Google Shape;1237;p22"/>
            <p:cNvCxnSpPr/>
            <p:nvPr/>
          </p:nvCxnSpPr>
          <p:spPr>
            <a:xfrm rot="1803087">
              <a:off x="2721640" y="2086198"/>
              <a:ext cx="2009875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38" name="Google Shape;1238;p22"/>
          <p:cNvGrpSpPr/>
          <p:nvPr/>
        </p:nvGrpSpPr>
        <p:grpSpPr>
          <a:xfrm>
            <a:off x="5018875" y="1099806"/>
            <a:ext cx="1443491" cy="2997195"/>
            <a:chOff x="5018875" y="1099806"/>
            <a:chExt cx="1443491" cy="2997195"/>
          </a:xfrm>
        </p:grpSpPr>
        <p:cxnSp>
          <p:nvCxnSpPr>
            <p:cNvPr id="1239" name="Google Shape;1239;p22"/>
            <p:cNvCxnSpPr/>
            <p:nvPr/>
          </p:nvCxnSpPr>
          <p:spPr>
            <a:xfrm rot="1803116">
              <a:off x="4920869" y="3209079"/>
              <a:ext cx="1458111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40" name="Google Shape;1240;p22"/>
            <p:cNvGrpSpPr/>
            <p:nvPr/>
          </p:nvGrpSpPr>
          <p:grpSpPr>
            <a:xfrm flipH="1">
              <a:off x="6243012" y="1099806"/>
              <a:ext cx="219355" cy="2997195"/>
              <a:chOff x="2677445" y="1105654"/>
              <a:chExt cx="219355" cy="3013771"/>
            </a:xfrm>
          </p:grpSpPr>
          <p:cxnSp>
            <p:nvCxnSpPr>
              <p:cNvPr id="1241" name="Google Shape;1241;p22"/>
              <p:cNvCxnSpPr/>
              <p:nvPr/>
            </p:nvCxnSpPr>
            <p:spPr>
              <a:xfrm rot="10800000">
                <a:off x="2677733" y="31183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2"/>
              <p:cNvCxnSpPr/>
              <p:nvPr/>
            </p:nvCxnSpPr>
            <p:spPr>
              <a:xfrm rot="10800000">
                <a:off x="2858159" y="1105654"/>
                <a:ext cx="0" cy="3007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2"/>
              <p:cNvCxnSpPr/>
              <p:nvPr/>
            </p:nvCxnSpPr>
            <p:spPr>
              <a:xfrm rot="10800000">
                <a:off x="2677800" y="1119750"/>
                <a:ext cx="2190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2"/>
              <p:cNvCxnSpPr/>
              <p:nvPr/>
            </p:nvCxnSpPr>
            <p:spPr>
              <a:xfrm rot="10800000">
                <a:off x="2677800" y="4119425"/>
                <a:ext cx="2184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2"/>
              <p:cNvCxnSpPr/>
              <p:nvPr/>
            </p:nvCxnSpPr>
            <p:spPr>
              <a:xfrm rot="10800000">
                <a:off x="2677733" y="21214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2"/>
              <p:cNvCxnSpPr/>
              <p:nvPr/>
            </p:nvCxnSpPr>
            <p:spPr>
              <a:xfrm rot="10800000">
                <a:off x="2858149" y="1105654"/>
                <a:ext cx="0" cy="3007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2"/>
              <p:cNvCxnSpPr/>
              <p:nvPr/>
            </p:nvCxnSpPr>
            <p:spPr>
              <a:xfrm rot="10800000">
                <a:off x="2677549" y="1119730"/>
                <a:ext cx="180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2"/>
              <p:cNvCxnSpPr/>
              <p:nvPr/>
            </p:nvCxnSpPr>
            <p:spPr>
              <a:xfrm rot="10800000">
                <a:off x="2677675" y="4119425"/>
                <a:ext cx="19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2"/>
              <p:cNvCxnSpPr/>
              <p:nvPr/>
            </p:nvCxnSpPr>
            <p:spPr>
              <a:xfrm rot="10800000">
                <a:off x="2677445" y="2121410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2"/>
              <p:cNvCxnSpPr/>
              <p:nvPr/>
            </p:nvCxnSpPr>
            <p:spPr>
              <a:xfrm rot="10800000">
                <a:off x="2677445" y="3118311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51" name="Google Shape;1251;p22"/>
            <p:cNvCxnSpPr/>
            <p:nvPr/>
          </p:nvCxnSpPr>
          <p:spPr>
            <a:xfrm rot="1803116">
              <a:off x="4920871" y="3209075"/>
              <a:ext cx="1458111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2" name="Google Shape;1252;p22"/>
          <p:cNvGrpSpPr/>
          <p:nvPr/>
        </p:nvGrpSpPr>
        <p:grpSpPr>
          <a:xfrm>
            <a:off x="3669150" y="1529001"/>
            <a:ext cx="1805712" cy="2084909"/>
            <a:chOff x="3669150" y="1828675"/>
            <a:chExt cx="1805712" cy="2084909"/>
          </a:xfrm>
        </p:grpSpPr>
        <p:sp>
          <p:nvSpPr>
            <p:cNvPr id="1253" name="Google Shape;1253;p22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2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2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2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2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24"/>
          <p:cNvSpPr/>
          <p:nvPr/>
        </p:nvSpPr>
        <p:spPr>
          <a:xfrm rot="10800000">
            <a:off x="5740525" y="2160971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27" name="Google Shape;1427;p24"/>
          <p:cNvSpPr/>
          <p:nvPr/>
        </p:nvSpPr>
        <p:spPr>
          <a:xfrm rot="10800000">
            <a:off x="5740525" y="2160971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28" name="Google Shape;1428;p24"/>
          <p:cNvSpPr/>
          <p:nvPr/>
        </p:nvSpPr>
        <p:spPr>
          <a:xfrm rot="10800000">
            <a:off x="7149825" y="1463713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29" name="Google Shape;1429;p24"/>
          <p:cNvSpPr/>
          <p:nvPr/>
        </p:nvSpPr>
        <p:spPr>
          <a:xfrm rot="10800000">
            <a:off x="7149825" y="1463713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0" name="Google Shape;1430;p24"/>
          <p:cNvSpPr/>
          <p:nvPr/>
        </p:nvSpPr>
        <p:spPr>
          <a:xfrm>
            <a:off x="2821375" y="2725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1" name="Google Shape;1431;p24"/>
          <p:cNvSpPr/>
          <p:nvPr/>
        </p:nvSpPr>
        <p:spPr>
          <a:xfrm>
            <a:off x="2821375" y="2725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2" name="Google Shape;1432;p24"/>
          <p:cNvSpPr/>
          <p:nvPr/>
        </p:nvSpPr>
        <p:spPr>
          <a:xfrm>
            <a:off x="4124175" y="1963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3" name="Google Shape;1433;p24"/>
          <p:cNvSpPr/>
          <p:nvPr/>
        </p:nvSpPr>
        <p:spPr>
          <a:xfrm>
            <a:off x="4124175" y="1963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434" name="Google Shape;1434;p24"/>
          <p:cNvGrpSpPr/>
          <p:nvPr/>
        </p:nvGrpSpPr>
        <p:grpSpPr>
          <a:xfrm>
            <a:off x="1518575" y="3411275"/>
            <a:ext cx="475525" cy="996875"/>
            <a:chOff x="1518575" y="3411275"/>
            <a:chExt cx="475525" cy="996875"/>
          </a:xfrm>
        </p:grpSpPr>
        <p:sp>
          <p:nvSpPr>
            <p:cNvPr id="1435" name="Google Shape;1435;p24"/>
            <p:cNvSpPr/>
            <p:nvPr/>
          </p:nvSpPr>
          <p:spPr>
            <a:xfrm>
              <a:off x="1518575" y="3411275"/>
              <a:ext cx="475525" cy="996875"/>
            </a:xfrm>
            <a:custGeom>
              <a:avLst/>
              <a:gdLst/>
              <a:ahLst/>
              <a:cxnLst/>
              <a:rect l="l" t="t" r="r" b="b"/>
              <a:pathLst>
                <a:path w="19021" h="39875" extrusionOk="0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" name="Google Shape;1436;p24"/>
            <p:cNvSpPr/>
            <p:nvPr/>
          </p:nvSpPr>
          <p:spPr>
            <a:xfrm>
              <a:off x="1518575" y="3411275"/>
              <a:ext cx="475525" cy="996875"/>
            </a:xfrm>
            <a:custGeom>
              <a:avLst/>
              <a:gdLst/>
              <a:ahLst/>
              <a:cxnLst/>
              <a:rect l="l" t="t" r="r" b="b"/>
              <a:pathLst>
                <a:path w="19021" h="39875" extrusionOk="0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7" name="Google Shape;1437;p24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cxnSp>
        <p:nvCxnSpPr>
          <p:cNvPr id="1438" name="Google Shape;1438;p24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9" name="Google Shape;1439;p24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40" name="Google Shape;1440;p24"/>
          <p:cNvGrpSpPr/>
          <p:nvPr/>
        </p:nvGrpSpPr>
        <p:grpSpPr>
          <a:xfrm>
            <a:off x="1661788" y="3999227"/>
            <a:ext cx="590840" cy="682345"/>
            <a:chOff x="3662369" y="2223718"/>
            <a:chExt cx="436237" cy="503799"/>
          </a:xfrm>
        </p:grpSpPr>
        <p:sp>
          <p:nvSpPr>
            <p:cNvPr id="1441" name="Google Shape;1441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24"/>
          <p:cNvGrpSpPr/>
          <p:nvPr/>
        </p:nvGrpSpPr>
        <p:grpSpPr>
          <a:xfrm>
            <a:off x="2964579" y="3243609"/>
            <a:ext cx="590840" cy="682345"/>
            <a:chOff x="3662369" y="2223718"/>
            <a:chExt cx="436237" cy="503799"/>
          </a:xfrm>
        </p:grpSpPr>
        <p:sp>
          <p:nvSpPr>
            <p:cNvPr id="1445" name="Google Shape;1445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24"/>
          <p:cNvGrpSpPr/>
          <p:nvPr/>
        </p:nvGrpSpPr>
        <p:grpSpPr>
          <a:xfrm>
            <a:off x="4271961" y="2502247"/>
            <a:ext cx="590840" cy="682345"/>
            <a:chOff x="3665759" y="2223718"/>
            <a:chExt cx="436237" cy="503799"/>
          </a:xfrm>
        </p:grpSpPr>
        <p:sp>
          <p:nvSpPr>
            <p:cNvPr id="1449" name="Google Shape;1449;p24"/>
            <p:cNvSpPr/>
            <p:nvPr/>
          </p:nvSpPr>
          <p:spPr>
            <a:xfrm>
              <a:off x="366575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4"/>
            <p:cNvSpPr/>
            <p:nvPr/>
          </p:nvSpPr>
          <p:spPr>
            <a:xfrm>
              <a:off x="388407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24"/>
          <p:cNvGrpSpPr/>
          <p:nvPr/>
        </p:nvGrpSpPr>
        <p:grpSpPr>
          <a:xfrm>
            <a:off x="5570159" y="1739180"/>
            <a:ext cx="590840" cy="682345"/>
            <a:chOff x="3662369" y="2223718"/>
            <a:chExt cx="436237" cy="503799"/>
          </a:xfrm>
        </p:grpSpPr>
        <p:sp>
          <p:nvSpPr>
            <p:cNvPr id="1453" name="Google Shape;1453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6" name="Google Shape;1456;p24"/>
          <p:cNvGrpSpPr/>
          <p:nvPr/>
        </p:nvGrpSpPr>
        <p:grpSpPr>
          <a:xfrm>
            <a:off x="6872950" y="986347"/>
            <a:ext cx="590840" cy="682345"/>
            <a:chOff x="3662369" y="2223718"/>
            <a:chExt cx="436237" cy="503799"/>
          </a:xfrm>
        </p:grpSpPr>
        <p:sp>
          <p:nvSpPr>
            <p:cNvPr id="1457" name="Google Shape;1457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24"/>
          <p:cNvGrpSpPr/>
          <p:nvPr/>
        </p:nvGrpSpPr>
        <p:grpSpPr>
          <a:xfrm>
            <a:off x="644641" y="2583879"/>
            <a:ext cx="1752127" cy="751195"/>
            <a:chOff x="644641" y="2583879"/>
            <a:chExt cx="1752127" cy="751195"/>
          </a:xfrm>
        </p:grpSpPr>
        <p:sp>
          <p:nvSpPr>
            <p:cNvPr id="1461" name="Google Shape;1461;p24"/>
            <p:cNvSpPr txBox="1"/>
            <p:nvPr/>
          </p:nvSpPr>
          <p:spPr>
            <a:xfrm>
              <a:off x="644641" y="2583879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2" name="Google Shape;1462;p24"/>
            <p:cNvSpPr txBox="1"/>
            <p:nvPr/>
          </p:nvSpPr>
          <p:spPr>
            <a:xfrm>
              <a:off x="644768" y="2837373"/>
              <a:ext cx="1752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3" name="Google Shape;1463;p24"/>
          <p:cNvGrpSpPr/>
          <p:nvPr/>
        </p:nvGrpSpPr>
        <p:grpSpPr>
          <a:xfrm>
            <a:off x="1947910" y="1883917"/>
            <a:ext cx="1752019" cy="762341"/>
            <a:chOff x="1947910" y="1883917"/>
            <a:chExt cx="1752019" cy="762341"/>
          </a:xfrm>
        </p:grpSpPr>
        <p:sp>
          <p:nvSpPr>
            <p:cNvPr id="1464" name="Google Shape;1464;p24"/>
            <p:cNvSpPr txBox="1"/>
            <p:nvPr/>
          </p:nvSpPr>
          <p:spPr>
            <a:xfrm>
              <a:off x="1947928" y="1883917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5" name="Google Shape;1465;p24"/>
            <p:cNvSpPr txBox="1"/>
            <p:nvPr/>
          </p:nvSpPr>
          <p:spPr>
            <a:xfrm>
              <a:off x="1947910" y="2133258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6" name="Google Shape;1466;p24"/>
          <p:cNvGrpSpPr/>
          <p:nvPr/>
        </p:nvGrpSpPr>
        <p:grpSpPr>
          <a:xfrm>
            <a:off x="5341376" y="3234047"/>
            <a:ext cx="1752010" cy="762422"/>
            <a:chOff x="5341376" y="3234047"/>
            <a:chExt cx="1752010" cy="762422"/>
          </a:xfrm>
        </p:grpSpPr>
        <p:sp>
          <p:nvSpPr>
            <p:cNvPr id="1467" name="Google Shape;1467;p24"/>
            <p:cNvSpPr txBox="1"/>
            <p:nvPr/>
          </p:nvSpPr>
          <p:spPr>
            <a:xfrm>
              <a:off x="5341385" y="3234047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8" name="Google Shape;1468;p24"/>
            <p:cNvSpPr txBox="1"/>
            <p:nvPr/>
          </p:nvSpPr>
          <p:spPr>
            <a:xfrm>
              <a:off x="5341376" y="3498769"/>
              <a:ext cx="1752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9" name="Google Shape;1469;p24"/>
          <p:cNvGrpSpPr/>
          <p:nvPr/>
        </p:nvGrpSpPr>
        <p:grpSpPr>
          <a:xfrm>
            <a:off x="6750765" y="2538450"/>
            <a:ext cx="1752012" cy="762342"/>
            <a:chOff x="6750765" y="2538450"/>
            <a:chExt cx="1752012" cy="762342"/>
          </a:xfrm>
        </p:grpSpPr>
        <p:sp>
          <p:nvSpPr>
            <p:cNvPr id="1470" name="Google Shape;1470;p24"/>
            <p:cNvSpPr txBox="1"/>
            <p:nvPr/>
          </p:nvSpPr>
          <p:spPr>
            <a:xfrm>
              <a:off x="6750765" y="2538450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71" name="Google Shape;1471;p24"/>
            <p:cNvSpPr txBox="1"/>
            <p:nvPr/>
          </p:nvSpPr>
          <p:spPr>
            <a:xfrm>
              <a:off x="6750777" y="2787792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2" name="Google Shape;1472;p24"/>
          <p:cNvGrpSpPr/>
          <p:nvPr/>
        </p:nvGrpSpPr>
        <p:grpSpPr>
          <a:xfrm>
            <a:off x="3245641" y="1121575"/>
            <a:ext cx="1752002" cy="762341"/>
            <a:chOff x="3245641" y="1121575"/>
            <a:chExt cx="1752002" cy="762341"/>
          </a:xfrm>
        </p:grpSpPr>
        <p:sp>
          <p:nvSpPr>
            <p:cNvPr id="1473" name="Google Shape;1473;p24"/>
            <p:cNvSpPr txBox="1"/>
            <p:nvPr/>
          </p:nvSpPr>
          <p:spPr>
            <a:xfrm>
              <a:off x="3245643" y="1121575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74" name="Google Shape;1474;p24"/>
            <p:cNvSpPr txBox="1"/>
            <p:nvPr/>
          </p:nvSpPr>
          <p:spPr>
            <a:xfrm>
              <a:off x="3245641" y="1370916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25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480" name="Google Shape;1480;p25"/>
          <p:cNvGrpSpPr/>
          <p:nvPr/>
        </p:nvGrpSpPr>
        <p:grpSpPr>
          <a:xfrm>
            <a:off x="3255989" y="3097823"/>
            <a:ext cx="2631966" cy="1482582"/>
            <a:chOff x="1012725" y="2202350"/>
            <a:chExt cx="2668525" cy="1503175"/>
          </a:xfrm>
        </p:grpSpPr>
        <p:sp>
          <p:nvSpPr>
            <p:cNvPr id="1481" name="Google Shape;1481;p25"/>
            <p:cNvSpPr/>
            <p:nvPr/>
          </p:nvSpPr>
          <p:spPr>
            <a:xfrm>
              <a:off x="1142800" y="2262775"/>
              <a:ext cx="2408375" cy="1356725"/>
            </a:xfrm>
            <a:custGeom>
              <a:avLst/>
              <a:gdLst/>
              <a:ahLst/>
              <a:cxnLst/>
              <a:rect l="l" t="t" r="r" b="b"/>
              <a:pathLst>
                <a:path w="96335" h="54269" extrusionOk="0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5"/>
            <p:cNvSpPr/>
            <p:nvPr/>
          </p:nvSpPr>
          <p:spPr>
            <a:xfrm>
              <a:off x="2383425" y="2959275"/>
              <a:ext cx="1167750" cy="686425"/>
            </a:xfrm>
            <a:custGeom>
              <a:avLst/>
              <a:gdLst/>
              <a:ahLst/>
              <a:cxnLst/>
              <a:rect l="l" t="t" r="r" b="b"/>
              <a:pathLst>
                <a:path w="46710" h="27457" extrusionOk="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5"/>
            <p:cNvSpPr/>
            <p:nvPr/>
          </p:nvSpPr>
          <p:spPr>
            <a:xfrm>
              <a:off x="1142800" y="2903925"/>
              <a:ext cx="1240650" cy="741775"/>
            </a:xfrm>
            <a:custGeom>
              <a:avLst/>
              <a:gdLst/>
              <a:ahLst/>
              <a:cxnLst/>
              <a:rect l="l" t="t" r="r" b="b"/>
              <a:pathLst>
                <a:path w="49626" h="29671" extrusionOk="0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5"/>
            <p:cNvSpPr/>
            <p:nvPr/>
          </p:nvSpPr>
          <p:spPr>
            <a:xfrm>
              <a:off x="1012725" y="2202350"/>
              <a:ext cx="2668525" cy="1503175"/>
            </a:xfrm>
            <a:custGeom>
              <a:avLst/>
              <a:gdLst/>
              <a:ahLst/>
              <a:cxnLst/>
              <a:rect l="l" t="t" r="r" b="b"/>
              <a:pathLst>
                <a:path w="106741" h="60127" extrusionOk="0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25"/>
          <p:cNvGrpSpPr/>
          <p:nvPr/>
        </p:nvGrpSpPr>
        <p:grpSpPr>
          <a:xfrm>
            <a:off x="3813523" y="1279109"/>
            <a:ext cx="1581560" cy="3019039"/>
            <a:chOff x="1497487" y="1374192"/>
            <a:chExt cx="1262521" cy="2410026"/>
          </a:xfrm>
        </p:grpSpPr>
        <p:sp>
          <p:nvSpPr>
            <p:cNvPr id="1486" name="Google Shape;1486;p25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5"/>
            <p:cNvSpPr/>
            <p:nvPr/>
          </p:nvSpPr>
          <p:spPr>
            <a:xfrm>
              <a:off x="1497487" y="1374192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1627890" y="1449158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5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5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5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5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5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5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5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5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5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5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5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5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5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5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5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5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5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5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5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5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5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5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5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5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5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5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5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5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5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5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5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5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5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5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5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5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5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5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5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5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5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5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5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5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5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5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5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5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5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5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5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5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5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5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5"/>
            <p:cNvSpPr/>
            <p:nvPr/>
          </p:nvSpPr>
          <p:spPr>
            <a:xfrm>
              <a:off x="1676756" y="1477948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5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5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5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5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8" name="Google Shape;1578;p25"/>
          <p:cNvGrpSpPr/>
          <p:nvPr/>
        </p:nvGrpSpPr>
        <p:grpSpPr>
          <a:xfrm>
            <a:off x="487119" y="1433145"/>
            <a:ext cx="2555406" cy="1202199"/>
            <a:chOff x="487119" y="1402945"/>
            <a:chExt cx="2555406" cy="1202199"/>
          </a:xfrm>
        </p:grpSpPr>
        <p:grpSp>
          <p:nvGrpSpPr>
            <p:cNvPr id="1579" name="Google Shape;1579;p25"/>
            <p:cNvGrpSpPr/>
            <p:nvPr/>
          </p:nvGrpSpPr>
          <p:grpSpPr>
            <a:xfrm>
              <a:off x="487125" y="1837402"/>
              <a:ext cx="2555400" cy="767741"/>
              <a:chOff x="487125" y="1837402"/>
              <a:chExt cx="2555400" cy="767741"/>
            </a:xfrm>
          </p:grpSpPr>
          <p:sp>
            <p:nvSpPr>
              <p:cNvPr id="1580" name="Google Shape;1580;p25"/>
              <p:cNvSpPr txBox="1"/>
              <p:nvPr/>
            </p:nvSpPr>
            <p:spPr>
              <a:xfrm>
                <a:off x="487125" y="1837402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81" name="Google Shape;1581;p25"/>
              <p:cNvSpPr txBox="1"/>
              <p:nvPr/>
            </p:nvSpPr>
            <p:spPr>
              <a:xfrm>
                <a:off x="487125" y="2170743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the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82" name="Google Shape;1582;p25"/>
            <p:cNvSpPr txBox="1"/>
            <p:nvPr/>
          </p:nvSpPr>
          <p:spPr>
            <a:xfrm>
              <a:off x="487119" y="1402945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83" name="Google Shape;1583;p25"/>
          <p:cNvGrpSpPr/>
          <p:nvPr/>
        </p:nvGrpSpPr>
        <p:grpSpPr>
          <a:xfrm>
            <a:off x="6107022" y="1433141"/>
            <a:ext cx="2555404" cy="1202161"/>
            <a:chOff x="6107022" y="1402941"/>
            <a:chExt cx="2555404" cy="1202161"/>
          </a:xfrm>
        </p:grpSpPr>
        <p:grpSp>
          <p:nvGrpSpPr>
            <p:cNvPr id="1584" name="Google Shape;1584;p25"/>
            <p:cNvGrpSpPr/>
            <p:nvPr/>
          </p:nvGrpSpPr>
          <p:grpSpPr>
            <a:xfrm>
              <a:off x="6107026" y="1837399"/>
              <a:ext cx="2555400" cy="767703"/>
              <a:chOff x="6107026" y="1837399"/>
              <a:chExt cx="2555400" cy="767703"/>
            </a:xfrm>
          </p:grpSpPr>
          <p:sp>
            <p:nvSpPr>
              <p:cNvPr id="1585" name="Google Shape;1585;p25"/>
              <p:cNvSpPr txBox="1"/>
              <p:nvPr/>
            </p:nvSpPr>
            <p:spPr>
              <a:xfrm>
                <a:off x="6107026" y="1837399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86" name="Google Shape;1586;p25"/>
              <p:cNvSpPr txBox="1"/>
              <p:nvPr/>
            </p:nvSpPr>
            <p:spPr>
              <a:xfrm>
                <a:off x="6107026" y="2170702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Saturn has several rings. It’s composed of hydrogen and helium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87" name="Google Shape;1587;p25"/>
            <p:cNvSpPr txBox="1"/>
            <p:nvPr/>
          </p:nvSpPr>
          <p:spPr>
            <a:xfrm>
              <a:off x="6107022" y="1402941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88" name="Google Shape;1588;p25"/>
          <p:cNvGrpSpPr/>
          <p:nvPr/>
        </p:nvGrpSpPr>
        <p:grpSpPr>
          <a:xfrm>
            <a:off x="486725" y="2937170"/>
            <a:ext cx="2555425" cy="1202357"/>
            <a:chOff x="486725" y="2906970"/>
            <a:chExt cx="2555425" cy="1202357"/>
          </a:xfrm>
        </p:grpSpPr>
        <p:grpSp>
          <p:nvGrpSpPr>
            <p:cNvPr id="1589" name="Google Shape;1589;p25"/>
            <p:cNvGrpSpPr/>
            <p:nvPr/>
          </p:nvGrpSpPr>
          <p:grpSpPr>
            <a:xfrm>
              <a:off x="486725" y="3341503"/>
              <a:ext cx="2555425" cy="767825"/>
              <a:chOff x="486725" y="3341503"/>
              <a:chExt cx="2555425" cy="767825"/>
            </a:xfrm>
          </p:grpSpPr>
          <p:sp>
            <p:nvSpPr>
              <p:cNvPr id="1590" name="Google Shape;1590;p25"/>
              <p:cNvSpPr txBox="1"/>
              <p:nvPr/>
            </p:nvSpPr>
            <p:spPr>
              <a:xfrm>
                <a:off x="486725" y="3341503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91" name="Google Shape;1591;p25"/>
              <p:cNvSpPr txBox="1"/>
              <p:nvPr/>
            </p:nvSpPr>
            <p:spPr>
              <a:xfrm>
                <a:off x="486750" y="3674927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Despite being red, Mars is actually a very cold place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92" name="Google Shape;1592;p25"/>
            <p:cNvSpPr txBox="1"/>
            <p:nvPr/>
          </p:nvSpPr>
          <p:spPr>
            <a:xfrm>
              <a:off x="486736" y="2906970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93" name="Google Shape;1593;p25"/>
          <p:cNvGrpSpPr/>
          <p:nvPr/>
        </p:nvGrpSpPr>
        <p:grpSpPr>
          <a:xfrm>
            <a:off x="6107021" y="2937166"/>
            <a:ext cx="2555405" cy="1202361"/>
            <a:chOff x="6107021" y="2906966"/>
            <a:chExt cx="2555405" cy="1202361"/>
          </a:xfrm>
        </p:grpSpPr>
        <p:grpSp>
          <p:nvGrpSpPr>
            <p:cNvPr id="1594" name="Google Shape;1594;p25"/>
            <p:cNvGrpSpPr/>
            <p:nvPr/>
          </p:nvGrpSpPr>
          <p:grpSpPr>
            <a:xfrm>
              <a:off x="6107021" y="3341499"/>
              <a:ext cx="2555405" cy="767827"/>
              <a:chOff x="6107021" y="3341499"/>
              <a:chExt cx="2555405" cy="767827"/>
            </a:xfrm>
          </p:grpSpPr>
          <p:sp>
            <p:nvSpPr>
              <p:cNvPr id="1595" name="Google Shape;1595;p25"/>
              <p:cNvSpPr txBox="1"/>
              <p:nvPr/>
            </p:nvSpPr>
            <p:spPr>
              <a:xfrm>
                <a:off x="6107021" y="3341499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96" name="Google Shape;1596;p25"/>
              <p:cNvSpPr txBox="1"/>
              <p:nvPr/>
            </p:nvSpPr>
            <p:spPr>
              <a:xfrm>
                <a:off x="6107026" y="3674927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97" name="Google Shape;1597;p25"/>
            <p:cNvSpPr txBox="1"/>
            <p:nvPr/>
          </p:nvSpPr>
          <p:spPr>
            <a:xfrm>
              <a:off x="6107022" y="2906966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-GB" sz="30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2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603" name="Google Shape;1603;p26"/>
          <p:cNvGrpSpPr/>
          <p:nvPr/>
        </p:nvGrpSpPr>
        <p:grpSpPr>
          <a:xfrm>
            <a:off x="1047817" y="1158425"/>
            <a:ext cx="2532953" cy="3574389"/>
            <a:chOff x="1047817" y="1158425"/>
            <a:chExt cx="2532953" cy="3574389"/>
          </a:xfrm>
        </p:grpSpPr>
        <p:sp>
          <p:nvSpPr>
            <p:cNvPr id="1604" name="Google Shape;1604;p26"/>
            <p:cNvSpPr/>
            <p:nvPr/>
          </p:nvSpPr>
          <p:spPr>
            <a:xfrm>
              <a:off x="2444996" y="1158425"/>
              <a:ext cx="801628" cy="1427472"/>
            </a:xfrm>
            <a:custGeom>
              <a:avLst/>
              <a:gdLst/>
              <a:ahLst/>
              <a:cxnLst/>
              <a:rect l="l" t="t" r="r" b="b"/>
              <a:pathLst>
                <a:path w="24539" h="43697" extrusionOk="0">
                  <a:moveTo>
                    <a:pt x="11787" y="43696"/>
                  </a:moveTo>
                  <a:cubicBezTo>
                    <a:pt x="10751" y="43661"/>
                    <a:pt x="10406" y="42839"/>
                    <a:pt x="10406" y="41458"/>
                  </a:cubicBezTo>
                  <a:cubicBezTo>
                    <a:pt x="10430" y="30897"/>
                    <a:pt x="10430" y="20336"/>
                    <a:pt x="10418" y="9788"/>
                  </a:cubicBezTo>
                  <a:lnTo>
                    <a:pt x="10418" y="8585"/>
                  </a:lnTo>
                  <a:cubicBezTo>
                    <a:pt x="10108" y="9097"/>
                    <a:pt x="9906" y="9418"/>
                    <a:pt x="9716" y="9740"/>
                  </a:cubicBezTo>
                  <a:cubicBezTo>
                    <a:pt x="7489" y="13586"/>
                    <a:pt x="5263" y="17431"/>
                    <a:pt x="3048" y="21265"/>
                  </a:cubicBezTo>
                  <a:cubicBezTo>
                    <a:pt x="2488" y="22218"/>
                    <a:pt x="1869" y="22801"/>
                    <a:pt x="1107" y="22825"/>
                  </a:cubicBezTo>
                  <a:cubicBezTo>
                    <a:pt x="452" y="22837"/>
                    <a:pt x="0" y="22408"/>
                    <a:pt x="12" y="21551"/>
                  </a:cubicBezTo>
                  <a:cubicBezTo>
                    <a:pt x="36" y="20896"/>
                    <a:pt x="191" y="20003"/>
                    <a:pt x="524" y="19408"/>
                  </a:cubicBezTo>
                  <a:cubicBezTo>
                    <a:pt x="3953" y="13395"/>
                    <a:pt x="7406" y="7418"/>
                    <a:pt x="10894" y="1453"/>
                  </a:cubicBezTo>
                  <a:cubicBezTo>
                    <a:pt x="11144" y="1048"/>
                    <a:pt x="11490" y="715"/>
                    <a:pt x="11787" y="346"/>
                  </a:cubicBezTo>
                  <a:lnTo>
                    <a:pt x="12549" y="1"/>
                  </a:lnTo>
                  <a:cubicBezTo>
                    <a:pt x="13002" y="203"/>
                    <a:pt x="13478" y="334"/>
                    <a:pt x="13871" y="644"/>
                  </a:cubicBezTo>
                  <a:cubicBezTo>
                    <a:pt x="17169" y="3251"/>
                    <a:pt x="20443" y="5894"/>
                    <a:pt x="23729" y="8526"/>
                  </a:cubicBezTo>
                  <a:cubicBezTo>
                    <a:pt x="24277" y="8966"/>
                    <a:pt x="24539" y="9633"/>
                    <a:pt x="24289" y="10704"/>
                  </a:cubicBezTo>
                  <a:cubicBezTo>
                    <a:pt x="24063" y="11681"/>
                    <a:pt x="23563" y="12419"/>
                    <a:pt x="22848" y="12883"/>
                  </a:cubicBezTo>
                  <a:cubicBezTo>
                    <a:pt x="22134" y="13336"/>
                    <a:pt x="21646" y="13133"/>
                    <a:pt x="21169" y="12752"/>
                  </a:cubicBezTo>
                  <a:cubicBezTo>
                    <a:pt x="19014" y="10990"/>
                    <a:pt x="16847" y="9252"/>
                    <a:pt x="14680" y="7502"/>
                  </a:cubicBezTo>
                  <a:cubicBezTo>
                    <a:pt x="14490" y="7323"/>
                    <a:pt x="14311" y="7132"/>
                    <a:pt x="14145" y="6942"/>
                  </a:cubicBezTo>
                  <a:lnTo>
                    <a:pt x="13930" y="7121"/>
                  </a:lnTo>
                  <a:lnTo>
                    <a:pt x="13930" y="8085"/>
                  </a:lnTo>
                  <a:cubicBezTo>
                    <a:pt x="13930" y="18682"/>
                    <a:pt x="13907" y="29278"/>
                    <a:pt x="13942" y="39851"/>
                  </a:cubicBezTo>
                  <a:cubicBezTo>
                    <a:pt x="13942" y="41244"/>
                    <a:pt x="13573" y="42351"/>
                    <a:pt x="12549" y="4335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6"/>
            <p:cNvSpPr/>
            <p:nvPr/>
          </p:nvSpPr>
          <p:spPr>
            <a:xfrm>
              <a:off x="1047817" y="2283181"/>
              <a:ext cx="1538345" cy="1835750"/>
            </a:xfrm>
            <a:custGeom>
              <a:avLst/>
              <a:gdLst/>
              <a:ahLst/>
              <a:cxnLst/>
              <a:rect l="l" t="t" r="r" b="b"/>
              <a:pathLst>
                <a:path w="47091" h="56195" extrusionOk="0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6"/>
            <p:cNvSpPr/>
            <p:nvPr/>
          </p:nvSpPr>
          <p:spPr>
            <a:xfrm>
              <a:off x="1055233" y="2281548"/>
              <a:ext cx="1538313" cy="1851398"/>
            </a:xfrm>
            <a:custGeom>
              <a:avLst/>
              <a:gdLst/>
              <a:ahLst/>
              <a:cxnLst/>
              <a:rect l="l" t="t" r="r" b="b"/>
              <a:pathLst>
                <a:path w="47090" h="56674" extrusionOk="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6"/>
            <p:cNvSpPr/>
            <p:nvPr/>
          </p:nvSpPr>
          <p:spPr>
            <a:xfrm>
              <a:off x="1062616" y="2287754"/>
              <a:ext cx="1538313" cy="1851431"/>
            </a:xfrm>
            <a:custGeom>
              <a:avLst/>
              <a:gdLst/>
              <a:ahLst/>
              <a:cxnLst/>
              <a:rect l="l" t="t" r="r" b="b"/>
              <a:pathLst>
                <a:path w="47090" h="56675" extrusionOk="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6"/>
            <p:cNvSpPr/>
            <p:nvPr/>
          </p:nvSpPr>
          <p:spPr>
            <a:xfrm>
              <a:off x="1101176" y="2362981"/>
              <a:ext cx="1460139" cy="1704394"/>
            </a:xfrm>
            <a:custGeom>
              <a:avLst/>
              <a:gdLst/>
              <a:ahLst/>
              <a:cxnLst/>
              <a:rect l="l" t="t" r="r" b="b"/>
              <a:pathLst>
                <a:path w="44697" h="52174" extrusionOk="0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6"/>
            <p:cNvSpPr/>
            <p:nvPr/>
          </p:nvSpPr>
          <p:spPr>
            <a:xfrm>
              <a:off x="1105769" y="2375661"/>
              <a:ext cx="1460531" cy="1692732"/>
            </a:xfrm>
            <a:custGeom>
              <a:avLst/>
              <a:gdLst/>
              <a:ahLst/>
              <a:cxnLst/>
              <a:rect l="l" t="t" r="r" b="b"/>
              <a:pathLst>
                <a:path w="44709" h="51817" extrusionOk="0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6"/>
            <p:cNvSpPr/>
            <p:nvPr/>
          </p:nvSpPr>
          <p:spPr>
            <a:xfrm>
              <a:off x="1817940" y="2742052"/>
              <a:ext cx="27245" cy="35804"/>
            </a:xfrm>
            <a:custGeom>
              <a:avLst/>
              <a:gdLst/>
              <a:ahLst/>
              <a:cxnLst/>
              <a:rect l="l" t="t" r="r" b="b"/>
              <a:pathLst>
                <a:path w="834" h="1096" extrusionOk="0">
                  <a:moveTo>
                    <a:pt x="0" y="786"/>
                  </a:moveTo>
                  <a:cubicBezTo>
                    <a:pt x="36" y="512"/>
                    <a:pt x="191" y="274"/>
                    <a:pt x="417" y="131"/>
                  </a:cubicBezTo>
                  <a:cubicBezTo>
                    <a:pt x="655" y="0"/>
                    <a:pt x="834" y="71"/>
                    <a:pt x="834" y="310"/>
                  </a:cubicBezTo>
                  <a:cubicBezTo>
                    <a:pt x="810" y="583"/>
                    <a:pt x="655" y="822"/>
                    <a:pt x="417" y="964"/>
                  </a:cubicBezTo>
                  <a:cubicBezTo>
                    <a:pt x="191" y="1095"/>
                    <a:pt x="0" y="1012"/>
                    <a:pt x="0" y="786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6"/>
            <p:cNvSpPr/>
            <p:nvPr/>
          </p:nvSpPr>
          <p:spPr>
            <a:xfrm>
              <a:off x="1814883" y="2741883"/>
              <a:ext cx="15615" cy="17640"/>
            </a:xfrm>
            <a:custGeom>
              <a:avLst/>
              <a:gdLst/>
              <a:ahLst/>
              <a:cxnLst/>
              <a:rect l="l" t="t" r="r" b="b"/>
              <a:pathLst>
                <a:path w="478" h="540" extrusionOk="0">
                  <a:moveTo>
                    <a:pt x="353" y="0"/>
                  </a:moveTo>
                  <a:cubicBezTo>
                    <a:pt x="319" y="0"/>
                    <a:pt x="280" y="11"/>
                    <a:pt x="239" y="34"/>
                  </a:cubicBezTo>
                  <a:cubicBezTo>
                    <a:pt x="108" y="117"/>
                    <a:pt x="25" y="248"/>
                    <a:pt x="1" y="403"/>
                  </a:cubicBezTo>
                  <a:cubicBezTo>
                    <a:pt x="1" y="489"/>
                    <a:pt x="48" y="539"/>
                    <a:pt x="117" y="539"/>
                  </a:cubicBezTo>
                  <a:cubicBezTo>
                    <a:pt x="153" y="539"/>
                    <a:pt x="195" y="526"/>
                    <a:pt x="239" y="498"/>
                  </a:cubicBezTo>
                  <a:cubicBezTo>
                    <a:pt x="370" y="427"/>
                    <a:pt x="453" y="284"/>
                    <a:pt x="477" y="141"/>
                  </a:cubicBezTo>
                  <a:cubicBezTo>
                    <a:pt x="477" y="51"/>
                    <a:pt x="427" y="0"/>
                    <a:pt x="35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6"/>
            <p:cNvSpPr/>
            <p:nvPr/>
          </p:nvSpPr>
          <p:spPr>
            <a:xfrm>
              <a:off x="1096145" y="3257529"/>
              <a:ext cx="2484625" cy="1443413"/>
            </a:xfrm>
            <a:custGeom>
              <a:avLst/>
              <a:gdLst/>
              <a:ahLst/>
              <a:cxnLst/>
              <a:rect l="l" t="t" r="r" b="b"/>
              <a:pathLst>
                <a:path w="76058" h="44185" extrusionOk="0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6"/>
            <p:cNvSpPr/>
            <p:nvPr/>
          </p:nvSpPr>
          <p:spPr>
            <a:xfrm>
              <a:off x="1287116" y="3359808"/>
              <a:ext cx="1874363" cy="1085606"/>
            </a:xfrm>
            <a:custGeom>
              <a:avLst/>
              <a:gdLst/>
              <a:ahLst/>
              <a:cxnLst/>
              <a:rect l="l" t="t" r="r" b="b"/>
              <a:pathLst>
                <a:path w="57377" h="33232" extrusionOk="0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6"/>
            <p:cNvSpPr/>
            <p:nvPr/>
          </p:nvSpPr>
          <p:spPr>
            <a:xfrm>
              <a:off x="2306129" y="3952548"/>
              <a:ext cx="717640" cy="415433"/>
            </a:xfrm>
            <a:custGeom>
              <a:avLst/>
              <a:gdLst/>
              <a:ahLst/>
              <a:cxnLst/>
              <a:rect l="l" t="t" r="r" b="b"/>
              <a:pathLst>
                <a:path w="21968" h="12717" extrusionOk="0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6"/>
            <p:cNvSpPr/>
            <p:nvPr/>
          </p:nvSpPr>
          <p:spPr>
            <a:xfrm>
              <a:off x="2307305" y="3956468"/>
              <a:ext cx="716856" cy="411512"/>
            </a:xfrm>
            <a:custGeom>
              <a:avLst/>
              <a:gdLst/>
              <a:ahLst/>
              <a:cxnLst/>
              <a:rect l="l" t="t" r="r" b="b"/>
              <a:pathLst>
                <a:path w="21944" h="12597" extrusionOk="0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6"/>
            <p:cNvSpPr/>
            <p:nvPr/>
          </p:nvSpPr>
          <p:spPr>
            <a:xfrm>
              <a:off x="1320567" y="3382773"/>
              <a:ext cx="1824970" cy="1029582"/>
            </a:xfrm>
            <a:custGeom>
              <a:avLst/>
              <a:gdLst/>
              <a:ahLst/>
              <a:cxnLst/>
              <a:rect l="l" t="t" r="r" b="b"/>
              <a:pathLst>
                <a:path w="55865" h="31517" extrusionOk="0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6"/>
            <p:cNvSpPr/>
            <p:nvPr/>
          </p:nvSpPr>
          <p:spPr>
            <a:xfrm>
              <a:off x="2536757" y="3304993"/>
              <a:ext cx="65400" cy="37372"/>
            </a:xfrm>
            <a:custGeom>
              <a:avLst/>
              <a:gdLst/>
              <a:ahLst/>
              <a:cxnLst/>
              <a:rect l="l" t="t" r="r" b="b"/>
              <a:pathLst>
                <a:path w="2002" h="1144" extrusionOk="0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6"/>
            <p:cNvSpPr/>
            <p:nvPr/>
          </p:nvSpPr>
          <p:spPr>
            <a:xfrm>
              <a:off x="2541429" y="3307705"/>
              <a:ext cx="56057" cy="31916"/>
            </a:xfrm>
            <a:custGeom>
              <a:avLst/>
              <a:gdLst/>
              <a:ahLst/>
              <a:cxnLst/>
              <a:rect l="l" t="t" r="r" b="b"/>
              <a:pathLst>
                <a:path w="1716" h="977" extrusionOk="0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6"/>
            <p:cNvSpPr/>
            <p:nvPr/>
          </p:nvSpPr>
          <p:spPr>
            <a:xfrm>
              <a:off x="1095361" y="3820704"/>
              <a:ext cx="2485409" cy="912109"/>
            </a:xfrm>
            <a:custGeom>
              <a:avLst/>
              <a:gdLst/>
              <a:ahLst/>
              <a:cxnLst/>
              <a:rect l="l" t="t" r="r" b="b"/>
              <a:pathLst>
                <a:path w="76082" h="27921" extrusionOk="0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0" name="Google Shape;1620;p26"/>
            <p:cNvGrpSpPr/>
            <p:nvPr/>
          </p:nvGrpSpPr>
          <p:grpSpPr>
            <a:xfrm>
              <a:off x="1592871" y="2098194"/>
              <a:ext cx="1653825" cy="1903274"/>
              <a:chOff x="2544350" y="1545750"/>
              <a:chExt cx="1265650" cy="1456550"/>
            </a:xfrm>
          </p:grpSpPr>
          <p:sp>
            <p:nvSpPr>
              <p:cNvPr id="1621" name="Google Shape;1621;p26"/>
              <p:cNvSpPr/>
              <p:nvPr/>
            </p:nvSpPr>
            <p:spPr>
              <a:xfrm>
                <a:off x="2544350" y="1545750"/>
                <a:ext cx="1260300" cy="1453575"/>
              </a:xfrm>
              <a:custGeom>
                <a:avLst/>
                <a:gdLst/>
                <a:ahLst/>
                <a:cxnLst/>
                <a:rect l="l" t="t" r="r" b="b"/>
                <a:pathLst>
                  <a:path w="50412" h="58143" extrusionOk="0">
                    <a:moveTo>
                      <a:pt x="49800" y="0"/>
                    </a:moveTo>
                    <a:cubicBezTo>
                      <a:pt x="49754" y="0"/>
                      <a:pt x="49711" y="9"/>
                      <a:pt x="49674" y="29"/>
                    </a:cubicBezTo>
                    <a:lnTo>
                      <a:pt x="72" y="28651"/>
                    </a:lnTo>
                    <a:cubicBezTo>
                      <a:pt x="36" y="28675"/>
                      <a:pt x="1" y="28723"/>
                      <a:pt x="1" y="28770"/>
                    </a:cubicBezTo>
                    <a:lnTo>
                      <a:pt x="1" y="57619"/>
                    </a:lnTo>
                    <a:cubicBezTo>
                      <a:pt x="1" y="57833"/>
                      <a:pt x="560" y="58143"/>
                      <a:pt x="560" y="58143"/>
                    </a:cubicBezTo>
                    <a:lnTo>
                      <a:pt x="560" y="29115"/>
                    </a:lnTo>
                    <a:cubicBezTo>
                      <a:pt x="560" y="29068"/>
                      <a:pt x="584" y="29020"/>
                      <a:pt x="632" y="28984"/>
                    </a:cubicBezTo>
                    <a:lnTo>
                      <a:pt x="50412" y="267"/>
                    </a:lnTo>
                    <a:cubicBezTo>
                      <a:pt x="50412" y="267"/>
                      <a:pt x="50060" y="0"/>
                      <a:pt x="498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6"/>
              <p:cNvSpPr/>
              <p:nvPr/>
            </p:nvSpPr>
            <p:spPr>
              <a:xfrm>
                <a:off x="2558050" y="1551500"/>
                <a:ext cx="1251950" cy="1450800"/>
              </a:xfrm>
              <a:custGeom>
                <a:avLst/>
                <a:gdLst/>
                <a:ahLst/>
                <a:cxnLst/>
                <a:rect l="l" t="t" r="r" b="b"/>
                <a:pathLst>
                  <a:path w="50078" h="58032" extrusionOk="0">
                    <a:moveTo>
                      <a:pt x="0" y="28885"/>
                    </a:moveTo>
                    <a:lnTo>
                      <a:pt x="0" y="57865"/>
                    </a:lnTo>
                    <a:cubicBezTo>
                      <a:pt x="12" y="57972"/>
                      <a:pt x="131" y="58032"/>
                      <a:pt x="227" y="57984"/>
                    </a:cubicBezTo>
                    <a:lnTo>
                      <a:pt x="50007" y="29207"/>
                    </a:lnTo>
                    <a:cubicBezTo>
                      <a:pt x="50054" y="29183"/>
                      <a:pt x="50078" y="29135"/>
                      <a:pt x="50078" y="29088"/>
                    </a:cubicBezTo>
                    <a:lnTo>
                      <a:pt x="50042" y="180"/>
                    </a:lnTo>
                    <a:cubicBezTo>
                      <a:pt x="50030" y="72"/>
                      <a:pt x="49923" y="1"/>
                      <a:pt x="49828" y="60"/>
                    </a:cubicBezTo>
                    <a:lnTo>
                      <a:pt x="84" y="28766"/>
                    </a:lnTo>
                    <a:cubicBezTo>
                      <a:pt x="36" y="28790"/>
                      <a:pt x="12" y="28838"/>
                      <a:pt x="0" y="28885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6"/>
              <p:cNvSpPr/>
              <p:nvPr/>
            </p:nvSpPr>
            <p:spPr>
              <a:xfrm>
                <a:off x="2603000" y="1935475"/>
                <a:ext cx="1179025" cy="965025"/>
              </a:xfrm>
              <a:custGeom>
                <a:avLst/>
                <a:gdLst/>
                <a:ahLst/>
                <a:cxnLst/>
                <a:rect l="l" t="t" r="r" b="b"/>
                <a:pathLst>
                  <a:path w="47161" h="38601" extrusionOk="0">
                    <a:moveTo>
                      <a:pt x="44303" y="1"/>
                    </a:moveTo>
                    <a:lnTo>
                      <a:pt x="43410" y="501"/>
                    </a:lnTo>
                    <a:lnTo>
                      <a:pt x="43387" y="1501"/>
                    </a:lnTo>
                    <a:lnTo>
                      <a:pt x="43387" y="1501"/>
                    </a:lnTo>
                    <a:lnTo>
                      <a:pt x="43708" y="1323"/>
                    </a:lnTo>
                    <a:cubicBezTo>
                      <a:pt x="43720" y="1215"/>
                      <a:pt x="43779" y="1120"/>
                      <a:pt x="43875" y="1073"/>
                    </a:cubicBezTo>
                    <a:cubicBezTo>
                      <a:pt x="43904" y="1055"/>
                      <a:pt x="43931" y="1046"/>
                      <a:pt x="43954" y="1046"/>
                    </a:cubicBezTo>
                    <a:cubicBezTo>
                      <a:pt x="43976" y="1046"/>
                      <a:pt x="43994" y="1055"/>
                      <a:pt x="44006" y="1073"/>
                    </a:cubicBezTo>
                    <a:cubicBezTo>
                      <a:pt x="44029" y="1144"/>
                      <a:pt x="44041" y="1215"/>
                      <a:pt x="44041" y="1287"/>
                    </a:cubicBezTo>
                    <a:cubicBezTo>
                      <a:pt x="44041" y="1358"/>
                      <a:pt x="44029" y="1430"/>
                      <a:pt x="44029" y="1501"/>
                    </a:cubicBezTo>
                    <a:cubicBezTo>
                      <a:pt x="44018" y="1549"/>
                      <a:pt x="44006" y="1596"/>
                      <a:pt x="43982" y="1644"/>
                    </a:cubicBezTo>
                    <a:cubicBezTo>
                      <a:pt x="43958" y="1692"/>
                      <a:pt x="43922" y="1727"/>
                      <a:pt x="43875" y="1751"/>
                    </a:cubicBezTo>
                    <a:cubicBezTo>
                      <a:pt x="43845" y="1763"/>
                      <a:pt x="43821" y="1769"/>
                      <a:pt x="43802" y="1769"/>
                    </a:cubicBezTo>
                    <a:cubicBezTo>
                      <a:pt x="43782" y="1769"/>
                      <a:pt x="43768" y="1763"/>
                      <a:pt x="43756" y="1751"/>
                    </a:cubicBezTo>
                    <a:cubicBezTo>
                      <a:pt x="43732" y="1680"/>
                      <a:pt x="43720" y="1620"/>
                      <a:pt x="43720" y="1549"/>
                    </a:cubicBezTo>
                    <a:lnTo>
                      <a:pt x="43363" y="1751"/>
                    </a:lnTo>
                    <a:cubicBezTo>
                      <a:pt x="43363" y="1835"/>
                      <a:pt x="43375" y="1930"/>
                      <a:pt x="43398" y="2013"/>
                    </a:cubicBezTo>
                    <a:cubicBezTo>
                      <a:pt x="43422" y="2073"/>
                      <a:pt x="43482" y="2108"/>
                      <a:pt x="43553" y="2108"/>
                    </a:cubicBezTo>
                    <a:cubicBezTo>
                      <a:pt x="43660" y="2096"/>
                      <a:pt x="43756" y="2061"/>
                      <a:pt x="43851" y="2001"/>
                    </a:cubicBezTo>
                    <a:cubicBezTo>
                      <a:pt x="43982" y="1942"/>
                      <a:pt x="44089" y="1846"/>
                      <a:pt x="44184" y="1739"/>
                    </a:cubicBezTo>
                    <a:cubicBezTo>
                      <a:pt x="44256" y="1656"/>
                      <a:pt x="44303" y="1549"/>
                      <a:pt x="44339" y="1442"/>
                    </a:cubicBezTo>
                    <a:cubicBezTo>
                      <a:pt x="44363" y="1323"/>
                      <a:pt x="44375" y="1204"/>
                      <a:pt x="44375" y="1084"/>
                    </a:cubicBezTo>
                    <a:cubicBezTo>
                      <a:pt x="44399" y="953"/>
                      <a:pt x="44351" y="834"/>
                      <a:pt x="44280" y="739"/>
                    </a:cubicBezTo>
                    <a:cubicBezTo>
                      <a:pt x="44249" y="713"/>
                      <a:pt x="44211" y="701"/>
                      <a:pt x="44169" y="701"/>
                    </a:cubicBezTo>
                    <a:cubicBezTo>
                      <a:pt x="44113" y="701"/>
                      <a:pt x="44049" y="722"/>
                      <a:pt x="43982" y="763"/>
                    </a:cubicBezTo>
                    <a:cubicBezTo>
                      <a:pt x="43910" y="799"/>
                      <a:pt x="43851" y="834"/>
                      <a:pt x="43803" y="882"/>
                    </a:cubicBezTo>
                    <a:cubicBezTo>
                      <a:pt x="43756" y="918"/>
                      <a:pt x="43720" y="965"/>
                      <a:pt x="43684" y="1013"/>
                    </a:cubicBezTo>
                    <a:lnTo>
                      <a:pt x="43708" y="620"/>
                    </a:lnTo>
                    <a:lnTo>
                      <a:pt x="44303" y="287"/>
                    </a:lnTo>
                    <a:lnTo>
                      <a:pt x="44303" y="1"/>
                    </a:lnTo>
                    <a:close/>
                    <a:moveTo>
                      <a:pt x="42962" y="796"/>
                    </a:moveTo>
                    <a:cubicBezTo>
                      <a:pt x="42842" y="796"/>
                      <a:pt x="42727" y="824"/>
                      <a:pt x="42636" y="894"/>
                    </a:cubicBezTo>
                    <a:cubicBezTo>
                      <a:pt x="42482" y="977"/>
                      <a:pt x="42351" y="1096"/>
                      <a:pt x="42255" y="1239"/>
                    </a:cubicBezTo>
                    <a:cubicBezTo>
                      <a:pt x="42160" y="1358"/>
                      <a:pt x="42113" y="1513"/>
                      <a:pt x="42113" y="1656"/>
                    </a:cubicBezTo>
                    <a:lnTo>
                      <a:pt x="42113" y="1751"/>
                    </a:lnTo>
                    <a:lnTo>
                      <a:pt x="42482" y="1549"/>
                    </a:lnTo>
                    <a:lnTo>
                      <a:pt x="42482" y="1465"/>
                    </a:lnTo>
                    <a:cubicBezTo>
                      <a:pt x="42470" y="1406"/>
                      <a:pt x="42482" y="1334"/>
                      <a:pt x="42505" y="1275"/>
                    </a:cubicBezTo>
                    <a:cubicBezTo>
                      <a:pt x="42529" y="1227"/>
                      <a:pt x="42577" y="1180"/>
                      <a:pt x="42625" y="1156"/>
                    </a:cubicBezTo>
                    <a:cubicBezTo>
                      <a:pt x="42657" y="1136"/>
                      <a:pt x="42686" y="1127"/>
                      <a:pt x="42710" y="1127"/>
                    </a:cubicBezTo>
                    <a:cubicBezTo>
                      <a:pt x="42729" y="1127"/>
                      <a:pt x="42745" y="1133"/>
                      <a:pt x="42756" y="1144"/>
                    </a:cubicBezTo>
                    <a:cubicBezTo>
                      <a:pt x="42779" y="1180"/>
                      <a:pt x="42791" y="1239"/>
                      <a:pt x="42791" y="1287"/>
                    </a:cubicBezTo>
                    <a:cubicBezTo>
                      <a:pt x="42791" y="1370"/>
                      <a:pt x="42779" y="1442"/>
                      <a:pt x="42744" y="1513"/>
                    </a:cubicBezTo>
                    <a:cubicBezTo>
                      <a:pt x="42696" y="1573"/>
                      <a:pt x="42636" y="1632"/>
                      <a:pt x="42565" y="1668"/>
                    </a:cubicBezTo>
                    <a:lnTo>
                      <a:pt x="42505" y="1704"/>
                    </a:lnTo>
                    <a:lnTo>
                      <a:pt x="42505" y="1942"/>
                    </a:lnTo>
                    <a:lnTo>
                      <a:pt x="42577" y="1906"/>
                    </a:lnTo>
                    <a:cubicBezTo>
                      <a:pt x="42619" y="1878"/>
                      <a:pt x="42657" y="1867"/>
                      <a:pt x="42688" y="1867"/>
                    </a:cubicBezTo>
                    <a:cubicBezTo>
                      <a:pt x="42710" y="1867"/>
                      <a:pt x="42729" y="1872"/>
                      <a:pt x="42744" y="1882"/>
                    </a:cubicBezTo>
                    <a:cubicBezTo>
                      <a:pt x="42779" y="1930"/>
                      <a:pt x="42791" y="2001"/>
                      <a:pt x="42791" y="2061"/>
                    </a:cubicBezTo>
                    <a:cubicBezTo>
                      <a:pt x="42791" y="2132"/>
                      <a:pt x="42779" y="2204"/>
                      <a:pt x="42756" y="2263"/>
                    </a:cubicBezTo>
                    <a:cubicBezTo>
                      <a:pt x="42732" y="2323"/>
                      <a:pt x="42684" y="2370"/>
                      <a:pt x="42636" y="2394"/>
                    </a:cubicBezTo>
                    <a:cubicBezTo>
                      <a:pt x="42604" y="2414"/>
                      <a:pt x="42578" y="2423"/>
                      <a:pt x="42558" y="2423"/>
                    </a:cubicBezTo>
                    <a:cubicBezTo>
                      <a:pt x="42541" y="2423"/>
                      <a:pt x="42528" y="2417"/>
                      <a:pt x="42517" y="2406"/>
                    </a:cubicBezTo>
                    <a:cubicBezTo>
                      <a:pt x="42482" y="2358"/>
                      <a:pt x="42470" y="2299"/>
                      <a:pt x="42470" y="2239"/>
                    </a:cubicBezTo>
                    <a:lnTo>
                      <a:pt x="42470" y="2180"/>
                    </a:lnTo>
                    <a:lnTo>
                      <a:pt x="42101" y="2382"/>
                    </a:lnTo>
                    <a:lnTo>
                      <a:pt x="42101" y="2442"/>
                    </a:lnTo>
                    <a:cubicBezTo>
                      <a:pt x="42101" y="2608"/>
                      <a:pt x="42148" y="2716"/>
                      <a:pt x="42232" y="2763"/>
                    </a:cubicBezTo>
                    <a:cubicBezTo>
                      <a:pt x="42257" y="2777"/>
                      <a:pt x="42286" y="2784"/>
                      <a:pt x="42319" y="2784"/>
                    </a:cubicBezTo>
                    <a:cubicBezTo>
                      <a:pt x="42398" y="2784"/>
                      <a:pt x="42503" y="2747"/>
                      <a:pt x="42636" y="2680"/>
                    </a:cubicBezTo>
                    <a:cubicBezTo>
                      <a:pt x="42803" y="2597"/>
                      <a:pt x="42934" y="2466"/>
                      <a:pt x="43041" y="2311"/>
                    </a:cubicBezTo>
                    <a:cubicBezTo>
                      <a:pt x="43125" y="2180"/>
                      <a:pt x="43160" y="2013"/>
                      <a:pt x="43160" y="1858"/>
                    </a:cubicBezTo>
                    <a:cubicBezTo>
                      <a:pt x="43160" y="1666"/>
                      <a:pt x="43100" y="1577"/>
                      <a:pt x="42986" y="1577"/>
                    </a:cubicBezTo>
                    <a:cubicBezTo>
                      <a:pt x="42966" y="1577"/>
                      <a:pt x="42945" y="1579"/>
                      <a:pt x="42922" y="1585"/>
                    </a:cubicBezTo>
                    <a:cubicBezTo>
                      <a:pt x="43065" y="1454"/>
                      <a:pt x="43160" y="1263"/>
                      <a:pt x="43160" y="1073"/>
                    </a:cubicBezTo>
                    <a:cubicBezTo>
                      <a:pt x="43160" y="918"/>
                      <a:pt x="43113" y="834"/>
                      <a:pt x="43029" y="799"/>
                    </a:cubicBezTo>
                    <a:cubicBezTo>
                      <a:pt x="43007" y="797"/>
                      <a:pt x="42984" y="796"/>
                      <a:pt x="42962" y="796"/>
                    </a:cubicBezTo>
                    <a:close/>
                    <a:moveTo>
                      <a:pt x="41434" y="1930"/>
                    </a:moveTo>
                    <a:lnTo>
                      <a:pt x="41434" y="2668"/>
                    </a:lnTo>
                    <a:lnTo>
                      <a:pt x="41136" y="2823"/>
                    </a:lnTo>
                    <a:lnTo>
                      <a:pt x="41434" y="1930"/>
                    </a:lnTo>
                    <a:close/>
                    <a:moveTo>
                      <a:pt x="41779" y="1394"/>
                    </a:moveTo>
                    <a:lnTo>
                      <a:pt x="41351" y="1632"/>
                    </a:lnTo>
                    <a:lnTo>
                      <a:pt x="40839" y="2978"/>
                    </a:lnTo>
                    <a:lnTo>
                      <a:pt x="40839" y="3239"/>
                    </a:lnTo>
                    <a:lnTo>
                      <a:pt x="41434" y="2906"/>
                    </a:lnTo>
                    <a:lnTo>
                      <a:pt x="41434" y="3311"/>
                    </a:lnTo>
                    <a:lnTo>
                      <a:pt x="41779" y="3120"/>
                    </a:lnTo>
                    <a:lnTo>
                      <a:pt x="41779" y="2716"/>
                    </a:lnTo>
                    <a:lnTo>
                      <a:pt x="41970" y="2608"/>
                    </a:lnTo>
                    <a:lnTo>
                      <a:pt x="41970" y="2358"/>
                    </a:lnTo>
                    <a:lnTo>
                      <a:pt x="41779" y="2466"/>
                    </a:lnTo>
                    <a:lnTo>
                      <a:pt x="41779" y="1394"/>
                    </a:lnTo>
                    <a:close/>
                    <a:moveTo>
                      <a:pt x="42927" y="4401"/>
                    </a:moveTo>
                    <a:cubicBezTo>
                      <a:pt x="42897" y="4401"/>
                      <a:pt x="42863" y="4410"/>
                      <a:pt x="42827" y="4430"/>
                    </a:cubicBezTo>
                    <a:cubicBezTo>
                      <a:pt x="42720" y="4490"/>
                      <a:pt x="42648" y="4597"/>
                      <a:pt x="42625" y="4716"/>
                    </a:cubicBezTo>
                    <a:cubicBezTo>
                      <a:pt x="42625" y="4785"/>
                      <a:pt x="42664" y="4819"/>
                      <a:pt x="42720" y="4819"/>
                    </a:cubicBezTo>
                    <a:cubicBezTo>
                      <a:pt x="42752" y="4819"/>
                      <a:pt x="42789" y="4809"/>
                      <a:pt x="42827" y="4787"/>
                    </a:cubicBezTo>
                    <a:cubicBezTo>
                      <a:pt x="42934" y="4728"/>
                      <a:pt x="43006" y="4621"/>
                      <a:pt x="43029" y="4502"/>
                    </a:cubicBezTo>
                    <a:cubicBezTo>
                      <a:pt x="43029" y="4438"/>
                      <a:pt x="42987" y="4401"/>
                      <a:pt x="42927" y="4401"/>
                    </a:cubicBezTo>
                    <a:close/>
                    <a:moveTo>
                      <a:pt x="32216" y="8044"/>
                    </a:moveTo>
                    <a:cubicBezTo>
                      <a:pt x="32230" y="8044"/>
                      <a:pt x="32242" y="8050"/>
                      <a:pt x="32254" y="8061"/>
                    </a:cubicBezTo>
                    <a:cubicBezTo>
                      <a:pt x="32290" y="8097"/>
                      <a:pt x="32302" y="8145"/>
                      <a:pt x="32290" y="8192"/>
                    </a:cubicBezTo>
                    <a:cubicBezTo>
                      <a:pt x="32302" y="8371"/>
                      <a:pt x="32254" y="8478"/>
                      <a:pt x="32159" y="8538"/>
                    </a:cubicBezTo>
                    <a:cubicBezTo>
                      <a:pt x="32138" y="8548"/>
                      <a:pt x="32119" y="8553"/>
                      <a:pt x="32103" y="8553"/>
                    </a:cubicBezTo>
                    <a:cubicBezTo>
                      <a:pt x="32045" y="8553"/>
                      <a:pt x="32016" y="8487"/>
                      <a:pt x="32016" y="8347"/>
                    </a:cubicBezTo>
                    <a:cubicBezTo>
                      <a:pt x="32016" y="8288"/>
                      <a:pt x="32028" y="8228"/>
                      <a:pt x="32052" y="8181"/>
                    </a:cubicBezTo>
                    <a:cubicBezTo>
                      <a:pt x="32076" y="8133"/>
                      <a:pt x="32111" y="8085"/>
                      <a:pt x="32159" y="8061"/>
                    </a:cubicBezTo>
                    <a:cubicBezTo>
                      <a:pt x="32183" y="8050"/>
                      <a:pt x="32201" y="8044"/>
                      <a:pt x="32216" y="8044"/>
                    </a:cubicBezTo>
                    <a:close/>
                    <a:moveTo>
                      <a:pt x="32238" y="8782"/>
                    </a:moveTo>
                    <a:cubicBezTo>
                      <a:pt x="32260" y="8782"/>
                      <a:pt x="32278" y="8788"/>
                      <a:pt x="32290" y="8800"/>
                    </a:cubicBezTo>
                    <a:cubicBezTo>
                      <a:pt x="32314" y="8859"/>
                      <a:pt x="32326" y="8919"/>
                      <a:pt x="32326" y="8978"/>
                    </a:cubicBezTo>
                    <a:cubicBezTo>
                      <a:pt x="32326" y="9050"/>
                      <a:pt x="32314" y="9121"/>
                      <a:pt x="32290" y="9193"/>
                    </a:cubicBezTo>
                    <a:cubicBezTo>
                      <a:pt x="32266" y="9264"/>
                      <a:pt x="32218" y="9312"/>
                      <a:pt x="32159" y="9347"/>
                    </a:cubicBezTo>
                    <a:cubicBezTo>
                      <a:pt x="32129" y="9365"/>
                      <a:pt x="32102" y="9374"/>
                      <a:pt x="32082" y="9374"/>
                    </a:cubicBezTo>
                    <a:cubicBezTo>
                      <a:pt x="32061" y="9374"/>
                      <a:pt x="32046" y="9365"/>
                      <a:pt x="32040" y="9347"/>
                    </a:cubicBezTo>
                    <a:cubicBezTo>
                      <a:pt x="32016" y="9288"/>
                      <a:pt x="32004" y="9228"/>
                      <a:pt x="32004" y="9169"/>
                    </a:cubicBezTo>
                    <a:cubicBezTo>
                      <a:pt x="32004" y="9097"/>
                      <a:pt x="32016" y="9026"/>
                      <a:pt x="32040" y="8954"/>
                    </a:cubicBezTo>
                    <a:cubicBezTo>
                      <a:pt x="32052" y="8883"/>
                      <a:pt x="32099" y="8835"/>
                      <a:pt x="32159" y="8800"/>
                    </a:cubicBezTo>
                    <a:cubicBezTo>
                      <a:pt x="32189" y="8788"/>
                      <a:pt x="32216" y="8782"/>
                      <a:pt x="32238" y="8782"/>
                    </a:cubicBezTo>
                    <a:close/>
                    <a:moveTo>
                      <a:pt x="32452" y="7721"/>
                    </a:moveTo>
                    <a:cubicBezTo>
                      <a:pt x="32355" y="7721"/>
                      <a:pt x="32256" y="7755"/>
                      <a:pt x="32171" y="7811"/>
                    </a:cubicBezTo>
                    <a:cubicBezTo>
                      <a:pt x="32016" y="7895"/>
                      <a:pt x="31897" y="8002"/>
                      <a:pt x="31802" y="8145"/>
                    </a:cubicBezTo>
                    <a:cubicBezTo>
                      <a:pt x="31718" y="8252"/>
                      <a:pt x="31671" y="8395"/>
                      <a:pt x="31671" y="8538"/>
                    </a:cubicBezTo>
                    <a:cubicBezTo>
                      <a:pt x="31671" y="8609"/>
                      <a:pt x="31683" y="8681"/>
                      <a:pt x="31730" y="8740"/>
                    </a:cubicBezTo>
                    <a:cubicBezTo>
                      <a:pt x="31766" y="8788"/>
                      <a:pt x="31814" y="8812"/>
                      <a:pt x="31873" y="8823"/>
                    </a:cubicBezTo>
                    <a:cubicBezTo>
                      <a:pt x="31802" y="8895"/>
                      <a:pt x="31742" y="8978"/>
                      <a:pt x="31707" y="9074"/>
                    </a:cubicBezTo>
                    <a:cubicBezTo>
                      <a:pt x="31671" y="9157"/>
                      <a:pt x="31647" y="9264"/>
                      <a:pt x="31647" y="9359"/>
                    </a:cubicBezTo>
                    <a:cubicBezTo>
                      <a:pt x="31647" y="9580"/>
                      <a:pt x="31715" y="9689"/>
                      <a:pt x="31854" y="9689"/>
                    </a:cubicBezTo>
                    <a:cubicBezTo>
                      <a:pt x="31933" y="9689"/>
                      <a:pt x="32034" y="9654"/>
                      <a:pt x="32159" y="9585"/>
                    </a:cubicBezTo>
                    <a:lnTo>
                      <a:pt x="32159" y="9597"/>
                    </a:lnTo>
                    <a:cubicBezTo>
                      <a:pt x="32326" y="9514"/>
                      <a:pt x="32457" y="9383"/>
                      <a:pt x="32564" y="9240"/>
                    </a:cubicBezTo>
                    <a:cubicBezTo>
                      <a:pt x="32647" y="9097"/>
                      <a:pt x="32683" y="8943"/>
                      <a:pt x="32683" y="8788"/>
                    </a:cubicBezTo>
                    <a:cubicBezTo>
                      <a:pt x="32695" y="8704"/>
                      <a:pt x="32671" y="8633"/>
                      <a:pt x="32623" y="8562"/>
                    </a:cubicBezTo>
                    <a:cubicBezTo>
                      <a:pt x="32594" y="8512"/>
                      <a:pt x="32547" y="8487"/>
                      <a:pt x="32491" y="8487"/>
                    </a:cubicBezTo>
                    <a:cubicBezTo>
                      <a:pt x="32480" y="8487"/>
                      <a:pt x="32469" y="8488"/>
                      <a:pt x="32457" y="8490"/>
                    </a:cubicBezTo>
                    <a:cubicBezTo>
                      <a:pt x="32516" y="8419"/>
                      <a:pt x="32564" y="8347"/>
                      <a:pt x="32611" y="8264"/>
                    </a:cubicBezTo>
                    <a:cubicBezTo>
                      <a:pt x="32647" y="8169"/>
                      <a:pt x="32659" y="8085"/>
                      <a:pt x="32659" y="7990"/>
                    </a:cubicBezTo>
                    <a:cubicBezTo>
                      <a:pt x="32659" y="7847"/>
                      <a:pt x="32623" y="7764"/>
                      <a:pt x="32528" y="7728"/>
                    </a:cubicBezTo>
                    <a:cubicBezTo>
                      <a:pt x="32503" y="7723"/>
                      <a:pt x="32478" y="7721"/>
                      <a:pt x="32452" y="7721"/>
                    </a:cubicBezTo>
                    <a:close/>
                    <a:moveTo>
                      <a:pt x="31251" y="8388"/>
                    </a:moveTo>
                    <a:cubicBezTo>
                      <a:pt x="31142" y="8388"/>
                      <a:pt x="31039" y="8424"/>
                      <a:pt x="30945" y="8490"/>
                    </a:cubicBezTo>
                    <a:cubicBezTo>
                      <a:pt x="30790" y="8573"/>
                      <a:pt x="30647" y="8704"/>
                      <a:pt x="30540" y="8859"/>
                    </a:cubicBezTo>
                    <a:cubicBezTo>
                      <a:pt x="30456" y="8990"/>
                      <a:pt x="30409" y="9157"/>
                      <a:pt x="30409" y="9312"/>
                    </a:cubicBezTo>
                    <a:lnTo>
                      <a:pt x="30409" y="9395"/>
                    </a:lnTo>
                    <a:lnTo>
                      <a:pt x="30778" y="9193"/>
                    </a:lnTo>
                    <a:lnTo>
                      <a:pt x="30778" y="9121"/>
                    </a:lnTo>
                    <a:cubicBezTo>
                      <a:pt x="30778" y="9050"/>
                      <a:pt x="30790" y="8978"/>
                      <a:pt x="30814" y="8907"/>
                    </a:cubicBezTo>
                    <a:cubicBezTo>
                      <a:pt x="30849" y="8847"/>
                      <a:pt x="30897" y="8788"/>
                      <a:pt x="30956" y="8764"/>
                    </a:cubicBezTo>
                    <a:cubicBezTo>
                      <a:pt x="30991" y="8747"/>
                      <a:pt x="31020" y="8735"/>
                      <a:pt x="31042" y="8735"/>
                    </a:cubicBezTo>
                    <a:cubicBezTo>
                      <a:pt x="31050" y="8735"/>
                      <a:pt x="31057" y="8737"/>
                      <a:pt x="31064" y="8740"/>
                    </a:cubicBezTo>
                    <a:cubicBezTo>
                      <a:pt x="31087" y="8764"/>
                      <a:pt x="31099" y="8800"/>
                      <a:pt x="31099" y="8847"/>
                    </a:cubicBezTo>
                    <a:cubicBezTo>
                      <a:pt x="31099" y="8919"/>
                      <a:pt x="31087" y="8990"/>
                      <a:pt x="31052" y="9050"/>
                    </a:cubicBezTo>
                    <a:cubicBezTo>
                      <a:pt x="31028" y="9121"/>
                      <a:pt x="30980" y="9204"/>
                      <a:pt x="30921" y="9324"/>
                    </a:cubicBezTo>
                    <a:lnTo>
                      <a:pt x="30885" y="9383"/>
                    </a:lnTo>
                    <a:lnTo>
                      <a:pt x="30409" y="10300"/>
                    </a:lnTo>
                    <a:lnTo>
                      <a:pt x="30409" y="10538"/>
                    </a:lnTo>
                    <a:lnTo>
                      <a:pt x="31421" y="9978"/>
                    </a:lnTo>
                    <a:lnTo>
                      <a:pt x="31421" y="9716"/>
                    </a:lnTo>
                    <a:lnTo>
                      <a:pt x="30837" y="10038"/>
                    </a:lnTo>
                    <a:lnTo>
                      <a:pt x="30837" y="10038"/>
                    </a:lnTo>
                    <a:lnTo>
                      <a:pt x="31218" y="9335"/>
                    </a:lnTo>
                    <a:lnTo>
                      <a:pt x="31242" y="9288"/>
                    </a:lnTo>
                    <a:cubicBezTo>
                      <a:pt x="31314" y="9133"/>
                      <a:pt x="31373" y="9014"/>
                      <a:pt x="31409" y="8931"/>
                    </a:cubicBezTo>
                    <a:cubicBezTo>
                      <a:pt x="31445" y="8835"/>
                      <a:pt x="31468" y="8752"/>
                      <a:pt x="31468" y="8657"/>
                    </a:cubicBezTo>
                    <a:cubicBezTo>
                      <a:pt x="31468" y="8514"/>
                      <a:pt x="31421" y="8431"/>
                      <a:pt x="31337" y="8395"/>
                    </a:cubicBezTo>
                    <a:cubicBezTo>
                      <a:pt x="31308" y="8390"/>
                      <a:pt x="31280" y="8388"/>
                      <a:pt x="31251" y="8388"/>
                    </a:cubicBezTo>
                    <a:close/>
                    <a:moveTo>
                      <a:pt x="30013" y="9078"/>
                    </a:moveTo>
                    <a:cubicBezTo>
                      <a:pt x="29903" y="9078"/>
                      <a:pt x="29801" y="9114"/>
                      <a:pt x="29706" y="9181"/>
                    </a:cubicBezTo>
                    <a:cubicBezTo>
                      <a:pt x="29551" y="9252"/>
                      <a:pt x="29421" y="9371"/>
                      <a:pt x="29325" y="9514"/>
                    </a:cubicBezTo>
                    <a:cubicBezTo>
                      <a:pt x="29230" y="9645"/>
                      <a:pt x="29182" y="9788"/>
                      <a:pt x="29182" y="9943"/>
                    </a:cubicBezTo>
                    <a:lnTo>
                      <a:pt x="29182" y="10038"/>
                    </a:lnTo>
                    <a:lnTo>
                      <a:pt x="29551" y="9824"/>
                    </a:lnTo>
                    <a:lnTo>
                      <a:pt x="29551" y="9752"/>
                    </a:lnTo>
                    <a:cubicBezTo>
                      <a:pt x="29551" y="9693"/>
                      <a:pt x="29563" y="9621"/>
                      <a:pt x="29587" y="9562"/>
                    </a:cubicBezTo>
                    <a:cubicBezTo>
                      <a:pt x="29611" y="9514"/>
                      <a:pt x="29659" y="9466"/>
                      <a:pt x="29706" y="9443"/>
                    </a:cubicBezTo>
                    <a:cubicBezTo>
                      <a:pt x="29744" y="9420"/>
                      <a:pt x="29777" y="9412"/>
                      <a:pt x="29802" y="9412"/>
                    </a:cubicBezTo>
                    <a:cubicBezTo>
                      <a:pt x="29817" y="9412"/>
                      <a:pt x="29829" y="9414"/>
                      <a:pt x="29837" y="9419"/>
                    </a:cubicBezTo>
                    <a:cubicBezTo>
                      <a:pt x="29861" y="9466"/>
                      <a:pt x="29873" y="9514"/>
                      <a:pt x="29873" y="9574"/>
                    </a:cubicBezTo>
                    <a:cubicBezTo>
                      <a:pt x="29873" y="9645"/>
                      <a:pt x="29849" y="9728"/>
                      <a:pt x="29825" y="9800"/>
                    </a:cubicBezTo>
                    <a:cubicBezTo>
                      <a:pt x="29778" y="9859"/>
                      <a:pt x="29718" y="9919"/>
                      <a:pt x="29647" y="9955"/>
                    </a:cubicBezTo>
                    <a:lnTo>
                      <a:pt x="29587" y="9990"/>
                    </a:lnTo>
                    <a:lnTo>
                      <a:pt x="29587" y="10228"/>
                    </a:lnTo>
                    <a:cubicBezTo>
                      <a:pt x="29611" y="10217"/>
                      <a:pt x="29623" y="10205"/>
                      <a:pt x="29647" y="10193"/>
                    </a:cubicBezTo>
                    <a:cubicBezTo>
                      <a:pt x="29696" y="10165"/>
                      <a:pt x="29736" y="10153"/>
                      <a:pt x="29769" y="10153"/>
                    </a:cubicBezTo>
                    <a:cubicBezTo>
                      <a:pt x="29792" y="10153"/>
                      <a:pt x="29811" y="10159"/>
                      <a:pt x="29825" y="10169"/>
                    </a:cubicBezTo>
                    <a:cubicBezTo>
                      <a:pt x="29861" y="10217"/>
                      <a:pt x="29873" y="10288"/>
                      <a:pt x="29873" y="10347"/>
                    </a:cubicBezTo>
                    <a:cubicBezTo>
                      <a:pt x="29873" y="10419"/>
                      <a:pt x="29861" y="10490"/>
                      <a:pt x="29837" y="10550"/>
                    </a:cubicBezTo>
                    <a:cubicBezTo>
                      <a:pt x="29813" y="10609"/>
                      <a:pt x="29766" y="10657"/>
                      <a:pt x="29718" y="10681"/>
                    </a:cubicBezTo>
                    <a:cubicBezTo>
                      <a:pt x="29685" y="10701"/>
                      <a:pt x="29656" y="10709"/>
                      <a:pt x="29635" y="10709"/>
                    </a:cubicBezTo>
                    <a:cubicBezTo>
                      <a:pt x="29617" y="10709"/>
                      <a:pt x="29604" y="10703"/>
                      <a:pt x="29599" y="10693"/>
                    </a:cubicBezTo>
                    <a:cubicBezTo>
                      <a:pt x="29563" y="10645"/>
                      <a:pt x="29551" y="10586"/>
                      <a:pt x="29551" y="10526"/>
                    </a:cubicBezTo>
                    <a:lnTo>
                      <a:pt x="29551" y="10467"/>
                    </a:lnTo>
                    <a:lnTo>
                      <a:pt x="29182" y="10669"/>
                    </a:lnTo>
                    <a:lnTo>
                      <a:pt x="29182" y="10728"/>
                    </a:lnTo>
                    <a:cubicBezTo>
                      <a:pt x="29182" y="10895"/>
                      <a:pt x="29230" y="11002"/>
                      <a:pt x="29313" y="11050"/>
                    </a:cubicBezTo>
                    <a:cubicBezTo>
                      <a:pt x="29334" y="11064"/>
                      <a:pt x="29361" y="11071"/>
                      <a:pt x="29393" y="11071"/>
                    </a:cubicBezTo>
                    <a:cubicBezTo>
                      <a:pt x="29471" y="11071"/>
                      <a:pt x="29580" y="11031"/>
                      <a:pt x="29706" y="10955"/>
                    </a:cubicBezTo>
                    <a:cubicBezTo>
                      <a:pt x="29873" y="10871"/>
                      <a:pt x="30016" y="10752"/>
                      <a:pt x="30111" y="10598"/>
                    </a:cubicBezTo>
                    <a:cubicBezTo>
                      <a:pt x="30194" y="10455"/>
                      <a:pt x="30242" y="10300"/>
                      <a:pt x="30230" y="10133"/>
                    </a:cubicBezTo>
                    <a:cubicBezTo>
                      <a:pt x="30230" y="9948"/>
                      <a:pt x="30177" y="9852"/>
                      <a:pt x="30055" y="9852"/>
                    </a:cubicBezTo>
                    <a:cubicBezTo>
                      <a:pt x="30036" y="9852"/>
                      <a:pt x="30015" y="9854"/>
                      <a:pt x="29992" y="9859"/>
                    </a:cubicBezTo>
                    <a:cubicBezTo>
                      <a:pt x="30063" y="9800"/>
                      <a:pt x="30123" y="9728"/>
                      <a:pt x="30171" y="9633"/>
                    </a:cubicBezTo>
                    <a:cubicBezTo>
                      <a:pt x="30206" y="9550"/>
                      <a:pt x="30230" y="9443"/>
                      <a:pt x="30242" y="9347"/>
                    </a:cubicBezTo>
                    <a:cubicBezTo>
                      <a:pt x="30242" y="9204"/>
                      <a:pt x="30194" y="9109"/>
                      <a:pt x="30099" y="9085"/>
                    </a:cubicBezTo>
                    <a:cubicBezTo>
                      <a:pt x="30070" y="9081"/>
                      <a:pt x="30041" y="9078"/>
                      <a:pt x="30013" y="9078"/>
                    </a:cubicBezTo>
                    <a:close/>
                    <a:moveTo>
                      <a:pt x="20093" y="10155"/>
                    </a:moveTo>
                    <a:cubicBezTo>
                      <a:pt x="19970" y="10155"/>
                      <a:pt x="19857" y="10191"/>
                      <a:pt x="19753" y="10264"/>
                    </a:cubicBezTo>
                    <a:cubicBezTo>
                      <a:pt x="19598" y="10336"/>
                      <a:pt x="19467" y="10455"/>
                      <a:pt x="19372" y="10598"/>
                    </a:cubicBezTo>
                    <a:cubicBezTo>
                      <a:pt x="19276" y="10717"/>
                      <a:pt x="19229" y="10871"/>
                      <a:pt x="19229" y="11026"/>
                    </a:cubicBezTo>
                    <a:lnTo>
                      <a:pt x="19229" y="11121"/>
                    </a:lnTo>
                    <a:lnTo>
                      <a:pt x="19598" y="10907"/>
                    </a:lnTo>
                    <a:lnTo>
                      <a:pt x="19598" y="10836"/>
                    </a:lnTo>
                    <a:cubicBezTo>
                      <a:pt x="19598" y="10764"/>
                      <a:pt x="19610" y="10705"/>
                      <a:pt x="19634" y="10645"/>
                    </a:cubicBezTo>
                    <a:cubicBezTo>
                      <a:pt x="19657" y="10586"/>
                      <a:pt x="19705" y="10550"/>
                      <a:pt x="19753" y="10526"/>
                    </a:cubicBezTo>
                    <a:cubicBezTo>
                      <a:pt x="19791" y="10503"/>
                      <a:pt x="19825" y="10490"/>
                      <a:pt x="19850" y="10490"/>
                    </a:cubicBezTo>
                    <a:cubicBezTo>
                      <a:pt x="19864" y="10490"/>
                      <a:pt x="19875" y="10494"/>
                      <a:pt x="19884" y="10502"/>
                    </a:cubicBezTo>
                    <a:cubicBezTo>
                      <a:pt x="19907" y="10550"/>
                      <a:pt x="19919" y="10598"/>
                      <a:pt x="19919" y="10657"/>
                    </a:cubicBezTo>
                    <a:cubicBezTo>
                      <a:pt x="19919" y="10728"/>
                      <a:pt x="19896" y="10812"/>
                      <a:pt x="19872" y="10883"/>
                    </a:cubicBezTo>
                    <a:cubicBezTo>
                      <a:pt x="19824" y="10943"/>
                      <a:pt x="19765" y="11002"/>
                      <a:pt x="19693" y="11038"/>
                    </a:cubicBezTo>
                    <a:lnTo>
                      <a:pt x="19634" y="11062"/>
                    </a:lnTo>
                    <a:lnTo>
                      <a:pt x="19634" y="11312"/>
                    </a:lnTo>
                    <a:cubicBezTo>
                      <a:pt x="19669" y="11288"/>
                      <a:pt x="19693" y="11276"/>
                      <a:pt x="19693" y="11276"/>
                    </a:cubicBezTo>
                    <a:cubicBezTo>
                      <a:pt x="19744" y="11247"/>
                      <a:pt x="19785" y="11232"/>
                      <a:pt x="19818" y="11232"/>
                    </a:cubicBezTo>
                    <a:cubicBezTo>
                      <a:pt x="19840" y="11232"/>
                      <a:pt x="19858" y="11238"/>
                      <a:pt x="19872" y="11252"/>
                    </a:cubicBezTo>
                    <a:cubicBezTo>
                      <a:pt x="19907" y="11300"/>
                      <a:pt x="19919" y="11360"/>
                      <a:pt x="19919" y="11431"/>
                    </a:cubicBezTo>
                    <a:cubicBezTo>
                      <a:pt x="19919" y="11502"/>
                      <a:pt x="19907" y="11574"/>
                      <a:pt x="19884" y="11633"/>
                    </a:cubicBezTo>
                    <a:cubicBezTo>
                      <a:pt x="19860" y="11693"/>
                      <a:pt x="19812" y="11741"/>
                      <a:pt x="19765" y="11764"/>
                    </a:cubicBezTo>
                    <a:cubicBezTo>
                      <a:pt x="19732" y="11784"/>
                      <a:pt x="19703" y="11793"/>
                      <a:pt x="19679" y="11793"/>
                    </a:cubicBezTo>
                    <a:cubicBezTo>
                      <a:pt x="19660" y="11793"/>
                      <a:pt x="19644" y="11787"/>
                      <a:pt x="19634" y="11776"/>
                    </a:cubicBezTo>
                    <a:cubicBezTo>
                      <a:pt x="19610" y="11717"/>
                      <a:pt x="19598" y="11657"/>
                      <a:pt x="19598" y="11598"/>
                    </a:cubicBezTo>
                    <a:lnTo>
                      <a:pt x="19598" y="11550"/>
                    </a:lnTo>
                    <a:lnTo>
                      <a:pt x="19229" y="11752"/>
                    </a:lnTo>
                    <a:lnTo>
                      <a:pt x="19229" y="11812"/>
                    </a:lnTo>
                    <a:cubicBezTo>
                      <a:pt x="19229" y="11979"/>
                      <a:pt x="19276" y="12086"/>
                      <a:pt x="19360" y="12133"/>
                    </a:cubicBezTo>
                    <a:cubicBezTo>
                      <a:pt x="19383" y="12144"/>
                      <a:pt x="19411" y="12149"/>
                      <a:pt x="19442" y="12149"/>
                    </a:cubicBezTo>
                    <a:cubicBezTo>
                      <a:pt x="19521" y="12149"/>
                      <a:pt x="19625" y="12115"/>
                      <a:pt x="19753" y="12038"/>
                    </a:cubicBezTo>
                    <a:cubicBezTo>
                      <a:pt x="19919" y="11955"/>
                      <a:pt x="20062" y="11824"/>
                      <a:pt x="20157" y="11669"/>
                    </a:cubicBezTo>
                    <a:cubicBezTo>
                      <a:pt x="20241" y="11538"/>
                      <a:pt x="20277" y="11371"/>
                      <a:pt x="20277" y="11217"/>
                    </a:cubicBezTo>
                    <a:cubicBezTo>
                      <a:pt x="20277" y="11024"/>
                      <a:pt x="20225" y="10935"/>
                      <a:pt x="20106" y="10935"/>
                    </a:cubicBezTo>
                    <a:cubicBezTo>
                      <a:pt x="20086" y="10935"/>
                      <a:pt x="20063" y="10938"/>
                      <a:pt x="20038" y="10943"/>
                    </a:cubicBezTo>
                    <a:cubicBezTo>
                      <a:pt x="20110" y="10883"/>
                      <a:pt x="20169" y="10800"/>
                      <a:pt x="20217" y="10717"/>
                    </a:cubicBezTo>
                    <a:cubicBezTo>
                      <a:pt x="20253" y="10621"/>
                      <a:pt x="20277" y="10526"/>
                      <a:pt x="20277" y="10431"/>
                    </a:cubicBezTo>
                    <a:cubicBezTo>
                      <a:pt x="20277" y="10276"/>
                      <a:pt x="20241" y="10193"/>
                      <a:pt x="20146" y="10157"/>
                    </a:cubicBezTo>
                    <a:cubicBezTo>
                      <a:pt x="20128" y="10155"/>
                      <a:pt x="20110" y="10155"/>
                      <a:pt x="20093" y="10155"/>
                    </a:cubicBezTo>
                    <a:close/>
                    <a:moveTo>
                      <a:pt x="18550" y="11288"/>
                    </a:moveTo>
                    <a:lnTo>
                      <a:pt x="18550" y="12014"/>
                    </a:lnTo>
                    <a:lnTo>
                      <a:pt x="18252" y="12181"/>
                    </a:lnTo>
                    <a:lnTo>
                      <a:pt x="18550" y="11288"/>
                    </a:lnTo>
                    <a:close/>
                    <a:moveTo>
                      <a:pt x="31252" y="12128"/>
                    </a:moveTo>
                    <a:cubicBezTo>
                      <a:pt x="31222" y="12128"/>
                      <a:pt x="31187" y="12137"/>
                      <a:pt x="31147" y="12157"/>
                    </a:cubicBezTo>
                    <a:cubicBezTo>
                      <a:pt x="31040" y="12217"/>
                      <a:pt x="30968" y="12324"/>
                      <a:pt x="30956" y="12443"/>
                    </a:cubicBezTo>
                    <a:cubicBezTo>
                      <a:pt x="30956" y="12512"/>
                      <a:pt x="30991" y="12546"/>
                      <a:pt x="31044" y="12546"/>
                    </a:cubicBezTo>
                    <a:cubicBezTo>
                      <a:pt x="31073" y="12546"/>
                      <a:pt x="31109" y="12536"/>
                      <a:pt x="31147" y="12514"/>
                    </a:cubicBezTo>
                    <a:cubicBezTo>
                      <a:pt x="31254" y="12455"/>
                      <a:pt x="31337" y="12348"/>
                      <a:pt x="31349" y="12229"/>
                    </a:cubicBezTo>
                    <a:cubicBezTo>
                      <a:pt x="31349" y="12165"/>
                      <a:pt x="31312" y="12128"/>
                      <a:pt x="31252" y="12128"/>
                    </a:cubicBezTo>
                    <a:close/>
                    <a:moveTo>
                      <a:pt x="18895" y="10752"/>
                    </a:moveTo>
                    <a:lnTo>
                      <a:pt x="18467" y="10990"/>
                    </a:lnTo>
                    <a:lnTo>
                      <a:pt x="17955" y="12348"/>
                    </a:lnTo>
                    <a:lnTo>
                      <a:pt x="17955" y="12598"/>
                    </a:lnTo>
                    <a:lnTo>
                      <a:pt x="18550" y="12264"/>
                    </a:lnTo>
                    <a:lnTo>
                      <a:pt x="18550" y="12669"/>
                    </a:lnTo>
                    <a:lnTo>
                      <a:pt x="18895" y="12479"/>
                    </a:lnTo>
                    <a:lnTo>
                      <a:pt x="18895" y="12074"/>
                    </a:lnTo>
                    <a:lnTo>
                      <a:pt x="19086" y="11967"/>
                    </a:lnTo>
                    <a:lnTo>
                      <a:pt x="19086" y="11717"/>
                    </a:lnTo>
                    <a:lnTo>
                      <a:pt x="18895" y="11824"/>
                    </a:lnTo>
                    <a:lnTo>
                      <a:pt x="18895" y="10752"/>
                    </a:lnTo>
                    <a:close/>
                    <a:moveTo>
                      <a:pt x="46671" y="6792"/>
                    </a:moveTo>
                    <a:cubicBezTo>
                      <a:pt x="46662" y="6792"/>
                      <a:pt x="46651" y="6794"/>
                      <a:pt x="46637" y="6799"/>
                    </a:cubicBezTo>
                    <a:lnTo>
                      <a:pt x="46637" y="12467"/>
                    </a:lnTo>
                    <a:lnTo>
                      <a:pt x="46637" y="12633"/>
                    </a:lnTo>
                    <a:cubicBezTo>
                      <a:pt x="46637" y="12657"/>
                      <a:pt x="46637" y="12693"/>
                      <a:pt x="46685" y="12717"/>
                    </a:cubicBezTo>
                    <a:cubicBezTo>
                      <a:pt x="46696" y="12705"/>
                      <a:pt x="46720" y="12705"/>
                      <a:pt x="46732" y="12693"/>
                    </a:cubicBezTo>
                    <a:lnTo>
                      <a:pt x="47161" y="12455"/>
                    </a:lnTo>
                    <a:lnTo>
                      <a:pt x="47161" y="8133"/>
                    </a:lnTo>
                    <a:cubicBezTo>
                      <a:pt x="47149" y="8073"/>
                      <a:pt x="47137" y="8026"/>
                      <a:pt x="47125" y="7966"/>
                    </a:cubicBezTo>
                    <a:cubicBezTo>
                      <a:pt x="47077" y="7561"/>
                      <a:pt x="46947" y="7180"/>
                      <a:pt x="46732" y="6835"/>
                    </a:cubicBezTo>
                    <a:cubicBezTo>
                      <a:pt x="46714" y="6817"/>
                      <a:pt x="46703" y="6792"/>
                      <a:pt x="46671" y="6792"/>
                    </a:cubicBezTo>
                    <a:close/>
                    <a:moveTo>
                      <a:pt x="45637" y="5906"/>
                    </a:moveTo>
                    <a:cubicBezTo>
                      <a:pt x="45637" y="5930"/>
                      <a:pt x="45637" y="5942"/>
                      <a:pt x="45637" y="5954"/>
                    </a:cubicBezTo>
                    <a:lnTo>
                      <a:pt x="45637" y="13241"/>
                    </a:lnTo>
                    <a:cubicBezTo>
                      <a:pt x="45625" y="13253"/>
                      <a:pt x="45625" y="13253"/>
                      <a:pt x="45637" y="13265"/>
                    </a:cubicBezTo>
                    <a:cubicBezTo>
                      <a:pt x="45637" y="13265"/>
                      <a:pt x="45637" y="13276"/>
                      <a:pt x="45649" y="13276"/>
                    </a:cubicBezTo>
                    <a:cubicBezTo>
                      <a:pt x="45827" y="13205"/>
                      <a:pt x="46006" y="13110"/>
                      <a:pt x="46149" y="12991"/>
                    </a:cubicBezTo>
                    <a:cubicBezTo>
                      <a:pt x="46173" y="12681"/>
                      <a:pt x="46161" y="6359"/>
                      <a:pt x="46149" y="6180"/>
                    </a:cubicBezTo>
                    <a:cubicBezTo>
                      <a:pt x="45994" y="6061"/>
                      <a:pt x="45827" y="5966"/>
                      <a:pt x="45637" y="5906"/>
                    </a:cubicBezTo>
                    <a:close/>
                    <a:moveTo>
                      <a:pt x="17729" y="11407"/>
                    </a:moveTo>
                    <a:lnTo>
                      <a:pt x="16836" y="11907"/>
                    </a:lnTo>
                    <a:lnTo>
                      <a:pt x="16812" y="12895"/>
                    </a:lnTo>
                    <a:lnTo>
                      <a:pt x="17133" y="12717"/>
                    </a:lnTo>
                    <a:cubicBezTo>
                      <a:pt x="17145" y="12622"/>
                      <a:pt x="17205" y="12526"/>
                      <a:pt x="17300" y="12479"/>
                    </a:cubicBezTo>
                    <a:cubicBezTo>
                      <a:pt x="17328" y="12457"/>
                      <a:pt x="17353" y="12447"/>
                      <a:pt x="17374" y="12447"/>
                    </a:cubicBezTo>
                    <a:cubicBezTo>
                      <a:pt x="17399" y="12447"/>
                      <a:pt x="17418" y="12460"/>
                      <a:pt x="17431" y="12479"/>
                    </a:cubicBezTo>
                    <a:cubicBezTo>
                      <a:pt x="17455" y="12538"/>
                      <a:pt x="17467" y="12622"/>
                      <a:pt x="17467" y="12693"/>
                    </a:cubicBezTo>
                    <a:cubicBezTo>
                      <a:pt x="17467" y="12764"/>
                      <a:pt x="17455" y="12836"/>
                      <a:pt x="17455" y="12907"/>
                    </a:cubicBezTo>
                    <a:cubicBezTo>
                      <a:pt x="17443" y="12955"/>
                      <a:pt x="17431" y="13003"/>
                      <a:pt x="17407" y="13050"/>
                    </a:cubicBezTo>
                    <a:cubicBezTo>
                      <a:pt x="17383" y="13086"/>
                      <a:pt x="17348" y="13122"/>
                      <a:pt x="17300" y="13145"/>
                    </a:cubicBezTo>
                    <a:cubicBezTo>
                      <a:pt x="17270" y="13163"/>
                      <a:pt x="17246" y="13172"/>
                      <a:pt x="17227" y="13172"/>
                    </a:cubicBezTo>
                    <a:cubicBezTo>
                      <a:pt x="17208" y="13172"/>
                      <a:pt x="17193" y="13163"/>
                      <a:pt x="17181" y="13145"/>
                    </a:cubicBezTo>
                    <a:cubicBezTo>
                      <a:pt x="17157" y="13086"/>
                      <a:pt x="17145" y="13014"/>
                      <a:pt x="17145" y="12955"/>
                    </a:cubicBezTo>
                    <a:lnTo>
                      <a:pt x="16788" y="13157"/>
                    </a:lnTo>
                    <a:cubicBezTo>
                      <a:pt x="16788" y="13241"/>
                      <a:pt x="16800" y="13336"/>
                      <a:pt x="16824" y="13419"/>
                    </a:cubicBezTo>
                    <a:cubicBezTo>
                      <a:pt x="16848" y="13479"/>
                      <a:pt x="16907" y="13515"/>
                      <a:pt x="16978" y="13515"/>
                    </a:cubicBezTo>
                    <a:cubicBezTo>
                      <a:pt x="17086" y="13503"/>
                      <a:pt x="17193" y="13467"/>
                      <a:pt x="17288" y="13407"/>
                    </a:cubicBezTo>
                    <a:cubicBezTo>
                      <a:pt x="17407" y="13336"/>
                      <a:pt x="17526" y="13253"/>
                      <a:pt x="17610" y="13145"/>
                    </a:cubicBezTo>
                    <a:cubicBezTo>
                      <a:pt x="17681" y="13062"/>
                      <a:pt x="17729" y="12955"/>
                      <a:pt x="17764" y="12848"/>
                    </a:cubicBezTo>
                    <a:cubicBezTo>
                      <a:pt x="17788" y="12729"/>
                      <a:pt x="17800" y="12610"/>
                      <a:pt x="17800" y="12479"/>
                    </a:cubicBezTo>
                    <a:cubicBezTo>
                      <a:pt x="17824" y="12360"/>
                      <a:pt x="17776" y="12229"/>
                      <a:pt x="17705" y="12145"/>
                    </a:cubicBezTo>
                    <a:cubicBezTo>
                      <a:pt x="17672" y="12118"/>
                      <a:pt x="17632" y="12103"/>
                      <a:pt x="17586" y="12103"/>
                    </a:cubicBezTo>
                    <a:cubicBezTo>
                      <a:pt x="17533" y="12103"/>
                      <a:pt x="17472" y="12124"/>
                      <a:pt x="17407" y="12169"/>
                    </a:cubicBezTo>
                    <a:cubicBezTo>
                      <a:pt x="17336" y="12205"/>
                      <a:pt x="17288" y="12241"/>
                      <a:pt x="17229" y="12288"/>
                    </a:cubicBezTo>
                    <a:cubicBezTo>
                      <a:pt x="17181" y="12324"/>
                      <a:pt x="17145" y="12360"/>
                      <a:pt x="17109" y="12407"/>
                    </a:cubicBezTo>
                    <a:lnTo>
                      <a:pt x="17133" y="12014"/>
                    </a:lnTo>
                    <a:lnTo>
                      <a:pt x="17729" y="11693"/>
                    </a:lnTo>
                    <a:lnTo>
                      <a:pt x="17729" y="11407"/>
                    </a:lnTo>
                    <a:close/>
                    <a:moveTo>
                      <a:pt x="44800" y="5701"/>
                    </a:moveTo>
                    <a:cubicBezTo>
                      <a:pt x="44746" y="5701"/>
                      <a:pt x="44692" y="5708"/>
                      <a:pt x="44637" y="5728"/>
                    </a:cubicBezTo>
                    <a:cubicBezTo>
                      <a:pt x="44625" y="5764"/>
                      <a:pt x="44613" y="5799"/>
                      <a:pt x="44613" y="5835"/>
                    </a:cubicBezTo>
                    <a:lnTo>
                      <a:pt x="44613" y="13800"/>
                    </a:lnTo>
                    <a:cubicBezTo>
                      <a:pt x="44613" y="13812"/>
                      <a:pt x="44625" y="13824"/>
                      <a:pt x="44649" y="13848"/>
                    </a:cubicBezTo>
                    <a:cubicBezTo>
                      <a:pt x="44815" y="13765"/>
                      <a:pt x="44982" y="13681"/>
                      <a:pt x="45149" y="13574"/>
                    </a:cubicBezTo>
                    <a:cubicBezTo>
                      <a:pt x="45161" y="13491"/>
                      <a:pt x="45161" y="13395"/>
                      <a:pt x="45161" y="13312"/>
                    </a:cubicBezTo>
                    <a:lnTo>
                      <a:pt x="45161" y="6014"/>
                    </a:lnTo>
                    <a:lnTo>
                      <a:pt x="45161" y="5859"/>
                    </a:lnTo>
                    <a:cubicBezTo>
                      <a:pt x="45149" y="5811"/>
                      <a:pt x="45137" y="5775"/>
                      <a:pt x="45125" y="5728"/>
                    </a:cubicBezTo>
                    <a:cubicBezTo>
                      <a:pt x="45014" y="5728"/>
                      <a:pt x="44908" y="5701"/>
                      <a:pt x="44800" y="5701"/>
                    </a:cubicBezTo>
                    <a:close/>
                    <a:moveTo>
                      <a:pt x="44137" y="5764"/>
                    </a:moveTo>
                    <a:cubicBezTo>
                      <a:pt x="43958" y="5775"/>
                      <a:pt x="43791" y="5823"/>
                      <a:pt x="43625" y="5895"/>
                    </a:cubicBezTo>
                    <a:cubicBezTo>
                      <a:pt x="43625" y="5906"/>
                      <a:pt x="43613" y="5930"/>
                      <a:pt x="43613" y="5954"/>
                    </a:cubicBezTo>
                    <a:lnTo>
                      <a:pt x="43613" y="14360"/>
                    </a:lnTo>
                    <a:cubicBezTo>
                      <a:pt x="43613" y="14372"/>
                      <a:pt x="43613" y="14372"/>
                      <a:pt x="43613" y="14384"/>
                    </a:cubicBezTo>
                    <a:cubicBezTo>
                      <a:pt x="43613" y="14384"/>
                      <a:pt x="43625" y="14396"/>
                      <a:pt x="43637" y="14396"/>
                    </a:cubicBezTo>
                    <a:cubicBezTo>
                      <a:pt x="43815" y="14324"/>
                      <a:pt x="43982" y="14229"/>
                      <a:pt x="44149" y="14122"/>
                    </a:cubicBezTo>
                    <a:lnTo>
                      <a:pt x="44149" y="13872"/>
                    </a:lnTo>
                    <a:lnTo>
                      <a:pt x="44149" y="6037"/>
                    </a:lnTo>
                    <a:lnTo>
                      <a:pt x="44149" y="5871"/>
                    </a:lnTo>
                    <a:cubicBezTo>
                      <a:pt x="44149" y="5835"/>
                      <a:pt x="44137" y="5799"/>
                      <a:pt x="44137" y="5764"/>
                    </a:cubicBezTo>
                    <a:close/>
                    <a:moveTo>
                      <a:pt x="43113" y="6121"/>
                    </a:moveTo>
                    <a:cubicBezTo>
                      <a:pt x="43017" y="6145"/>
                      <a:pt x="42922" y="6180"/>
                      <a:pt x="42827" y="6252"/>
                    </a:cubicBezTo>
                    <a:cubicBezTo>
                      <a:pt x="42553" y="6407"/>
                      <a:pt x="42589" y="6335"/>
                      <a:pt x="42589" y="6657"/>
                    </a:cubicBezTo>
                    <a:lnTo>
                      <a:pt x="42589" y="14705"/>
                    </a:lnTo>
                    <a:lnTo>
                      <a:pt x="42589" y="14884"/>
                    </a:lnTo>
                    <a:cubicBezTo>
                      <a:pt x="42589" y="14919"/>
                      <a:pt x="42601" y="14943"/>
                      <a:pt x="42613" y="14967"/>
                    </a:cubicBezTo>
                    <a:cubicBezTo>
                      <a:pt x="42779" y="14884"/>
                      <a:pt x="42958" y="14800"/>
                      <a:pt x="43113" y="14693"/>
                    </a:cubicBezTo>
                    <a:lnTo>
                      <a:pt x="43113" y="6121"/>
                    </a:lnTo>
                    <a:close/>
                    <a:moveTo>
                      <a:pt x="18641" y="14745"/>
                    </a:moveTo>
                    <a:cubicBezTo>
                      <a:pt x="18612" y="14745"/>
                      <a:pt x="18576" y="14755"/>
                      <a:pt x="18538" y="14777"/>
                    </a:cubicBezTo>
                    <a:cubicBezTo>
                      <a:pt x="18419" y="14836"/>
                      <a:pt x="18348" y="14943"/>
                      <a:pt x="18336" y="15062"/>
                    </a:cubicBezTo>
                    <a:cubicBezTo>
                      <a:pt x="18336" y="15126"/>
                      <a:pt x="18373" y="15163"/>
                      <a:pt x="18433" y="15163"/>
                    </a:cubicBezTo>
                    <a:cubicBezTo>
                      <a:pt x="18463" y="15163"/>
                      <a:pt x="18499" y="15154"/>
                      <a:pt x="18538" y="15134"/>
                    </a:cubicBezTo>
                    <a:cubicBezTo>
                      <a:pt x="18645" y="15074"/>
                      <a:pt x="18717" y="14967"/>
                      <a:pt x="18729" y="14848"/>
                    </a:cubicBezTo>
                    <a:cubicBezTo>
                      <a:pt x="18729" y="14779"/>
                      <a:pt x="18694" y="14745"/>
                      <a:pt x="18641" y="14745"/>
                    </a:cubicBezTo>
                    <a:close/>
                    <a:moveTo>
                      <a:pt x="42101" y="6716"/>
                    </a:moveTo>
                    <a:cubicBezTo>
                      <a:pt x="41922" y="6823"/>
                      <a:pt x="41743" y="6954"/>
                      <a:pt x="41577" y="7097"/>
                    </a:cubicBezTo>
                    <a:lnTo>
                      <a:pt x="41589" y="7323"/>
                    </a:lnTo>
                    <a:lnTo>
                      <a:pt x="41589" y="15277"/>
                    </a:lnTo>
                    <a:lnTo>
                      <a:pt x="41589" y="15431"/>
                    </a:lnTo>
                    <a:cubicBezTo>
                      <a:pt x="41589" y="15491"/>
                      <a:pt x="41577" y="15503"/>
                      <a:pt x="41624" y="15527"/>
                    </a:cubicBezTo>
                    <a:cubicBezTo>
                      <a:pt x="41791" y="15443"/>
                      <a:pt x="41958" y="15348"/>
                      <a:pt x="42124" y="15241"/>
                    </a:cubicBezTo>
                    <a:lnTo>
                      <a:pt x="42124" y="6990"/>
                    </a:lnTo>
                    <a:lnTo>
                      <a:pt x="42124" y="6811"/>
                    </a:lnTo>
                    <a:cubicBezTo>
                      <a:pt x="42113" y="6776"/>
                      <a:pt x="42113" y="6740"/>
                      <a:pt x="42101" y="6716"/>
                    </a:cubicBezTo>
                    <a:close/>
                    <a:moveTo>
                      <a:pt x="41089" y="7514"/>
                    </a:moveTo>
                    <a:cubicBezTo>
                      <a:pt x="40970" y="7609"/>
                      <a:pt x="40839" y="7716"/>
                      <a:pt x="40731" y="7835"/>
                    </a:cubicBezTo>
                    <a:cubicBezTo>
                      <a:pt x="40529" y="8050"/>
                      <a:pt x="40565" y="7978"/>
                      <a:pt x="40565" y="8252"/>
                    </a:cubicBezTo>
                    <a:lnTo>
                      <a:pt x="40565" y="15836"/>
                    </a:lnTo>
                    <a:lnTo>
                      <a:pt x="40565" y="15991"/>
                    </a:lnTo>
                    <a:cubicBezTo>
                      <a:pt x="40565" y="16027"/>
                      <a:pt x="40577" y="16062"/>
                      <a:pt x="40589" y="16098"/>
                    </a:cubicBezTo>
                    <a:cubicBezTo>
                      <a:pt x="40767" y="16015"/>
                      <a:pt x="40934" y="15920"/>
                      <a:pt x="41089" y="15812"/>
                    </a:cubicBezTo>
                    <a:lnTo>
                      <a:pt x="41089" y="7514"/>
                    </a:lnTo>
                    <a:close/>
                    <a:moveTo>
                      <a:pt x="40100" y="8562"/>
                    </a:moveTo>
                    <a:cubicBezTo>
                      <a:pt x="40065" y="8585"/>
                      <a:pt x="40029" y="8609"/>
                      <a:pt x="40005" y="8645"/>
                    </a:cubicBezTo>
                    <a:cubicBezTo>
                      <a:pt x="39898" y="8764"/>
                      <a:pt x="39803" y="8883"/>
                      <a:pt x="39708" y="9014"/>
                    </a:cubicBezTo>
                    <a:cubicBezTo>
                      <a:pt x="39529" y="9240"/>
                      <a:pt x="39553" y="9157"/>
                      <a:pt x="39553" y="9443"/>
                    </a:cubicBezTo>
                    <a:lnTo>
                      <a:pt x="39553" y="15908"/>
                    </a:lnTo>
                    <a:lnTo>
                      <a:pt x="39553" y="16503"/>
                    </a:lnTo>
                    <a:cubicBezTo>
                      <a:pt x="39553" y="16551"/>
                      <a:pt x="39553" y="16598"/>
                      <a:pt x="39565" y="16658"/>
                    </a:cubicBezTo>
                    <a:cubicBezTo>
                      <a:pt x="39600" y="16646"/>
                      <a:pt x="39636" y="16634"/>
                      <a:pt x="39672" y="16622"/>
                    </a:cubicBezTo>
                    <a:cubicBezTo>
                      <a:pt x="39755" y="16574"/>
                      <a:pt x="39827" y="16527"/>
                      <a:pt x="39910" y="16479"/>
                    </a:cubicBezTo>
                    <a:cubicBezTo>
                      <a:pt x="40124" y="16360"/>
                      <a:pt x="40100" y="16396"/>
                      <a:pt x="40100" y="16158"/>
                    </a:cubicBezTo>
                    <a:lnTo>
                      <a:pt x="40100" y="8776"/>
                    </a:lnTo>
                    <a:lnTo>
                      <a:pt x="40100" y="8562"/>
                    </a:lnTo>
                    <a:close/>
                    <a:moveTo>
                      <a:pt x="39076" y="9907"/>
                    </a:moveTo>
                    <a:cubicBezTo>
                      <a:pt x="39041" y="9931"/>
                      <a:pt x="39029" y="9931"/>
                      <a:pt x="39017" y="9931"/>
                    </a:cubicBezTo>
                    <a:cubicBezTo>
                      <a:pt x="38874" y="10133"/>
                      <a:pt x="38731" y="10324"/>
                      <a:pt x="38588" y="10526"/>
                    </a:cubicBezTo>
                    <a:cubicBezTo>
                      <a:pt x="38553" y="10574"/>
                      <a:pt x="38529" y="10621"/>
                      <a:pt x="38541" y="10681"/>
                    </a:cubicBezTo>
                    <a:lnTo>
                      <a:pt x="38541" y="10836"/>
                    </a:lnTo>
                    <a:lnTo>
                      <a:pt x="38541" y="16967"/>
                    </a:lnTo>
                    <a:lnTo>
                      <a:pt x="38541" y="17134"/>
                    </a:lnTo>
                    <a:cubicBezTo>
                      <a:pt x="38541" y="17182"/>
                      <a:pt x="38529" y="17194"/>
                      <a:pt x="38588" y="17217"/>
                    </a:cubicBezTo>
                    <a:cubicBezTo>
                      <a:pt x="38743" y="17134"/>
                      <a:pt x="38910" y="17051"/>
                      <a:pt x="39076" y="16944"/>
                    </a:cubicBezTo>
                    <a:lnTo>
                      <a:pt x="39076" y="9907"/>
                    </a:lnTo>
                    <a:close/>
                    <a:moveTo>
                      <a:pt x="38017" y="11252"/>
                    </a:moveTo>
                    <a:lnTo>
                      <a:pt x="37529" y="11764"/>
                    </a:lnTo>
                    <a:lnTo>
                      <a:pt x="37529" y="12455"/>
                    </a:lnTo>
                    <a:lnTo>
                      <a:pt x="37529" y="16443"/>
                    </a:lnTo>
                    <a:lnTo>
                      <a:pt x="37529" y="17098"/>
                    </a:lnTo>
                    <a:cubicBezTo>
                      <a:pt x="37529" y="17325"/>
                      <a:pt x="37529" y="17539"/>
                      <a:pt x="37552" y="17765"/>
                    </a:cubicBezTo>
                    <a:cubicBezTo>
                      <a:pt x="37731" y="17694"/>
                      <a:pt x="37898" y="17610"/>
                      <a:pt x="38053" y="17491"/>
                    </a:cubicBezTo>
                    <a:cubicBezTo>
                      <a:pt x="38064" y="17384"/>
                      <a:pt x="38076" y="11443"/>
                      <a:pt x="38064" y="11300"/>
                    </a:cubicBezTo>
                    <a:cubicBezTo>
                      <a:pt x="38064" y="11276"/>
                      <a:pt x="38053" y="11264"/>
                      <a:pt x="38041" y="11252"/>
                    </a:cubicBezTo>
                    <a:close/>
                    <a:moveTo>
                      <a:pt x="37005" y="12241"/>
                    </a:moveTo>
                    <a:lnTo>
                      <a:pt x="36505" y="12586"/>
                    </a:lnTo>
                    <a:lnTo>
                      <a:pt x="36505" y="12824"/>
                    </a:lnTo>
                    <a:lnTo>
                      <a:pt x="36505" y="18087"/>
                    </a:lnTo>
                    <a:lnTo>
                      <a:pt x="36505" y="18241"/>
                    </a:lnTo>
                    <a:cubicBezTo>
                      <a:pt x="36505" y="18301"/>
                      <a:pt x="36505" y="18313"/>
                      <a:pt x="36552" y="18325"/>
                    </a:cubicBezTo>
                    <a:cubicBezTo>
                      <a:pt x="36719" y="18253"/>
                      <a:pt x="36886" y="18158"/>
                      <a:pt x="37052" y="18051"/>
                    </a:cubicBezTo>
                    <a:lnTo>
                      <a:pt x="37052" y="12491"/>
                    </a:lnTo>
                    <a:lnTo>
                      <a:pt x="37052" y="12324"/>
                    </a:lnTo>
                    <a:cubicBezTo>
                      <a:pt x="37052" y="12276"/>
                      <a:pt x="37064" y="12264"/>
                      <a:pt x="37005" y="12241"/>
                    </a:cubicBezTo>
                    <a:close/>
                    <a:moveTo>
                      <a:pt x="36017" y="12860"/>
                    </a:moveTo>
                    <a:cubicBezTo>
                      <a:pt x="35838" y="12919"/>
                      <a:pt x="35671" y="12991"/>
                      <a:pt x="35505" y="13074"/>
                    </a:cubicBezTo>
                    <a:lnTo>
                      <a:pt x="35505" y="13336"/>
                    </a:lnTo>
                    <a:lnTo>
                      <a:pt x="35505" y="18622"/>
                    </a:lnTo>
                    <a:lnTo>
                      <a:pt x="35505" y="18801"/>
                    </a:lnTo>
                    <a:cubicBezTo>
                      <a:pt x="35505" y="18837"/>
                      <a:pt x="35517" y="18872"/>
                      <a:pt x="35528" y="18896"/>
                    </a:cubicBezTo>
                    <a:cubicBezTo>
                      <a:pt x="35707" y="18825"/>
                      <a:pt x="35874" y="18729"/>
                      <a:pt x="36028" y="18622"/>
                    </a:cubicBezTo>
                    <a:cubicBezTo>
                      <a:pt x="36028" y="18539"/>
                      <a:pt x="36040" y="18456"/>
                      <a:pt x="36040" y="18372"/>
                    </a:cubicBezTo>
                    <a:lnTo>
                      <a:pt x="36028" y="18360"/>
                    </a:lnTo>
                    <a:lnTo>
                      <a:pt x="36028" y="13122"/>
                    </a:lnTo>
                    <a:lnTo>
                      <a:pt x="36028" y="12967"/>
                    </a:lnTo>
                    <a:cubicBezTo>
                      <a:pt x="36028" y="12931"/>
                      <a:pt x="36017" y="12895"/>
                      <a:pt x="36017" y="12860"/>
                    </a:cubicBezTo>
                    <a:close/>
                    <a:moveTo>
                      <a:pt x="35016" y="13181"/>
                    </a:moveTo>
                    <a:cubicBezTo>
                      <a:pt x="34850" y="13181"/>
                      <a:pt x="34671" y="13193"/>
                      <a:pt x="34504" y="13217"/>
                    </a:cubicBezTo>
                    <a:lnTo>
                      <a:pt x="34504" y="13467"/>
                    </a:lnTo>
                    <a:lnTo>
                      <a:pt x="34504" y="19253"/>
                    </a:lnTo>
                    <a:lnTo>
                      <a:pt x="34504" y="19372"/>
                    </a:lnTo>
                    <a:cubicBezTo>
                      <a:pt x="34504" y="19408"/>
                      <a:pt x="34493" y="19444"/>
                      <a:pt x="34540" y="19468"/>
                    </a:cubicBezTo>
                    <a:cubicBezTo>
                      <a:pt x="34707" y="19384"/>
                      <a:pt x="34874" y="19289"/>
                      <a:pt x="35040" y="19182"/>
                    </a:cubicBezTo>
                    <a:lnTo>
                      <a:pt x="35040" y="13241"/>
                    </a:lnTo>
                    <a:cubicBezTo>
                      <a:pt x="35028" y="13217"/>
                      <a:pt x="35028" y="13205"/>
                      <a:pt x="35016" y="13181"/>
                    </a:cubicBezTo>
                    <a:close/>
                    <a:moveTo>
                      <a:pt x="33811" y="13241"/>
                    </a:moveTo>
                    <a:cubicBezTo>
                      <a:pt x="33696" y="13241"/>
                      <a:pt x="33580" y="13257"/>
                      <a:pt x="33469" y="13288"/>
                    </a:cubicBezTo>
                    <a:cubicBezTo>
                      <a:pt x="33481" y="13395"/>
                      <a:pt x="33469" y="13479"/>
                      <a:pt x="33469" y="13562"/>
                    </a:cubicBezTo>
                    <a:lnTo>
                      <a:pt x="33469" y="19741"/>
                    </a:lnTo>
                    <a:lnTo>
                      <a:pt x="33469" y="19920"/>
                    </a:lnTo>
                    <a:cubicBezTo>
                      <a:pt x="33481" y="19956"/>
                      <a:pt x="33492" y="19992"/>
                      <a:pt x="33504" y="20027"/>
                    </a:cubicBezTo>
                    <a:cubicBezTo>
                      <a:pt x="33671" y="19944"/>
                      <a:pt x="33850" y="19849"/>
                      <a:pt x="34004" y="19741"/>
                    </a:cubicBezTo>
                    <a:lnTo>
                      <a:pt x="34004" y="19480"/>
                    </a:lnTo>
                    <a:lnTo>
                      <a:pt x="34004" y="13550"/>
                    </a:lnTo>
                    <a:lnTo>
                      <a:pt x="34004" y="13372"/>
                    </a:lnTo>
                    <a:cubicBezTo>
                      <a:pt x="34004" y="13324"/>
                      <a:pt x="33993" y="13288"/>
                      <a:pt x="33981" y="13253"/>
                    </a:cubicBezTo>
                    <a:cubicBezTo>
                      <a:pt x="33925" y="13245"/>
                      <a:pt x="33868" y="13241"/>
                      <a:pt x="33811" y="13241"/>
                    </a:cubicBezTo>
                    <a:close/>
                    <a:moveTo>
                      <a:pt x="32980" y="13372"/>
                    </a:moveTo>
                    <a:cubicBezTo>
                      <a:pt x="32802" y="13395"/>
                      <a:pt x="32635" y="13431"/>
                      <a:pt x="32469" y="13503"/>
                    </a:cubicBezTo>
                    <a:lnTo>
                      <a:pt x="32469" y="13776"/>
                    </a:lnTo>
                    <a:lnTo>
                      <a:pt x="32469" y="20325"/>
                    </a:lnTo>
                    <a:lnTo>
                      <a:pt x="32469" y="20492"/>
                    </a:lnTo>
                    <a:cubicBezTo>
                      <a:pt x="32469" y="20515"/>
                      <a:pt x="32457" y="20551"/>
                      <a:pt x="32504" y="20575"/>
                    </a:cubicBezTo>
                    <a:cubicBezTo>
                      <a:pt x="32683" y="20492"/>
                      <a:pt x="32850" y="20396"/>
                      <a:pt x="33004" y="20301"/>
                    </a:cubicBezTo>
                    <a:lnTo>
                      <a:pt x="33004" y="13455"/>
                    </a:lnTo>
                    <a:cubicBezTo>
                      <a:pt x="33004" y="13419"/>
                      <a:pt x="32992" y="13395"/>
                      <a:pt x="32980" y="13372"/>
                    </a:cubicBezTo>
                    <a:close/>
                    <a:moveTo>
                      <a:pt x="31957" y="13729"/>
                    </a:moveTo>
                    <a:cubicBezTo>
                      <a:pt x="31766" y="13776"/>
                      <a:pt x="31599" y="13872"/>
                      <a:pt x="31445" y="13991"/>
                    </a:cubicBezTo>
                    <a:lnTo>
                      <a:pt x="31445" y="20896"/>
                    </a:lnTo>
                    <a:lnTo>
                      <a:pt x="31445" y="21051"/>
                    </a:lnTo>
                    <a:cubicBezTo>
                      <a:pt x="31456" y="21075"/>
                      <a:pt x="31456" y="21111"/>
                      <a:pt x="31468" y="21146"/>
                    </a:cubicBezTo>
                    <a:cubicBezTo>
                      <a:pt x="31647" y="21063"/>
                      <a:pt x="31826" y="20968"/>
                      <a:pt x="31992" y="20861"/>
                    </a:cubicBezTo>
                    <a:lnTo>
                      <a:pt x="31992" y="20623"/>
                    </a:lnTo>
                    <a:lnTo>
                      <a:pt x="31992" y="13979"/>
                    </a:lnTo>
                    <a:lnTo>
                      <a:pt x="31992" y="13812"/>
                    </a:lnTo>
                    <a:cubicBezTo>
                      <a:pt x="31992" y="13765"/>
                      <a:pt x="31992" y="13753"/>
                      <a:pt x="31957" y="13729"/>
                    </a:cubicBezTo>
                    <a:close/>
                    <a:moveTo>
                      <a:pt x="30945" y="14253"/>
                    </a:moveTo>
                    <a:cubicBezTo>
                      <a:pt x="30766" y="14348"/>
                      <a:pt x="30599" y="14455"/>
                      <a:pt x="30444" y="14574"/>
                    </a:cubicBezTo>
                    <a:lnTo>
                      <a:pt x="30444" y="14824"/>
                    </a:lnTo>
                    <a:lnTo>
                      <a:pt x="30444" y="21432"/>
                    </a:lnTo>
                    <a:lnTo>
                      <a:pt x="30444" y="21611"/>
                    </a:lnTo>
                    <a:cubicBezTo>
                      <a:pt x="30444" y="21646"/>
                      <a:pt x="30444" y="21682"/>
                      <a:pt x="30480" y="21694"/>
                    </a:cubicBezTo>
                    <a:cubicBezTo>
                      <a:pt x="30647" y="21611"/>
                      <a:pt x="30814" y="21527"/>
                      <a:pt x="30980" y="21420"/>
                    </a:cubicBezTo>
                    <a:lnTo>
                      <a:pt x="30980" y="14300"/>
                    </a:lnTo>
                    <a:cubicBezTo>
                      <a:pt x="30980" y="14288"/>
                      <a:pt x="30968" y="14277"/>
                      <a:pt x="30945" y="14253"/>
                    </a:cubicBezTo>
                    <a:close/>
                    <a:moveTo>
                      <a:pt x="4694" y="21319"/>
                    </a:moveTo>
                    <a:cubicBezTo>
                      <a:pt x="4712" y="21319"/>
                      <a:pt x="4727" y="21325"/>
                      <a:pt x="4739" y="21337"/>
                    </a:cubicBezTo>
                    <a:cubicBezTo>
                      <a:pt x="4763" y="21373"/>
                      <a:pt x="4786" y="21420"/>
                      <a:pt x="4775" y="21468"/>
                    </a:cubicBezTo>
                    <a:cubicBezTo>
                      <a:pt x="4775" y="21635"/>
                      <a:pt x="4739" y="21754"/>
                      <a:pt x="4644" y="21801"/>
                    </a:cubicBezTo>
                    <a:lnTo>
                      <a:pt x="4632" y="21801"/>
                    </a:lnTo>
                    <a:cubicBezTo>
                      <a:pt x="4612" y="21815"/>
                      <a:pt x="4595" y="21822"/>
                      <a:pt x="4579" y="21822"/>
                    </a:cubicBezTo>
                    <a:cubicBezTo>
                      <a:pt x="4529" y="21822"/>
                      <a:pt x="4501" y="21750"/>
                      <a:pt x="4501" y="21623"/>
                    </a:cubicBezTo>
                    <a:cubicBezTo>
                      <a:pt x="4501" y="21563"/>
                      <a:pt x="4513" y="21504"/>
                      <a:pt x="4536" y="21444"/>
                    </a:cubicBezTo>
                    <a:cubicBezTo>
                      <a:pt x="4560" y="21396"/>
                      <a:pt x="4596" y="21361"/>
                      <a:pt x="4632" y="21337"/>
                    </a:cubicBezTo>
                    <a:cubicBezTo>
                      <a:pt x="4656" y="21325"/>
                      <a:pt x="4676" y="21319"/>
                      <a:pt x="4694" y="21319"/>
                    </a:cubicBezTo>
                    <a:close/>
                    <a:moveTo>
                      <a:pt x="29909" y="14955"/>
                    </a:moveTo>
                    <a:lnTo>
                      <a:pt x="29421" y="15360"/>
                    </a:lnTo>
                    <a:lnTo>
                      <a:pt x="29421" y="15574"/>
                    </a:lnTo>
                    <a:lnTo>
                      <a:pt x="29421" y="22027"/>
                    </a:lnTo>
                    <a:lnTo>
                      <a:pt x="29421" y="22170"/>
                    </a:lnTo>
                    <a:cubicBezTo>
                      <a:pt x="29421" y="22206"/>
                      <a:pt x="29432" y="22242"/>
                      <a:pt x="29444" y="22278"/>
                    </a:cubicBezTo>
                    <a:cubicBezTo>
                      <a:pt x="29623" y="22194"/>
                      <a:pt x="29790" y="22099"/>
                      <a:pt x="29956" y="21980"/>
                    </a:cubicBezTo>
                    <a:lnTo>
                      <a:pt x="29956" y="15217"/>
                    </a:lnTo>
                    <a:lnTo>
                      <a:pt x="29956" y="15039"/>
                    </a:lnTo>
                    <a:cubicBezTo>
                      <a:pt x="29956" y="15015"/>
                      <a:pt x="29956" y="14979"/>
                      <a:pt x="29909" y="14955"/>
                    </a:cubicBezTo>
                    <a:close/>
                    <a:moveTo>
                      <a:pt x="6180" y="20253"/>
                    </a:moveTo>
                    <a:lnTo>
                      <a:pt x="5287" y="20754"/>
                    </a:lnTo>
                    <a:lnTo>
                      <a:pt x="5287" y="21004"/>
                    </a:lnTo>
                    <a:lnTo>
                      <a:pt x="5822" y="20706"/>
                    </a:lnTo>
                    <a:lnTo>
                      <a:pt x="5406" y="22408"/>
                    </a:lnTo>
                    <a:lnTo>
                      <a:pt x="5763" y="22206"/>
                    </a:lnTo>
                    <a:lnTo>
                      <a:pt x="6180" y="20468"/>
                    </a:lnTo>
                    <a:lnTo>
                      <a:pt x="6180" y="20253"/>
                    </a:lnTo>
                    <a:close/>
                    <a:moveTo>
                      <a:pt x="4715" y="22048"/>
                    </a:moveTo>
                    <a:cubicBezTo>
                      <a:pt x="4736" y="22048"/>
                      <a:pt x="4751" y="22057"/>
                      <a:pt x="4763" y="22075"/>
                    </a:cubicBezTo>
                    <a:cubicBezTo>
                      <a:pt x="4786" y="22123"/>
                      <a:pt x="4798" y="22182"/>
                      <a:pt x="4798" y="22242"/>
                    </a:cubicBezTo>
                    <a:cubicBezTo>
                      <a:pt x="4798" y="22325"/>
                      <a:pt x="4786" y="22397"/>
                      <a:pt x="4763" y="22468"/>
                    </a:cubicBezTo>
                    <a:cubicBezTo>
                      <a:pt x="4751" y="22528"/>
                      <a:pt x="4703" y="22587"/>
                      <a:pt x="4644" y="22611"/>
                    </a:cubicBezTo>
                    <a:lnTo>
                      <a:pt x="4632" y="22623"/>
                    </a:lnTo>
                    <a:cubicBezTo>
                      <a:pt x="4602" y="22635"/>
                      <a:pt x="4578" y="22641"/>
                      <a:pt x="4559" y="22641"/>
                    </a:cubicBezTo>
                    <a:cubicBezTo>
                      <a:pt x="4539" y="22641"/>
                      <a:pt x="4525" y="22635"/>
                      <a:pt x="4513" y="22623"/>
                    </a:cubicBezTo>
                    <a:cubicBezTo>
                      <a:pt x="4489" y="22563"/>
                      <a:pt x="4477" y="22504"/>
                      <a:pt x="4477" y="22444"/>
                    </a:cubicBezTo>
                    <a:cubicBezTo>
                      <a:pt x="4477" y="22373"/>
                      <a:pt x="4489" y="22289"/>
                      <a:pt x="4513" y="22230"/>
                    </a:cubicBezTo>
                    <a:cubicBezTo>
                      <a:pt x="4536" y="22158"/>
                      <a:pt x="4584" y="22111"/>
                      <a:pt x="4632" y="22075"/>
                    </a:cubicBezTo>
                    <a:cubicBezTo>
                      <a:pt x="4667" y="22057"/>
                      <a:pt x="4694" y="22048"/>
                      <a:pt x="4715" y="22048"/>
                    </a:cubicBezTo>
                    <a:close/>
                    <a:moveTo>
                      <a:pt x="28932" y="15836"/>
                    </a:moveTo>
                    <a:cubicBezTo>
                      <a:pt x="28885" y="15872"/>
                      <a:pt x="28849" y="15896"/>
                      <a:pt x="28813" y="15932"/>
                    </a:cubicBezTo>
                    <a:cubicBezTo>
                      <a:pt x="28730" y="16027"/>
                      <a:pt x="28647" y="16122"/>
                      <a:pt x="28551" y="16205"/>
                    </a:cubicBezTo>
                    <a:cubicBezTo>
                      <a:pt x="28444" y="16277"/>
                      <a:pt x="28397" y="16420"/>
                      <a:pt x="28420" y="16551"/>
                    </a:cubicBezTo>
                    <a:lnTo>
                      <a:pt x="28420" y="22837"/>
                    </a:lnTo>
                    <a:cubicBezTo>
                      <a:pt x="28528" y="22789"/>
                      <a:pt x="28635" y="22742"/>
                      <a:pt x="28742" y="22682"/>
                    </a:cubicBezTo>
                    <a:cubicBezTo>
                      <a:pt x="28992" y="22539"/>
                      <a:pt x="28956" y="22587"/>
                      <a:pt x="28956" y="22313"/>
                    </a:cubicBezTo>
                    <a:lnTo>
                      <a:pt x="28956" y="16074"/>
                    </a:lnTo>
                    <a:lnTo>
                      <a:pt x="28956" y="15920"/>
                    </a:lnTo>
                    <a:cubicBezTo>
                      <a:pt x="28956" y="15884"/>
                      <a:pt x="28944" y="15860"/>
                      <a:pt x="28932" y="15836"/>
                    </a:cubicBezTo>
                    <a:close/>
                    <a:moveTo>
                      <a:pt x="4918" y="20995"/>
                    </a:moveTo>
                    <a:cubicBezTo>
                      <a:pt x="4820" y="20995"/>
                      <a:pt x="4725" y="21024"/>
                      <a:pt x="4644" y="21087"/>
                    </a:cubicBezTo>
                    <a:cubicBezTo>
                      <a:pt x="4501" y="21158"/>
                      <a:pt x="4370" y="21277"/>
                      <a:pt x="4275" y="21408"/>
                    </a:cubicBezTo>
                    <a:cubicBezTo>
                      <a:pt x="4191" y="21527"/>
                      <a:pt x="4155" y="21670"/>
                      <a:pt x="4155" y="21813"/>
                    </a:cubicBezTo>
                    <a:cubicBezTo>
                      <a:pt x="4144" y="21885"/>
                      <a:pt x="4167" y="21956"/>
                      <a:pt x="4203" y="22016"/>
                    </a:cubicBezTo>
                    <a:cubicBezTo>
                      <a:pt x="4239" y="22063"/>
                      <a:pt x="4298" y="22087"/>
                      <a:pt x="4358" y="22087"/>
                    </a:cubicBezTo>
                    <a:cubicBezTo>
                      <a:pt x="4286" y="22158"/>
                      <a:pt x="4227" y="22254"/>
                      <a:pt x="4179" y="22349"/>
                    </a:cubicBezTo>
                    <a:cubicBezTo>
                      <a:pt x="4144" y="22432"/>
                      <a:pt x="4132" y="22528"/>
                      <a:pt x="4120" y="22623"/>
                    </a:cubicBezTo>
                    <a:cubicBezTo>
                      <a:pt x="4120" y="22852"/>
                      <a:pt x="4188" y="22964"/>
                      <a:pt x="4332" y="22964"/>
                    </a:cubicBezTo>
                    <a:cubicBezTo>
                      <a:pt x="4412" y="22964"/>
                      <a:pt x="4516" y="22929"/>
                      <a:pt x="4644" y="22861"/>
                    </a:cubicBezTo>
                    <a:lnTo>
                      <a:pt x="4632" y="22861"/>
                    </a:lnTo>
                    <a:cubicBezTo>
                      <a:pt x="4798" y="22778"/>
                      <a:pt x="4941" y="22659"/>
                      <a:pt x="5037" y="22504"/>
                    </a:cubicBezTo>
                    <a:cubicBezTo>
                      <a:pt x="5120" y="22373"/>
                      <a:pt x="5167" y="22218"/>
                      <a:pt x="5167" y="22063"/>
                    </a:cubicBezTo>
                    <a:cubicBezTo>
                      <a:pt x="5167" y="21980"/>
                      <a:pt x="5144" y="21897"/>
                      <a:pt x="5108" y="21825"/>
                    </a:cubicBezTo>
                    <a:cubicBezTo>
                      <a:pt x="5068" y="21786"/>
                      <a:pt x="5021" y="21763"/>
                      <a:pt x="4965" y="21763"/>
                    </a:cubicBezTo>
                    <a:cubicBezTo>
                      <a:pt x="4954" y="21763"/>
                      <a:pt x="4942" y="21764"/>
                      <a:pt x="4929" y="21766"/>
                    </a:cubicBezTo>
                    <a:cubicBezTo>
                      <a:pt x="5001" y="21694"/>
                      <a:pt x="5048" y="21611"/>
                      <a:pt x="5084" y="21527"/>
                    </a:cubicBezTo>
                    <a:cubicBezTo>
                      <a:pt x="5120" y="21444"/>
                      <a:pt x="5132" y="21349"/>
                      <a:pt x="5132" y="21254"/>
                    </a:cubicBezTo>
                    <a:cubicBezTo>
                      <a:pt x="5132" y="21123"/>
                      <a:pt x="5096" y="21027"/>
                      <a:pt x="5013" y="21004"/>
                    </a:cubicBezTo>
                    <a:cubicBezTo>
                      <a:pt x="4981" y="20998"/>
                      <a:pt x="4949" y="20995"/>
                      <a:pt x="4918" y="20995"/>
                    </a:cubicBezTo>
                    <a:close/>
                    <a:moveTo>
                      <a:pt x="3429" y="22123"/>
                    </a:moveTo>
                    <a:lnTo>
                      <a:pt x="3429" y="22849"/>
                    </a:lnTo>
                    <a:lnTo>
                      <a:pt x="3132" y="23016"/>
                    </a:lnTo>
                    <a:lnTo>
                      <a:pt x="3429" y="22123"/>
                    </a:lnTo>
                    <a:close/>
                    <a:moveTo>
                      <a:pt x="27920" y="16872"/>
                    </a:moveTo>
                    <a:cubicBezTo>
                      <a:pt x="27885" y="16896"/>
                      <a:pt x="27861" y="16920"/>
                      <a:pt x="27837" y="16932"/>
                    </a:cubicBezTo>
                    <a:cubicBezTo>
                      <a:pt x="27742" y="17015"/>
                      <a:pt x="27658" y="17098"/>
                      <a:pt x="27575" y="17170"/>
                    </a:cubicBezTo>
                    <a:cubicBezTo>
                      <a:pt x="27373" y="17348"/>
                      <a:pt x="27396" y="17277"/>
                      <a:pt x="27396" y="17539"/>
                    </a:cubicBezTo>
                    <a:lnTo>
                      <a:pt x="27396" y="23159"/>
                    </a:lnTo>
                    <a:lnTo>
                      <a:pt x="27396" y="23301"/>
                    </a:lnTo>
                    <a:cubicBezTo>
                      <a:pt x="27396" y="23349"/>
                      <a:pt x="27396" y="23373"/>
                      <a:pt x="27456" y="23385"/>
                    </a:cubicBezTo>
                    <a:lnTo>
                      <a:pt x="27932" y="23123"/>
                    </a:lnTo>
                    <a:lnTo>
                      <a:pt x="27932" y="16944"/>
                    </a:lnTo>
                    <a:cubicBezTo>
                      <a:pt x="27932" y="16920"/>
                      <a:pt x="27932" y="16896"/>
                      <a:pt x="27920" y="16872"/>
                    </a:cubicBezTo>
                    <a:close/>
                    <a:moveTo>
                      <a:pt x="3774" y="21575"/>
                    </a:moveTo>
                    <a:lnTo>
                      <a:pt x="3346" y="21813"/>
                    </a:lnTo>
                    <a:lnTo>
                      <a:pt x="2834" y="23170"/>
                    </a:lnTo>
                    <a:lnTo>
                      <a:pt x="2834" y="23421"/>
                    </a:lnTo>
                    <a:lnTo>
                      <a:pt x="3429" y="23099"/>
                    </a:lnTo>
                    <a:lnTo>
                      <a:pt x="3429" y="23504"/>
                    </a:lnTo>
                    <a:lnTo>
                      <a:pt x="3774" y="23301"/>
                    </a:lnTo>
                    <a:lnTo>
                      <a:pt x="3774" y="22897"/>
                    </a:lnTo>
                    <a:lnTo>
                      <a:pt x="3965" y="22789"/>
                    </a:lnTo>
                    <a:lnTo>
                      <a:pt x="3965" y="22539"/>
                    </a:lnTo>
                    <a:lnTo>
                      <a:pt x="3774" y="22647"/>
                    </a:lnTo>
                    <a:lnTo>
                      <a:pt x="3774" y="21575"/>
                    </a:lnTo>
                    <a:close/>
                    <a:moveTo>
                      <a:pt x="26896" y="17682"/>
                    </a:moveTo>
                    <a:lnTo>
                      <a:pt x="26396" y="17979"/>
                    </a:lnTo>
                    <a:cubicBezTo>
                      <a:pt x="26396" y="18063"/>
                      <a:pt x="26384" y="18146"/>
                      <a:pt x="26384" y="18229"/>
                    </a:cubicBezTo>
                    <a:lnTo>
                      <a:pt x="26384" y="23694"/>
                    </a:lnTo>
                    <a:lnTo>
                      <a:pt x="26384" y="23849"/>
                    </a:lnTo>
                    <a:cubicBezTo>
                      <a:pt x="26384" y="23909"/>
                      <a:pt x="26384" y="23921"/>
                      <a:pt x="26444" y="23944"/>
                    </a:cubicBezTo>
                    <a:cubicBezTo>
                      <a:pt x="26527" y="23897"/>
                      <a:pt x="26611" y="23849"/>
                      <a:pt x="26706" y="23790"/>
                    </a:cubicBezTo>
                    <a:cubicBezTo>
                      <a:pt x="26956" y="23647"/>
                      <a:pt x="26932" y="23718"/>
                      <a:pt x="26932" y="23409"/>
                    </a:cubicBezTo>
                    <a:lnTo>
                      <a:pt x="26932" y="17944"/>
                    </a:lnTo>
                    <a:lnTo>
                      <a:pt x="26932" y="17765"/>
                    </a:lnTo>
                    <a:cubicBezTo>
                      <a:pt x="26920" y="17729"/>
                      <a:pt x="26920" y="17706"/>
                      <a:pt x="26896" y="17682"/>
                    </a:cubicBezTo>
                    <a:close/>
                    <a:moveTo>
                      <a:pt x="25872" y="18217"/>
                    </a:moveTo>
                    <a:lnTo>
                      <a:pt x="25372" y="18384"/>
                    </a:lnTo>
                    <a:lnTo>
                      <a:pt x="25372" y="24433"/>
                    </a:lnTo>
                    <a:cubicBezTo>
                      <a:pt x="25372" y="24456"/>
                      <a:pt x="25384" y="24480"/>
                      <a:pt x="25384" y="24504"/>
                    </a:cubicBezTo>
                    <a:cubicBezTo>
                      <a:pt x="25575" y="24444"/>
                      <a:pt x="25753" y="24337"/>
                      <a:pt x="25908" y="24218"/>
                    </a:cubicBezTo>
                    <a:lnTo>
                      <a:pt x="25908" y="18468"/>
                    </a:lnTo>
                    <a:lnTo>
                      <a:pt x="25908" y="18325"/>
                    </a:lnTo>
                    <a:cubicBezTo>
                      <a:pt x="25908" y="18277"/>
                      <a:pt x="25920" y="18253"/>
                      <a:pt x="25872" y="18217"/>
                    </a:cubicBezTo>
                    <a:close/>
                    <a:moveTo>
                      <a:pt x="24872" y="18479"/>
                    </a:moveTo>
                    <a:cubicBezTo>
                      <a:pt x="24706" y="18479"/>
                      <a:pt x="24539" y="18479"/>
                      <a:pt x="24384" y="18491"/>
                    </a:cubicBezTo>
                    <a:cubicBezTo>
                      <a:pt x="24348" y="18575"/>
                      <a:pt x="24348" y="18658"/>
                      <a:pt x="24360" y="18741"/>
                    </a:cubicBezTo>
                    <a:lnTo>
                      <a:pt x="24360" y="24837"/>
                    </a:lnTo>
                    <a:lnTo>
                      <a:pt x="24360" y="24992"/>
                    </a:lnTo>
                    <a:cubicBezTo>
                      <a:pt x="24360" y="25016"/>
                      <a:pt x="24372" y="25052"/>
                      <a:pt x="24384" y="25075"/>
                    </a:cubicBezTo>
                    <a:cubicBezTo>
                      <a:pt x="24551" y="24992"/>
                      <a:pt x="24729" y="24909"/>
                      <a:pt x="24896" y="24802"/>
                    </a:cubicBezTo>
                    <a:lnTo>
                      <a:pt x="24896" y="24564"/>
                    </a:lnTo>
                    <a:lnTo>
                      <a:pt x="24896" y="18753"/>
                    </a:lnTo>
                    <a:lnTo>
                      <a:pt x="24896" y="18598"/>
                    </a:lnTo>
                    <a:cubicBezTo>
                      <a:pt x="24896" y="18551"/>
                      <a:pt x="24884" y="18527"/>
                      <a:pt x="24872" y="18479"/>
                    </a:cubicBezTo>
                    <a:close/>
                    <a:moveTo>
                      <a:pt x="4598" y="25067"/>
                    </a:moveTo>
                    <a:cubicBezTo>
                      <a:pt x="4566" y="25067"/>
                      <a:pt x="4528" y="25077"/>
                      <a:pt x="4489" y="25099"/>
                    </a:cubicBezTo>
                    <a:cubicBezTo>
                      <a:pt x="4382" y="25159"/>
                      <a:pt x="4310" y="25266"/>
                      <a:pt x="4286" y="25385"/>
                    </a:cubicBezTo>
                    <a:cubicBezTo>
                      <a:pt x="4286" y="25446"/>
                      <a:pt x="4325" y="25482"/>
                      <a:pt x="4381" y="25482"/>
                    </a:cubicBezTo>
                    <a:cubicBezTo>
                      <a:pt x="4413" y="25482"/>
                      <a:pt x="4450" y="25470"/>
                      <a:pt x="4489" y="25445"/>
                    </a:cubicBezTo>
                    <a:cubicBezTo>
                      <a:pt x="4596" y="25397"/>
                      <a:pt x="4667" y="25290"/>
                      <a:pt x="4691" y="25159"/>
                    </a:cubicBezTo>
                    <a:cubicBezTo>
                      <a:pt x="4691" y="25099"/>
                      <a:pt x="4653" y="25067"/>
                      <a:pt x="4598" y="25067"/>
                    </a:cubicBezTo>
                    <a:close/>
                    <a:moveTo>
                      <a:pt x="23348" y="18217"/>
                    </a:moveTo>
                    <a:lnTo>
                      <a:pt x="23348" y="18515"/>
                    </a:lnTo>
                    <a:lnTo>
                      <a:pt x="23348" y="25361"/>
                    </a:lnTo>
                    <a:lnTo>
                      <a:pt x="23348" y="25528"/>
                    </a:lnTo>
                    <a:cubicBezTo>
                      <a:pt x="23348" y="25564"/>
                      <a:pt x="23348" y="25599"/>
                      <a:pt x="23396" y="25623"/>
                    </a:cubicBezTo>
                    <a:cubicBezTo>
                      <a:pt x="23563" y="25552"/>
                      <a:pt x="23717" y="25456"/>
                      <a:pt x="23872" y="25361"/>
                    </a:cubicBezTo>
                    <a:cubicBezTo>
                      <a:pt x="23896" y="25135"/>
                      <a:pt x="23896" y="18575"/>
                      <a:pt x="23872" y="18408"/>
                    </a:cubicBezTo>
                    <a:lnTo>
                      <a:pt x="23348" y="18217"/>
                    </a:lnTo>
                    <a:close/>
                    <a:moveTo>
                      <a:pt x="22336" y="17575"/>
                    </a:moveTo>
                    <a:cubicBezTo>
                      <a:pt x="22336" y="17598"/>
                      <a:pt x="22336" y="17622"/>
                      <a:pt x="22336" y="17658"/>
                    </a:cubicBezTo>
                    <a:lnTo>
                      <a:pt x="22336" y="26159"/>
                    </a:lnTo>
                    <a:cubicBezTo>
                      <a:pt x="22324" y="26171"/>
                      <a:pt x="22324" y="26171"/>
                      <a:pt x="22336" y="26183"/>
                    </a:cubicBezTo>
                    <a:lnTo>
                      <a:pt x="22360" y="26207"/>
                    </a:lnTo>
                    <a:cubicBezTo>
                      <a:pt x="22527" y="26123"/>
                      <a:pt x="22693" y="26040"/>
                      <a:pt x="22848" y="25945"/>
                    </a:cubicBezTo>
                    <a:cubicBezTo>
                      <a:pt x="22872" y="25778"/>
                      <a:pt x="22884" y="18170"/>
                      <a:pt x="22860" y="17920"/>
                    </a:cubicBezTo>
                    <a:lnTo>
                      <a:pt x="22860" y="17920"/>
                    </a:lnTo>
                    <a:lnTo>
                      <a:pt x="22860" y="17932"/>
                    </a:lnTo>
                    <a:cubicBezTo>
                      <a:pt x="22705" y="17813"/>
                      <a:pt x="22539" y="17694"/>
                      <a:pt x="22384" y="17575"/>
                    </a:cubicBezTo>
                    <a:close/>
                    <a:moveTo>
                      <a:pt x="21348" y="16729"/>
                    </a:moveTo>
                    <a:cubicBezTo>
                      <a:pt x="21348" y="16765"/>
                      <a:pt x="21324" y="16789"/>
                      <a:pt x="21324" y="16813"/>
                    </a:cubicBezTo>
                    <a:cubicBezTo>
                      <a:pt x="21312" y="17384"/>
                      <a:pt x="21324" y="26588"/>
                      <a:pt x="21348" y="26754"/>
                    </a:cubicBezTo>
                    <a:cubicBezTo>
                      <a:pt x="21372" y="26754"/>
                      <a:pt x="21396" y="26754"/>
                      <a:pt x="21420" y="26742"/>
                    </a:cubicBezTo>
                    <a:cubicBezTo>
                      <a:pt x="21574" y="26659"/>
                      <a:pt x="21717" y="26576"/>
                      <a:pt x="21860" y="26480"/>
                    </a:cubicBezTo>
                    <a:lnTo>
                      <a:pt x="21860" y="17384"/>
                    </a:lnTo>
                    <a:lnTo>
                      <a:pt x="21860" y="17241"/>
                    </a:lnTo>
                    <a:cubicBezTo>
                      <a:pt x="21872" y="17158"/>
                      <a:pt x="21836" y="17074"/>
                      <a:pt x="21753" y="17027"/>
                    </a:cubicBezTo>
                    <a:cubicBezTo>
                      <a:pt x="21646" y="16955"/>
                      <a:pt x="21550" y="16860"/>
                      <a:pt x="21443" y="16789"/>
                    </a:cubicBezTo>
                    <a:cubicBezTo>
                      <a:pt x="21408" y="16765"/>
                      <a:pt x="21372" y="16741"/>
                      <a:pt x="21348" y="16729"/>
                    </a:cubicBezTo>
                    <a:close/>
                    <a:moveTo>
                      <a:pt x="20407" y="16265"/>
                    </a:moveTo>
                    <a:cubicBezTo>
                      <a:pt x="20384" y="16265"/>
                      <a:pt x="20360" y="16277"/>
                      <a:pt x="20336" y="16277"/>
                    </a:cubicBezTo>
                    <a:cubicBezTo>
                      <a:pt x="20312" y="16372"/>
                      <a:pt x="20312" y="16455"/>
                      <a:pt x="20324" y="16539"/>
                    </a:cubicBezTo>
                    <a:lnTo>
                      <a:pt x="20324" y="27076"/>
                    </a:lnTo>
                    <a:lnTo>
                      <a:pt x="20324" y="27231"/>
                    </a:lnTo>
                    <a:cubicBezTo>
                      <a:pt x="20324" y="27266"/>
                      <a:pt x="20324" y="27302"/>
                      <a:pt x="20336" y="27338"/>
                    </a:cubicBezTo>
                    <a:cubicBezTo>
                      <a:pt x="20515" y="27254"/>
                      <a:pt x="20681" y="27159"/>
                      <a:pt x="20848" y="27052"/>
                    </a:cubicBezTo>
                    <a:cubicBezTo>
                      <a:pt x="20848" y="27008"/>
                      <a:pt x="20848" y="26975"/>
                      <a:pt x="20848" y="26933"/>
                    </a:cubicBezTo>
                    <a:lnTo>
                      <a:pt x="20848" y="16455"/>
                    </a:lnTo>
                    <a:cubicBezTo>
                      <a:pt x="20848" y="16443"/>
                      <a:pt x="20848" y="16443"/>
                      <a:pt x="20848" y="16432"/>
                    </a:cubicBezTo>
                    <a:cubicBezTo>
                      <a:pt x="20848" y="16432"/>
                      <a:pt x="20836" y="16432"/>
                      <a:pt x="20824" y="16408"/>
                    </a:cubicBezTo>
                    <a:cubicBezTo>
                      <a:pt x="20693" y="16336"/>
                      <a:pt x="20550" y="16289"/>
                      <a:pt x="20407" y="16265"/>
                    </a:cubicBezTo>
                    <a:close/>
                    <a:moveTo>
                      <a:pt x="19766" y="16263"/>
                    </a:moveTo>
                    <a:cubicBezTo>
                      <a:pt x="19600" y="16263"/>
                      <a:pt x="19450" y="16309"/>
                      <a:pt x="19300" y="16384"/>
                    </a:cubicBezTo>
                    <a:lnTo>
                      <a:pt x="19300" y="16658"/>
                    </a:lnTo>
                    <a:lnTo>
                      <a:pt x="19300" y="27612"/>
                    </a:lnTo>
                    <a:lnTo>
                      <a:pt x="19300" y="27790"/>
                    </a:lnTo>
                    <a:cubicBezTo>
                      <a:pt x="19300" y="27814"/>
                      <a:pt x="19300" y="27862"/>
                      <a:pt x="19348" y="27885"/>
                    </a:cubicBezTo>
                    <a:cubicBezTo>
                      <a:pt x="19515" y="27802"/>
                      <a:pt x="19681" y="27707"/>
                      <a:pt x="19848" y="27600"/>
                    </a:cubicBezTo>
                    <a:lnTo>
                      <a:pt x="19848" y="27350"/>
                    </a:lnTo>
                    <a:lnTo>
                      <a:pt x="19848" y="16551"/>
                    </a:lnTo>
                    <a:lnTo>
                      <a:pt x="19848" y="16372"/>
                    </a:lnTo>
                    <a:cubicBezTo>
                      <a:pt x="19836" y="16336"/>
                      <a:pt x="19824" y="16301"/>
                      <a:pt x="19824" y="16265"/>
                    </a:cubicBezTo>
                    <a:cubicBezTo>
                      <a:pt x="19805" y="16264"/>
                      <a:pt x="19785" y="16263"/>
                      <a:pt x="19766" y="16263"/>
                    </a:cubicBezTo>
                    <a:close/>
                    <a:moveTo>
                      <a:pt x="18812" y="16610"/>
                    </a:moveTo>
                    <a:cubicBezTo>
                      <a:pt x="18705" y="16658"/>
                      <a:pt x="18586" y="16729"/>
                      <a:pt x="18491" y="16801"/>
                    </a:cubicBezTo>
                    <a:cubicBezTo>
                      <a:pt x="18288" y="16955"/>
                      <a:pt x="18288" y="16955"/>
                      <a:pt x="18288" y="17205"/>
                    </a:cubicBezTo>
                    <a:lnTo>
                      <a:pt x="18288" y="28195"/>
                    </a:lnTo>
                    <a:lnTo>
                      <a:pt x="18288" y="28350"/>
                    </a:lnTo>
                    <a:cubicBezTo>
                      <a:pt x="18288" y="28385"/>
                      <a:pt x="18300" y="28421"/>
                      <a:pt x="18300" y="28457"/>
                    </a:cubicBezTo>
                    <a:cubicBezTo>
                      <a:pt x="18479" y="28374"/>
                      <a:pt x="18645" y="28278"/>
                      <a:pt x="18812" y="28171"/>
                    </a:cubicBezTo>
                    <a:lnTo>
                      <a:pt x="18812" y="16610"/>
                    </a:lnTo>
                    <a:close/>
                    <a:moveTo>
                      <a:pt x="17788" y="17432"/>
                    </a:moveTo>
                    <a:cubicBezTo>
                      <a:pt x="17669" y="17563"/>
                      <a:pt x="17550" y="17706"/>
                      <a:pt x="17431" y="17848"/>
                    </a:cubicBezTo>
                    <a:cubicBezTo>
                      <a:pt x="17252" y="18098"/>
                      <a:pt x="17276" y="18027"/>
                      <a:pt x="17276" y="18313"/>
                    </a:cubicBezTo>
                    <a:lnTo>
                      <a:pt x="17276" y="28731"/>
                    </a:lnTo>
                    <a:lnTo>
                      <a:pt x="17276" y="28909"/>
                    </a:lnTo>
                    <a:cubicBezTo>
                      <a:pt x="17276" y="28945"/>
                      <a:pt x="17276" y="28981"/>
                      <a:pt x="17324" y="28993"/>
                    </a:cubicBezTo>
                    <a:cubicBezTo>
                      <a:pt x="17407" y="28957"/>
                      <a:pt x="17490" y="28921"/>
                      <a:pt x="17574" y="28862"/>
                    </a:cubicBezTo>
                    <a:cubicBezTo>
                      <a:pt x="17848" y="28719"/>
                      <a:pt x="17812" y="28790"/>
                      <a:pt x="17812" y="28457"/>
                    </a:cubicBezTo>
                    <a:lnTo>
                      <a:pt x="17812" y="17717"/>
                    </a:lnTo>
                    <a:lnTo>
                      <a:pt x="17812" y="17551"/>
                    </a:lnTo>
                    <a:cubicBezTo>
                      <a:pt x="17812" y="17503"/>
                      <a:pt x="17800" y="17467"/>
                      <a:pt x="17788" y="17432"/>
                    </a:cubicBezTo>
                    <a:close/>
                    <a:moveTo>
                      <a:pt x="16764" y="18872"/>
                    </a:moveTo>
                    <a:cubicBezTo>
                      <a:pt x="16740" y="18908"/>
                      <a:pt x="16717" y="18932"/>
                      <a:pt x="16705" y="18968"/>
                    </a:cubicBezTo>
                    <a:cubicBezTo>
                      <a:pt x="16586" y="19182"/>
                      <a:pt x="16467" y="19396"/>
                      <a:pt x="16347" y="19611"/>
                    </a:cubicBezTo>
                    <a:cubicBezTo>
                      <a:pt x="16288" y="19718"/>
                      <a:pt x="16252" y="19837"/>
                      <a:pt x="16252" y="19968"/>
                    </a:cubicBezTo>
                    <a:lnTo>
                      <a:pt x="16252" y="29362"/>
                    </a:lnTo>
                    <a:lnTo>
                      <a:pt x="16252" y="29564"/>
                    </a:lnTo>
                    <a:cubicBezTo>
                      <a:pt x="16455" y="29505"/>
                      <a:pt x="16633" y="29409"/>
                      <a:pt x="16788" y="29290"/>
                    </a:cubicBezTo>
                    <a:lnTo>
                      <a:pt x="16788" y="18884"/>
                    </a:lnTo>
                    <a:lnTo>
                      <a:pt x="16764" y="18872"/>
                    </a:lnTo>
                    <a:close/>
                    <a:moveTo>
                      <a:pt x="15764" y="20813"/>
                    </a:moveTo>
                    <a:cubicBezTo>
                      <a:pt x="15740" y="20825"/>
                      <a:pt x="15728" y="20837"/>
                      <a:pt x="15716" y="20849"/>
                    </a:cubicBezTo>
                    <a:cubicBezTo>
                      <a:pt x="15574" y="21135"/>
                      <a:pt x="15431" y="21420"/>
                      <a:pt x="15300" y="21706"/>
                    </a:cubicBezTo>
                    <a:cubicBezTo>
                      <a:pt x="15276" y="21754"/>
                      <a:pt x="15252" y="21813"/>
                      <a:pt x="15252" y="21873"/>
                    </a:cubicBezTo>
                    <a:cubicBezTo>
                      <a:pt x="15252" y="21932"/>
                      <a:pt x="15252" y="21992"/>
                      <a:pt x="15252" y="22051"/>
                    </a:cubicBezTo>
                    <a:lnTo>
                      <a:pt x="15252" y="29850"/>
                    </a:lnTo>
                    <a:lnTo>
                      <a:pt x="15252" y="30028"/>
                    </a:lnTo>
                    <a:cubicBezTo>
                      <a:pt x="15252" y="30064"/>
                      <a:pt x="15264" y="30100"/>
                      <a:pt x="15276" y="30136"/>
                    </a:cubicBezTo>
                    <a:cubicBezTo>
                      <a:pt x="15443" y="30052"/>
                      <a:pt x="15609" y="29969"/>
                      <a:pt x="15764" y="29862"/>
                    </a:cubicBezTo>
                    <a:cubicBezTo>
                      <a:pt x="15788" y="29695"/>
                      <a:pt x="15812" y="21444"/>
                      <a:pt x="15788" y="20896"/>
                    </a:cubicBezTo>
                    <a:cubicBezTo>
                      <a:pt x="15776" y="20861"/>
                      <a:pt x="15776" y="20837"/>
                      <a:pt x="15764" y="20813"/>
                    </a:cubicBezTo>
                    <a:close/>
                    <a:moveTo>
                      <a:pt x="14740" y="22778"/>
                    </a:moveTo>
                    <a:cubicBezTo>
                      <a:pt x="14716" y="22813"/>
                      <a:pt x="14692" y="22861"/>
                      <a:pt x="14669" y="22897"/>
                    </a:cubicBezTo>
                    <a:cubicBezTo>
                      <a:pt x="14562" y="23075"/>
                      <a:pt x="14466" y="23254"/>
                      <a:pt x="14359" y="23421"/>
                    </a:cubicBezTo>
                    <a:cubicBezTo>
                      <a:pt x="14276" y="23551"/>
                      <a:pt x="14228" y="23694"/>
                      <a:pt x="14228" y="23849"/>
                    </a:cubicBezTo>
                    <a:lnTo>
                      <a:pt x="14228" y="30457"/>
                    </a:lnTo>
                    <a:lnTo>
                      <a:pt x="14228" y="30612"/>
                    </a:lnTo>
                    <a:cubicBezTo>
                      <a:pt x="14228" y="30660"/>
                      <a:pt x="14228" y="30683"/>
                      <a:pt x="14276" y="30695"/>
                    </a:cubicBezTo>
                    <a:lnTo>
                      <a:pt x="14764" y="30433"/>
                    </a:lnTo>
                    <a:lnTo>
                      <a:pt x="14776" y="22789"/>
                    </a:lnTo>
                    <a:cubicBezTo>
                      <a:pt x="14776" y="22789"/>
                      <a:pt x="14764" y="22778"/>
                      <a:pt x="14764" y="22778"/>
                    </a:cubicBezTo>
                    <a:close/>
                    <a:moveTo>
                      <a:pt x="13716" y="24361"/>
                    </a:moveTo>
                    <a:cubicBezTo>
                      <a:pt x="13692" y="24385"/>
                      <a:pt x="13680" y="24409"/>
                      <a:pt x="13657" y="24433"/>
                    </a:cubicBezTo>
                    <a:cubicBezTo>
                      <a:pt x="13538" y="24564"/>
                      <a:pt x="13430" y="24706"/>
                      <a:pt x="13311" y="24837"/>
                    </a:cubicBezTo>
                    <a:cubicBezTo>
                      <a:pt x="13240" y="24897"/>
                      <a:pt x="13216" y="24980"/>
                      <a:pt x="13216" y="25064"/>
                    </a:cubicBezTo>
                    <a:lnTo>
                      <a:pt x="13216" y="25183"/>
                    </a:lnTo>
                    <a:lnTo>
                      <a:pt x="13216" y="31017"/>
                    </a:lnTo>
                    <a:lnTo>
                      <a:pt x="13216" y="31171"/>
                    </a:lnTo>
                    <a:cubicBezTo>
                      <a:pt x="13228" y="31207"/>
                      <a:pt x="13240" y="31243"/>
                      <a:pt x="13252" y="31279"/>
                    </a:cubicBezTo>
                    <a:lnTo>
                      <a:pt x="13752" y="30993"/>
                    </a:lnTo>
                    <a:cubicBezTo>
                      <a:pt x="13752" y="28778"/>
                      <a:pt x="13752" y="26588"/>
                      <a:pt x="13752" y="24397"/>
                    </a:cubicBezTo>
                    <a:cubicBezTo>
                      <a:pt x="13752" y="24385"/>
                      <a:pt x="13740" y="24385"/>
                      <a:pt x="13716" y="24361"/>
                    </a:cubicBezTo>
                    <a:close/>
                    <a:moveTo>
                      <a:pt x="12728" y="25421"/>
                    </a:moveTo>
                    <a:cubicBezTo>
                      <a:pt x="12549" y="25528"/>
                      <a:pt x="12395" y="25671"/>
                      <a:pt x="12216" y="25790"/>
                    </a:cubicBezTo>
                    <a:lnTo>
                      <a:pt x="12216" y="31755"/>
                    </a:lnTo>
                    <a:cubicBezTo>
                      <a:pt x="12216" y="31767"/>
                      <a:pt x="12216" y="31791"/>
                      <a:pt x="12228" y="31802"/>
                    </a:cubicBezTo>
                    <a:cubicBezTo>
                      <a:pt x="12418" y="31743"/>
                      <a:pt x="12585" y="31648"/>
                      <a:pt x="12752" y="31529"/>
                    </a:cubicBezTo>
                    <a:lnTo>
                      <a:pt x="12752" y="25468"/>
                    </a:lnTo>
                    <a:cubicBezTo>
                      <a:pt x="12752" y="25456"/>
                      <a:pt x="12740" y="25445"/>
                      <a:pt x="12728" y="25421"/>
                    </a:cubicBezTo>
                    <a:close/>
                    <a:moveTo>
                      <a:pt x="11692" y="26088"/>
                    </a:moveTo>
                    <a:lnTo>
                      <a:pt x="11192" y="26302"/>
                    </a:lnTo>
                    <a:lnTo>
                      <a:pt x="11192" y="26504"/>
                    </a:lnTo>
                    <a:lnTo>
                      <a:pt x="11192" y="32279"/>
                    </a:lnTo>
                    <a:cubicBezTo>
                      <a:pt x="11192" y="32314"/>
                      <a:pt x="11192" y="32350"/>
                      <a:pt x="11252" y="32374"/>
                    </a:cubicBezTo>
                    <a:cubicBezTo>
                      <a:pt x="11394" y="32279"/>
                      <a:pt x="11573" y="32207"/>
                      <a:pt x="11740" y="32088"/>
                    </a:cubicBezTo>
                    <a:lnTo>
                      <a:pt x="11740" y="26314"/>
                    </a:lnTo>
                    <a:lnTo>
                      <a:pt x="11740" y="26183"/>
                    </a:lnTo>
                    <a:cubicBezTo>
                      <a:pt x="11740" y="26135"/>
                      <a:pt x="11740" y="26111"/>
                      <a:pt x="11692" y="26088"/>
                    </a:cubicBezTo>
                    <a:close/>
                    <a:moveTo>
                      <a:pt x="10716" y="26409"/>
                    </a:moveTo>
                    <a:cubicBezTo>
                      <a:pt x="10537" y="26409"/>
                      <a:pt x="10382" y="26421"/>
                      <a:pt x="10216" y="26445"/>
                    </a:cubicBezTo>
                    <a:cubicBezTo>
                      <a:pt x="10180" y="26635"/>
                      <a:pt x="10180" y="32755"/>
                      <a:pt x="10204" y="32922"/>
                    </a:cubicBezTo>
                    <a:cubicBezTo>
                      <a:pt x="10394" y="32862"/>
                      <a:pt x="10573" y="32767"/>
                      <a:pt x="10728" y="32636"/>
                    </a:cubicBezTo>
                    <a:lnTo>
                      <a:pt x="10728" y="26492"/>
                    </a:lnTo>
                    <a:cubicBezTo>
                      <a:pt x="10728" y="26469"/>
                      <a:pt x="10716" y="26433"/>
                      <a:pt x="10716" y="26409"/>
                    </a:cubicBezTo>
                    <a:close/>
                    <a:moveTo>
                      <a:pt x="9192" y="26290"/>
                    </a:moveTo>
                    <a:cubicBezTo>
                      <a:pt x="9168" y="26373"/>
                      <a:pt x="9156" y="26457"/>
                      <a:pt x="9168" y="26528"/>
                    </a:cubicBezTo>
                    <a:lnTo>
                      <a:pt x="9168" y="33267"/>
                    </a:lnTo>
                    <a:lnTo>
                      <a:pt x="9168" y="33398"/>
                    </a:lnTo>
                    <a:cubicBezTo>
                      <a:pt x="9168" y="33446"/>
                      <a:pt x="9156" y="33469"/>
                      <a:pt x="9204" y="33493"/>
                    </a:cubicBezTo>
                    <a:cubicBezTo>
                      <a:pt x="9382" y="33422"/>
                      <a:pt x="9549" y="33326"/>
                      <a:pt x="9716" y="33231"/>
                    </a:cubicBezTo>
                    <a:lnTo>
                      <a:pt x="9716" y="32969"/>
                    </a:lnTo>
                    <a:lnTo>
                      <a:pt x="9716" y="26647"/>
                    </a:lnTo>
                    <a:lnTo>
                      <a:pt x="9716" y="26516"/>
                    </a:lnTo>
                    <a:cubicBezTo>
                      <a:pt x="9716" y="26469"/>
                      <a:pt x="9704" y="26421"/>
                      <a:pt x="9692" y="26373"/>
                    </a:cubicBezTo>
                    <a:cubicBezTo>
                      <a:pt x="9525" y="26326"/>
                      <a:pt x="9358" y="26302"/>
                      <a:pt x="9192" y="26290"/>
                    </a:cubicBezTo>
                    <a:close/>
                    <a:moveTo>
                      <a:pt x="8180" y="26099"/>
                    </a:moveTo>
                    <a:cubicBezTo>
                      <a:pt x="8168" y="26183"/>
                      <a:pt x="8156" y="26278"/>
                      <a:pt x="8168" y="26361"/>
                    </a:cubicBezTo>
                    <a:lnTo>
                      <a:pt x="8168" y="33803"/>
                    </a:lnTo>
                    <a:lnTo>
                      <a:pt x="8168" y="33958"/>
                    </a:lnTo>
                    <a:cubicBezTo>
                      <a:pt x="8168" y="34017"/>
                      <a:pt x="8156" y="34029"/>
                      <a:pt x="8204" y="34053"/>
                    </a:cubicBezTo>
                    <a:cubicBezTo>
                      <a:pt x="8382" y="33969"/>
                      <a:pt x="8537" y="33874"/>
                      <a:pt x="8704" y="33779"/>
                    </a:cubicBezTo>
                    <a:lnTo>
                      <a:pt x="8704" y="33517"/>
                    </a:lnTo>
                    <a:lnTo>
                      <a:pt x="8704" y="26469"/>
                    </a:lnTo>
                    <a:lnTo>
                      <a:pt x="8704" y="26314"/>
                    </a:lnTo>
                    <a:cubicBezTo>
                      <a:pt x="8692" y="26266"/>
                      <a:pt x="8692" y="26230"/>
                      <a:pt x="8680" y="26183"/>
                    </a:cubicBezTo>
                    <a:cubicBezTo>
                      <a:pt x="8525" y="26135"/>
                      <a:pt x="8358" y="26111"/>
                      <a:pt x="8180" y="26099"/>
                    </a:cubicBezTo>
                    <a:close/>
                    <a:moveTo>
                      <a:pt x="7656" y="26076"/>
                    </a:moveTo>
                    <a:cubicBezTo>
                      <a:pt x="7501" y="26076"/>
                      <a:pt x="7358" y="26088"/>
                      <a:pt x="7215" y="26099"/>
                    </a:cubicBezTo>
                    <a:cubicBezTo>
                      <a:pt x="7192" y="26099"/>
                      <a:pt x="7180" y="26123"/>
                      <a:pt x="7156" y="26135"/>
                    </a:cubicBezTo>
                    <a:lnTo>
                      <a:pt x="7156" y="26278"/>
                    </a:lnTo>
                    <a:lnTo>
                      <a:pt x="7156" y="34589"/>
                    </a:lnTo>
                    <a:cubicBezTo>
                      <a:pt x="7144" y="34600"/>
                      <a:pt x="7144" y="34600"/>
                      <a:pt x="7156" y="34612"/>
                    </a:cubicBezTo>
                    <a:lnTo>
                      <a:pt x="7168" y="34612"/>
                    </a:lnTo>
                    <a:cubicBezTo>
                      <a:pt x="7358" y="34553"/>
                      <a:pt x="7525" y="34458"/>
                      <a:pt x="7680" y="34327"/>
                    </a:cubicBezTo>
                    <a:lnTo>
                      <a:pt x="7680" y="26159"/>
                    </a:lnTo>
                    <a:cubicBezTo>
                      <a:pt x="7680" y="26135"/>
                      <a:pt x="7668" y="26099"/>
                      <a:pt x="7656" y="26076"/>
                    </a:cubicBezTo>
                    <a:close/>
                    <a:moveTo>
                      <a:pt x="6656" y="26195"/>
                    </a:moveTo>
                    <a:lnTo>
                      <a:pt x="6144" y="26338"/>
                    </a:lnTo>
                    <a:cubicBezTo>
                      <a:pt x="6132" y="26445"/>
                      <a:pt x="6132" y="26528"/>
                      <a:pt x="6132" y="26611"/>
                    </a:cubicBezTo>
                    <a:lnTo>
                      <a:pt x="6132" y="34898"/>
                    </a:lnTo>
                    <a:lnTo>
                      <a:pt x="6132" y="35077"/>
                    </a:lnTo>
                    <a:cubicBezTo>
                      <a:pt x="6132" y="35112"/>
                      <a:pt x="6132" y="35148"/>
                      <a:pt x="6180" y="35172"/>
                    </a:cubicBezTo>
                    <a:cubicBezTo>
                      <a:pt x="6275" y="35136"/>
                      <a:pt x="6370" y="35089"/>
                      <a:pt x="6465" y="35029"/>
                    </a:cubicBezTo>
                    <a:cubicBezTo>
                      <a:pt x="6715" y="34886"/>
                      <a:pt x="6691" y="34946"/>
                      <a:pt x="6691" y="34648"/>
                    </a:cubicBezTo>
                    <a:lnTo>
                      <a:pt x="6691" y="26469"/>
                    </a:lnTo>
                    <a:cubicBezTo>
                      <a:pt x="6691" y="26409"/>
                      <a:pt x="6691" y="26361"/>
                      <a:pt x="6691" y="26314"/>
                    </a:cubicBezTo>
                    <a:cubicBezTo>
                      <a:pt x="6680" y="26266"/>
                      <a:pt x="6668" y="26230"/>
                      <a:pt x="6656" y="26195"/>
                    </a:cubicBezTo>
                    <a:close/>
                    <a:moveTo>
                      <a:pt x="5656" y="26564"/>
                    </a:moveTo>
                    <a:cubicBezTo>
                      <a:pt x="5465" y="26611"/>
                      <a:pt x="5287" y="26683"/>
                      <a:pt x="5132" y="26802"/>
                    </a:cubicBezTo>
                    <a:lnTo>
                      <a:pt x="5132" y="35767"/>
                    </a:lnTo>
                    <a:cubicBezTo>
                      <a:pt x="5310" y="35684"/>
                      <a:pt x="5477" y="35589"/>
                      <a:pt x="5656" y="35493"/>
                    </a:cubicBezTo>
                    <a:lnTo>
                      <a:pt x="5656" y="26564"/>
                    </a:lnTo>
                    <a:close/>
                    <a:moveTo>
                      <a:pt x="4632" y="27052"/>
                    </a:moveTo>
                    <a:cubicBezTo>
                      <a:pt x="4525" y="27100"/>
                      <a:pt x="4429" y="27147"/>
                      <a:pt x="4334" y="27219"/>
                    </a:cubicBezTo>
                    <a:lnTo>
                      <a:pt x="4334" y="27231"/>
                    </a:lnTo>
                    <a:cubicBezTo>
                      <a:pt x="4072" y="27409"/>
                      <a:pt x="4108" y="27350"/>
                      <a:pt x="4108" y="27647"/>
                    </a:cubicBezTo>
                    <a:lnTo>
                      <a:pt x="4108" y="36065"/>
                    </a:lnTo>
                    <a:lnTo>
                      <a:pt x="4108" y="36232"/>
                    </a:lnTo>
                    <a:cubicBezTo>
                      <a:pt x="4108" y="36267"/>
                      <a:pt x="4120" y="36291"/>
                      <a:pt x="4132" y="36327"/>
                    </a:cubicBezTo>
                    <a:cubicBezTo>
                      <a:pt x="4310" y="36232"/>
                      <a:pt x="4477" y="36148"/>
                      <a:pt x="4644" y="36029"/>
                    </a:cubicBezTo>
                    <a:lnTo>
                      <a:pt x="4644" y="27195"/>
                    </a:lnTo>
                    <a:cubicBezTo>
                      <a:pt x="4644" y="27159"/>
                      <a:pt x="4644" y="27111"/>
                      <a:pt x="4632" y="27052"/>
                    </a:cubicBezTo>
                    <a:close/>
                    <a:moveTo>
                      <a:pt x="3620" y="27766"/>
                    </a:moveTo>
                    <a:cubicBezTo>
                      <a:pt x="3429" y="27885"/>
                      <a:pt x="3251" y="28040"/>
                      <a:pt x="3108" y="28207"/>
                    </a:cubicBezTo>
                    <a:lnTo>
                      <a:pt x="3108" y="36839"/>
                    </a:lnTo>
                    <a:cubicBezTo>
                      <a:pt x="3108" y="36839"/>
                      <a:pt x="3108" y="36851"/>
                      <a:pt x="3108" y="36851"/>
                    </a:cubicBezTo>
                    <a:cubicBezTo>
                      <a:pt x="3108" y="36851"/>
                      <a:pt x="3120" y="36851"/>
                      <a:pt x="3132" y="36863"/>
                    </a:cubicBezTo>
                    <a:cubicBezTo>
                      <a:pt x="3310" y="36791"/>
                      <a:pt x="3477" y="36696"/>
                      <a:pt x="3632" y="36589"/>
                    </a:cubicBezTo>
                    <a:lnTo>
                      <a:pt x="3632" y="36434"/>
                    </a:lnTo>
                    <a:lnTo>
                      <a:pt x="3632" y="27802"/>
                    </a:lnTo>
                    <a:cubicBezTo>
                      <a:pt x="3632" y="27790"/>
                      <a:pt x="3632" y="27790"/>
                      <a:pt x="3632" y="27778"/>
                    </a:cubicBezTo>
                    <a:cubicBezTo>
                      <a:pt x="3632" y="27778"/>
                      <a:pt x="3620" y="27778"/>
                      <a:pt x="3620" y="27766"/>
                    </a:cubicBezTo>
                    <a:close/>
                    <a:moveTo>
                      <a:pt x="2596" y="28707"/>
                    </a:moveTo>
                    <a:cubicBezTo>
                      <a:pt x="2560" y="28743"/>
                      <a:pt x="2524" y="28766"/>
                      <a:pt x="2500" y="28802"/>
                    </a:cubicBezTo>
                    <a:cubicBezTo>
                      <a:pt x="2393" y="28921"/>
                      <a:pt x="2286" y="29052"/>
                      <a:pt x="2167" y="29171"/>
                    </a:cubicBezTo>
                    <a:cubicBezTo>
                      <a:pt x="2096" y="29243"/>
                      <a:pt x="2060" y="29350"/>
                      <a:pt x="2072" y="29445"/>
                    </a:cubicBezTo>
                    <a:cubicBezTo>
                      <a:pt x="2084" y="29481"/>
                      <a:pt x="2084" y="29505"/>
                      <a:pt x="2072" y="29540"/>
                    </a:cubicBezTo>
                    <a:lnTo>
                      <a:pt x="2072" y="37184"/>
                    </a:lnTo>
                    <a:lnTo>
                      <a:pt x="2072" y="37339"/>
                    </a:lnTo>
                    <a:cubicBezTo>
                      <a:pt x="2084" y="37375"/>
                      <a:pt x="2096" y="37410"/>
                      <a:pt x="2108" y="37446"/>
                    </a:cubicBezTo>
                    <a:lnTo>
                      <a:pt x="2620" y="37160"/>
                    </a:lnTo>
                    <a:lnTo>
                      <a:pt x="2620" y="36875"/>
                    </a:lnTo>
                    <a:lnTo>
                      <a:pt x="2620" y="28993"/>
                    </a:lnTo>
                    <a:lnTo>
                      <a:pt x="2620" y="28790"/>
                    </a:lnTo>
                    <a:cubicBezTo>
                      <a:pt x="2608" y="28766"/>
                      <a:pt x="2608" y="28731"/>
                      <a:pt x="2596" y="28707"/>
                    </a:cubicBezTo>
                    <a:close/>
                    <a:moveTo>
                      <a:pt x="1572" y="30005"/>
                    </a:moveTo>
                    <a:cubicBezTo>
                      <a:pt x="1548" y="30028"/>
                      <a:pt x="1524" y="30064"/>
                      <a:pt x="1500" y="30088"/>
                    </a:cubicBezTo>
                    <a:cubicBezTo>
                      <a:pt x="1393" y="30267"/>
                      <a:pt x="1298" y="30445"/>
                      <a:pt x="1179" y="30612"/>
                    </a:cubicBezTo>
                    <a:cubicBezTo>
                      <a:pt x="1107" y="30743"/>
                      <a:pt x="1060" y="30898"/>
                      <a:pt x="1072" y="31041"/>
                    </a:cubicBezTo>
                    <a:lnTo>
                      <a:pt x="1072" y="37756"/>
                    </a:lnTo>
                    <a:lnTo>
                      <a:pt x="1072" y="37887"/>
                    </a:lnTo>
                    <a:cubicBezTo>
                      <a:pt x="1072" y="37934"/>
                      <a:pt x="1084" y="37946"/>
                      <a:pt x="1084" y="38006"/>
                    </a:cubicBezTo>
                    <a:cubicBezTo>
                      <a:pt x="1262" y="37910"/>
                      <a:pt x="1441" y="37815"/>
                      <a:pt x="1608" y="37708"/>
                    </a:cubicBezTo>
                    <a:lnTo>
                      <a:pt x="1619" y="37482"/>
                    </a:lnTo>
                    <a:lnTo>
                      <a:pt x="1619" y="30064"/>
                    </a:lnTo>
                    <a:cubicBezTo>
                      <a:pt x="1619" y="30040"/>
                      <a:pt x="1619" y="30005"/>
                      <a:pt x="1572" y="30005"/>
                    </a:cubicBezTo>
                    <a:close/>
                    <a:moveTo>
                      <a:pt x="572" y="31945"/>
                    </a:moveTo>
                    <a:cubicBezTo>
                      <a:pt x="548" y="31957"/>
                      <a:pt x="524" y="31993"/>
                      <a:pt x="524" y="32029"/>
                    </a:cubicBezTo>
                    <a:cubicBezTo>
                      <a:pt x="429" y="32326"/>
                      <a:pt x="322" y="32624"/>
                      <a:pt x="250" y="32922"/>
                    </a:cubicBezTo>
                    <a:cubicBezTo>
                      <a:pt x="179" y="33184"/>
                      <a:pt x="143" y="33457"/>
                      <a:pt x="84" y="33731"/>
                    </a:cubicBezTo>
                    <a:cubicBezTo>
                      <a:pt x="72" y="33803"/>
                      <a:pt x="72" y="33862"/>
                      <a:pt x="0" y="33886"/>
                    </a:cubicBezTo>
                    <a:lnTo>
                      <a:pt x="0" y="38601"/>
                    </a:lnTo>
                    <a:cubicBezTo>
                      <a:pt x="203" y="38506"/>
                      <a:pt x="393" y="38399"/>
                      <a:pt x="572" y="38279"/>
                    </a:cubicBezTo>
                    <a:cubicBezTo>
                      <a:pt x="607" y="38029"/>
                      <a:pt x="595" y="32100"/>
                      <a:pt x="572" y="319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26"/>
          <p:cNvGrpSpPr/>
          <p:nvPr/>
        </p:nvGrpSpPr>
        <p:grpSpPr>
          <a:xfrm>
            <a:off x="4067318" y="1152428"/>
            <a:ext cx="2044507" cy="1633697"/>
            <a:chOff x="4067318" y="1152428"/>
            <a:chExt cx="2044507" cy="1633697"/>
          </a:xfrm>
        </p:grpSpPr>
        <p:sp>
          <p:nvSpPr>
            <p:cNvPr id="1625" name="Google Shape;1625;p26"/>
            <p:cNvSpPr/>
            <p:nvPr/>
          </p:nvSpPr>
          <p:spPr>
            <a:xfrm>
              <a:off x="4732725" y="1152428"/>
              <a:ext cx="717600" cy="71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26" name="Google Shape;1626;p26"/>
            <p:cNvGrpSpPr/>
            <p:nvPr/>
          </p:nvGrpSpPr>
          <p:grpSpPr>
            <a:xfrm>
              <a:off x="4067318" y="1919726"/>
              <a:ext cx="2044507" cy="866399"/>
              <a:chOff x="4067318" y="1919726"/>
              <a:chExt cx="2044507" cy="866399"/>
            </a:xfrm>
          </p:grpSpPr>
          <p:sp>
            <p:nvSpPr>
              <p:cNvPr id="1627" name="Google Shape;1627;p26"/>
              <p:cNvSpPr txBox="1"/>
              <p:nvPr/>
            </p:nvSpPr>
            <p:spPr>
              <a:xfrm>
                <a:off x="4067325" y="2233525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from the Sun. It’s really cold there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28" name="Google Shape;1628;p26"/>
              <p:cNvSpPr txBox="1"/>
              <p:nvPr/>
            </p:nvSpPr>
            <p:spPr>
              <a:xfrm>
                <a:off x="4067318" y="1919726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29" name="Google Shape;1629;p26"/>
          <p:cNvGrpSpPr/>
          <p:nvPr/>
        </p:nvGrpSpPr>
        <p:grpSpPr>
          <a:xfrm>
            <a:off x="6519405" y="1152428"/>
            <a:ext cx="2044500" cy="1633697"/>
            <a:chOff x="6519405" y="1152428"/>
            <a:chExt cx="2044500" cy="1633697"/>
          </a:xfrm>
        </p:grpSpPr>
        <p:sp>
          <p:nvSpPr>
            <p:cNvPr id="1630" name="Google Shape;1630;p26"/>
            <p:cNvSpPr/>
            <p:nvPr/>
          </p:nvSpPr>
          <p:spPr>
            <a:xfrm>
              <a:off x="7182850" y="1152428"/>
              <a:ext cx="717600" cy="71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31" name="Google Shape;1631;p26"/>
            <p:cNvGrpSpPr/>
            <p:nvPr/>
          </p:nvGrpSpPr>
          <p:grpSpPr>
            <a:xfrm>
              <a:off x="6519405" y="1919726"/>
              <a:ext cx="2044500" cy="866399"/>
              <a:chOff x="6519405" y="1919726"/>
              <a:chExt cx="2044500" cy="866399"/>
            </a:xfrm>
          </p:grpSpPr>
          <p:sp>
            <p:nvSpPr>
              <p:cNvPr id="1632" name="Google Shape;1632;p26"/>
              <p:cNvSpPr txBox="1"/>
              <p:nvPr/>
            </p:nvSpPr>
            <p:spPr>
              <a:xfrm>
                <a:off x="6519405" y="2233525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the ringed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planet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. It’s a gas giant, composed of hydrogen and helium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33" name="Google Shape;1633;p26"/>
              <p:cNvSpPr txBox="1"/>
              <p:nvPr/>
            </p:nvSpPr>
            <p:spPr>
              <a:xfrm>
                <a:off x="6519405" y="1919726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34" name="Google Shape;1634;p26"/>
          <p:cNvGrpSpPr/>
          <p:nvPr/>
        </p:nvGrpSpPr>
        <p:grpSpPr>
          <a:xfrm>
            <a:off x="4067318" y="3086203"/>
            <a:ext cx="2044507" cy="1633597"/>
            <a:chOff x="4067318" y="3086203"/>
            <a:chExt cx="2044507" cy="1633597"/>
          </a:xfrm>
        </p:grpSpPr>
        <p:sp>
          <p:nvSpPr>
            <p:cNvPr id="1635" name="Google Shape;1635;p26"/>
            <p:cNvSpPr/>
            <p:nvPr/>
          </p:nvSpPr>
          <p:spPr>
            <a:xfrm>
              <a:off x="4732725" y="3086203"/>
              <a:ext cx="717600" cy="71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23%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36" name="Google Shape;1636;p26"/>
            <p:cNvGrpSpPr/>
            <p:nvPr/>
          </p:nvGrpSpPr>
          <p:grpSpPr>
            <a:xfrm>
              <a:off x="4067318" y="3853342"/>
              <a:ext cx="2044507" cy="866458"/>
              <a:chOff x="4067318" y="3853342"/>
              <a:chExt cx="2044507" cy="866458"/>
            </a:xfrm>
          </p:grpSpPr>
          <p:sp>
            <p:nvSpPr>
              <p:cNvPr id="1637" name="Google Shape;1637;p26"/>
              <p:cNvSpPr txBox="1"/>
              <p:nvPr/>
            </p:nvSpPr>
            <p:spPr>
              <a:xfrm>
                <a:off x="4067325" y="4167200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entire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38" name="Google Shape;1638;p26"/>
              <p:cNvSpPr txBox="1"/>
              <p:nvPr/>
            </p:nvSpPr>
            <p:spPr>
              <a:xfrm>
                <a:off x="4067318" y="3853342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39" name="Google Shape;1639;p26"/>
          <p:cNvGrpSpPr/>
          <p:nvPr/>
        </p:nvGrpSpPr>
        <p:grpSpPr>
          <a:xfrm>
            <a:off x="6519405" y="3086203"/>
            <a:ext cx="2044500" cy="1633597"/>
            <a:chOff x="6519405" y="3086203"/>
            <a:chExt cx="2044500" cy="1633597"/>
          </a:xfrm>
        </p:grpSpPr>
        <p:sp>
          <p:nvSpPr>
            <p:cNvPr id="1640" name="Google Shape;1640;p26"/>
            <p:cNvSpPr/>
            <p:nvPr/>
          </p:nvSpPr>
          <p:spPr>
            <a:xfrm>
              <a:off x="7182850" y="3086203"/>
              <a:ext cx="717600" cy="71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41" name="Google Shape;1641;p26"/>
            <p:cNvGrpSpPr/>
            <p:nvPr/>
          </p:nvGrpSpPr>
          <p:grpSpPr>
            <a:xfrm>
              <a:off x="6519405" y="3853342"/>
              <a:ext cx="2044500" cy="866458"/>
              <a:chOff x="6519405" y="3853342"/>
              <a:chExt cx="2044500" cy="866458"/>
            </a:xfrm>
          </p:grpSpPr>
          <p:sp>
            <p:nvSpPr>
              <p:cNvPr id="1642" name="Google Shape;1642;p26"/>
              <p:cNvSpPr txBox="1"/>
              <p:nvPr/>
            </p:nvSpPr>
            <p:spPr>
              <a:xfrm>
                <a:off x="6519405" y="4167200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43" name="Google Shape;1643;p26"/>
              <p:cNvSpPr txBox="1"/>
              <p:nvPr/>
            </p:nvSpPr>
            <p:spPr>
              <a:xfrm>
                <a:off x="6519405" y="3853342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31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184" name="Google Shape;2184;p31"/>
          <p:cNvGrpSpPr/>
          <p:nvPr/>
        </p:nvGrpSpPr>
        <p:grpSpPr>
          <a:xfrm>
            <a:off x="462911" y="2685318"/>
            <a:ext cx="1772164" cy="716507"/>
            <a:chOff x="462911" y="2685318"/>
            <a:chExt cx="1772164" cy="716507"/>
          </a:xfrm>
        </p:grpSpPr>
        <p:sp>
          <p:nvSpPr>
            <p:cNvPr id="2185" name="Google Shape;2185;p31"/>
            <p:cNvSpPr txBox="1"/>
            <p:nvPr/>
          </p:nvSpPr>
          <p:spPr>
            <a:xfrm>
              <a:off x="462911" y="268531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86" name="Google Shape;2186;p31"/>
            <p:cNvSpPr txBox="1"/>
            <p:nvPr/>
          </p:nvSpPr>
          <p:spPr>
            <a:xfrm>
              <a:off x="462975" y="2938925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7" name="Google Shape;2187;p31"/>
          <p:cNvGrpSpPr/>
          <p:nvPr/>
        </p:nvGrpSpPr>
        <p:grpSpPr>
          <a:xfrm>
            <a:off x="463025" y="1439125"/>
            <a:ext cx="1772125" cy="717143"/>
            <a:chOff x="463025" y="1439125"/>
            <a:chExt cx="1772125" cy="717143"/>
          </a:xfrm>
        </p:grpSpPr>
        <p:sp>
          <p:nvSpPr>
            <p:cNvPr id="2188" name="Google Shape;2188;p31"/>
            <p:cNvSpPr txBox="1"/>
            <p:nvPr/>
          </p:nvSpPr>
          <p:spPr>
            <a:xfrm>
              <a:off x="46302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89" name="Google Shape;2189;p31"/>
            <p:cNvSpPr txBox="1"/>
            <p:nvPr/>
          </p:nvSpPr>
          <p:spPr>
            <a:xfrm>
              <a:off x="463050" y="1693368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0" name="Google Shape;2190;p31"/>
          <p:cNvGrpSpPr/>
          <p:nvPr/>
        </p:nvGrpSpPr>
        <p:grpSpPr>
          <a:xfrm>
            <a:off x="463029" y="3930938"/>
            <a:ext cx="1772121" cy="716431"/>
            <a:chOff x="463029" y="3930938"/>
            <a:chExt cx="1772121" cy="716431"/>
          </a:xfrm>
        </p:grpSpPr>
        <p:sp>
          <p:nvSpPr>
            <p:cNvPr id="2191" name="Google Shape;2191;p31"/>
            <p:cNvSpPr txBox="1"/>
            <p:nvPr/>
          </p:nvSpPr>
          <p:spPr>
            <a:xfrm>
              <a:off x="463029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2" name="Google Shape;2192;p31"/>
            <p:cNvSpPr txBox="1"/>
            <p:nvPr/>
          </p:nvSpPr>
          <p:spPr>
            <a:xfrm>
              <a:off x="463050" y="4184469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3" name="Google Shape;2193;p31"/>
          <p:cNvGrpSpPr/>
          <p:nvPr/>
        </p:nvGrpSpPr>
        <p:grpSpPr>
          <a:xfrm>
            <a:off x="6908925" y="2685318"/>
            <a:ext cx="1772152" cy="716507"/>
            <a:chOff x="6908925" y="2685318"/>
            <a:chExt cx="1772152" cy="716507"/>
          </a:xfrm>
        </p:grpSpPr>
        <p:sp>
          <p:nvSpPr>
            <p:cNvPr id="2194" name="Google Shape;2194;p31"/>
            <p:cNvSpPr txBox="1"/>
            <p:nvPr/>
          </p:nvSpPr>
          <p:spPr>
            <a:xfrm>
              <a:off x="6908977" y="268531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5" name="Google Shape;2195;p31"/>
            <p:cNvSpPr txBox="1"/>
            <p:nvPr/>
          </p:nvSpPr>
          <p:spPr>
            <a:xfrm>
              <a:off x="6908925" y="2938925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a gas giant with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6" name="Google Shape;2196;p31"/>
          <p:cNvGrpSpPr/>
          <p:nvPr/>
        </p:nvGrpSpPr>
        <p:grpSpPr>
          <a:xfrm>
            <a:off x="6908975" y="1439125"/>
            <a:ext cx="1772125" cy="717144"/>
            <a:chOff x="6908975" y="1439125"/>
            <a:chExt cx="1772125" cy="717144"/>
          </a:xfrm>
        </p:grpSpPr>
        <p:sp>
          <p:nvSpPr>
            <p:cNvPr id="2197" name="Google Shape;2197;p31"/>
            <p:cNvSpPr txBox="1"/>
            <p:nvPr/>
          </p:nvSpPr>
          <p:spPr>
            <a:xfrm>
              <a:off x="690897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8" name="Google Shape;2198;p31"/>
            <p:cNvSpPr txBox="1"/>
            <p:nvPr/>
          </p:nvSpPr>
          <p:spPr>
            <a:xfrm>
              <a:off x="6909000" y="1693369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9" name="Google Shape;2199;p31"/>
          <p:cNvGrpSpPr/>
          <p:nvPr/>
        </p:nvGrpSpPr>
        <p:grpSpPr>
          <a:xfrm>
            <a:off x="6908977" y="3930938"/>
            <a:ext cx="1772123" cy="716412"/>
            <a:chOff x="6908977" y="3930938"/>
            <a:chExt cx="1772123" cy="716412"/>
          </a:xfrm>
        </p:grpSpPr>
        <p:sp>
          <p:nvSpPr>
            <p:cNvPr id="2200" name="Google Shape;2200;p31"/>
            <p:cNvSpPr txBox="1"/>
            <p:nvPr/>
          </p:nvSpPr>
          <p:spPr>
            <a:xfrm>
              <a:off x="6908977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1" name="Google Shape;2201;p31"/>
            <p:cNvSpPr txBox="1"/>
            <p:nvPr/>
          </p:nvSpPr>
          <p:spPr>
            <a:xfrm>
              <a:off x="6909000" y="4184450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Earth is the beautiful planet where we all live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2" name="Google Shape;2202;p31"/>
          <p:cNvGrpSpPr/>
          <p:nvPr/>
        </p:nvGrpSpPr>
        <p:grpSpPr>
          <a:xfrm>
            <a:off x="2611686" y="3930938"/>
            <a:ext cx="1772111" cy="716433"/>
            <a:chOff x="2611686" y="3930938"/>
            <a:chExt cx="1772111" cy="716433"/>
          </a:xfrm>
        </p:grpSpPr>
        <p:sp>
          <p:nvSpPr>
            <p:cNvPr id="2203" name="Google Shape;2203;p31"/>
            <p:cNvSpPr txBox="1"/>
            <p:nvPr/>
          </p:nvSpPr>
          <p:spPr>
            <a:xfrm>
              <a:off x="2611697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Ceres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4" name="Google Shape;2204;p31"/>
            <p:cNvSpPr txBox="1"/>
            <p:nvPr/>
          </p:nvSpPr>
          <p:spPr>
            <a:xfrm>
              <a:off x="2611686" y="4184471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5" name="Google Shape;2205;p31"/>
          <p:cNvGrpSpPr/>
          <p:nvPr/>
        </p:nvGrpSpPr>
        <p:grpSpPr>
          <a:xfrm>
            <a:off x="4760342" y="3930938"/>
            <a:ext cx="1772101" cy="716433"/>
            <a:chOff x="4760342" y="3930938"/>
            <a:chExt cx="1772101" cy="716433"/>
          </a:xfrm>
        </p:grpSpPr>
        <p:sp>
          <p:nvSpPr>
            <p:cNvPr id="2206" name="Google Shape;2206;p31"/>
            <p:cNvSpPr txBox="1"/>
            <p:nvPr/>
          </p:nvSpPr>
          <p:spPr>
            <a:xfrm>
              <a:off x="4760342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7" name="Google Shape;2207;p31"/>
            <p:cNvSpPr txBox="1"/>
            <p:nvPr/>
          </p:nvSpPr>
          <p:spPr>
            <a:xfrm>
              <a:off x="4760342" y="4184471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8" name="Google Shape;2208;p31"/>
          <p:cNvSpPr/>
          <p:nvPr/>
        </p:nvSpPr>
        <p:spPr>
          <a:xfrm>
            <a:off x="2770300" y="1604262"/>
            <a:ext cx="3505772" cy="1938155"/>
          </a:xfrm>
          <a:custGeom>
            <a:avLst/>
            <a:gdLst/>
            <a:ahLst/>
            <a:cxnLst/>
            <a:rect l="l" t="t" r="r" b="b"/>
            <a:pathLst>
              <a:path w="127529" h="70504" extrusionOk="0">
                <a:moveTo>
                  <a:pt x="48673" y="6778"/>
                </a:moveTo>
                <a:lnTo>
                  <a:pt x="52686" y="9100"/>
                </a:lnTo>
                <a:lnTo>
                  <a:pt x="51555" y="9767"/>
                </a:lnTo>
                <a:lnTo>
                  <a:pt x="49197" y="8398"/>
                </a:lnTo>
                <a:cubicBezTo>
                  <a:pt x="49025" y="8308"/>
                  <a:pt x="48834" y="8264"/>
                  <a:pt x="48642" y="8264"/>
                </a:cubicBezTo>
                <a:cubicBezTo>
                  <a:pt x="48450" y="8264"/>
                  <a:pt x="48257" y="8308"/>
                  <a:pt x="48078" y="8398"/>
                </a:cubicBezTo>
                <a:lnTo>
                  <a:pt x="39625" y="13279"/>
                </a:lnTo>
                <a:lnTo>
                  <a:pt x="38517" y="12636"/>
                </a:lnTo>
                <a:lnTo>
                  <a:pt x="48673" y="6778"/>
                </a:lnTo>
                <a:close/>
                <a:moveTo>
                  <a:pt x="57103" y="11648"/>
                </a:moveTo>
                <a:lnTo>
                  <a:pt x="57829" y="12065"/>
                </a:lnTo>
                <a:lnTo>
                  <a:pt x="52912" y="14898"/>
                </a:lnTo>
                <a:lnTo>
                  <a:pt x="52186" y="14482"/>
                </a:lnTo>
                <a:lnTo>
                  <a:pt x="57103" y="11648"/>
                </a:lnTo>
                <a:close/>
                <a:moveTo>
                  <a:pt x="48638" y="9076"/>
                </a:moveTo>
                <a:lnTo>
                  <a:pt x="51007" y="10445"/>
                </a:lnTo>
                <a:cubicBezTo>
                  <a:pt x="51180" y="10535"/>
                  <a:pt x="51370" y="10579"/>
                  <a:pt x="51561" y="10579"/>
                </a:cubicBezTo>
                <a:cubicBezTo>
                  <a:pt x="51751" y="10579"/>
                  <a:pt x="51942" y="10535"/>
                  <a:pt x="52114" y="10445"/>
                </a:cubicBezTo>
                <a:lnTo>
                  <a:pt x="53567" y="9600"/>
                </a:lnTo>
                <a:lnTo>
                  <a:pt x="54376" y="10076"/>
                </a:lnTo>
                <a:lnTo>
                  <a:pt x="44220" y="15934"/>
                </a:lnTo>
                <a:lnTo>
                  <a:pt x="40494" y="13779"/>
                </a:lnTo>
                <a:lnTo>
                  <a:pt x="48638" y="9076"/>
                </a:lnTo>
                <a:close/>
                <a:moveTo>
                  <a:pt x="25920" y="6374"/>
                </a:moveTo>
                <a:lnTo>
                  <a:pt x="36779" y="12636"/>
                </a:lnTo>
                <a:lnTo>
                  <a:pt x="20146" y="22245"/>
                </a:lnTo>
                <a:lnTo>
                  <a:pt x="12895" y="18054"/>
                </a:lnTo>
                <a:cubicBezTo>
                  <a:pt x="12722" y="17964"/>
                  <a:pt x="12532" y="17920"/>
                  <a:pt x="12340" y="17920"/>
                </a:cubicBezTo>
                <a:cubicBezTo>
                  <a:pt x="12148" y="17920"/>
                  <a:pt x="11954" y="17964"/>
                  <a:pt x="11776" y="18054"/>
                </a:cubicBezTo>
                <a:lnTo>
                  <a:pt x="9740" y="19232"/>
                </a:lnTo>
                <a:lnTo>
                  <a:pt x="6692" y="17470"/>
                </a:lnTo>
                <a:lnTo>
                  <a:pt x="25920" y="6374"/>
                </a:lnTo>
                <a:close/>
                <a:moveTo>
                  <a:pt x="37648" y="13136"/>
                </a:moveTo>
                <a:lnTo>
                  <a:pt x="38755" y="13779"/>
                </a:lnTo>
                <a:lnTo>
                  <a:pt x="22122" y="23388"/>
                </a:lnTo>
                <a:lnTo>
                  <a:pt x="21015" y="22745"/>
                </a:lnTo>
                <a:lnTo>
                  <a:pt x="37648" y="13136"/>
                </a:lnTo>
                <a:close/>
                <a:moveTo>
                  <a:pt x="55234" y="10576"/>
                </a:moveTo>
                <a:lnTo>
                  <a:pt x="56222" y="11148"/>
                </a:lnTo>
                <a:lnTo>
                  <a:pt x="51269" y="14005"/>
                </a:lnTo>
                <a:cubicBezTo>
                  <a:pt x="50864" y="14184"/>
                  <a:pt x="50864" y="14756"/>
                  <a:pt x="51269" y="14946"/>
                </a:cubicBezTo>
                <a:lnTo>
                  <a:pt x="52043" y="15387"/>
                </a:lnTo>
                <a:lnTo>
                  <a:pt x="41720" y="21352"/>
                </a:lnTo>
                <a:lnTo>
                  <a:pt x="36053" y="18077"/>
                </a:lnTo>
                <a:cubicBezTo>
                  <a:pt x="35880" y="17988"/>
                  <a:pt x="35690" y="17943"/>
                  <a:pt x="35499" y="17943"/>
                </a:cubicBezTo>
                <a:cubicBezTo>
                  <a:pt x="35309" y="17943"/>
                  <a:pt x="35118" y="17988"/>
                  <a:pt x="34945" y="18077"/>
                </a:cubicBezTo>
                <a:lnTo>
                  <a:pt x="23956" y="24423"/>
                </a:lnTo>
                <a:lnTo>
                  <a:pt x="22992" y="23876"/>
                </a:lnTo>
                <a:lnTo>
                  <a:pt x="39625" y="14279"/>
                </a:lnTo>
                <a:lnTo>
                  <a:pt x="43661" y="16613"/>
                </a:lnTo>
                <a:cubicBezTo>
                  <a:pt x="43833" y="16708"/>
                  <a:pt x="44024" y="16756"/>
                  <a:pt x="44216" y="16756"/>
                </a:cubicBezTo>
                <a:cubicBezTo>
                  <a:pt x="44408" y="16756"/>
                  <a:pt x="44601" y="16708"/>
                  <a:pt x="44780" y="16613"/>
                </a:cubicBezTo>
                <a:lnTo>
                  <a:pt x="55234" y="10576"/>
                </a:lnTo>
                <a:close/>
                <a:moveTo>
                  <a:pt x="35493" y="18768"/>
                </a:moveTo>
                <a:lnTo>
                  <a:pt x="40851" y="21864"/>
                </a:lnTo>
                <a:lnTo>
                  <a:pt x="39648" y="22554"/>
                </a:lnTo>
                <a:lnTo>
                  <a:pt x="35779" y="20316"/>
                </a:lnTo>
                <a:cubicBezTo>
                  <a:pt x="35606" y="20226"/>
                  <a:pt x="35416" y="20182"/>
                  <a:pt x="35225" y="20182"/>
                </a:cubicBezTo>
                <a:cubicBezTo>
                  <a:pt x="35035" y="20182"/>
                  <a:pt x="34844" y="20226"/>
                  <a:pt x="34672" y="20316"/>
                </a:cubicBezTo>
                <a:lnTo>
                  <a:pt x="25742" y="25483"/>
                </a:lnTo>
                <a:lnTo>
                  <a:pt x="24813" y="24935"/>
                </a:lnTo>
                <a:lnTo>
                  <a:pt x="35493" y="18768"/>
                </a:lnTo>
                <a:close/>
                <a:moveTo>
                  <a:pt x="58686" y="12577"/>
                </a:moveTo>
                <a:lnTo>
                  <a:pt x="90762" y="31079"/>
                </a:lnTo>
                <a:lnTo>
                  <a:pt x="88452" y="32424"/>
                </a:lnTo>
                <a:lnTo>
                  <a:pt x="77403" y="26043"/>
                </a:lnTo>
                <a:cubicBezTo>
                  <a:pt x="77225" y="25947"/>
                  <a:pt x="77034" y="25900"/>
                  <a:pt x="76844" y="25900"/>
                </a:cubicBezTo>
                <a:cubicBezTo>
                  <a:pt x="76641" y="25900"/>
                  <a:pt x="76451" y="25947"/>
                  <a:pt x="76284" y="26043"/>
                </a:cubicBezTo>
                <a:lnTo>
                  <a:pt x="74248" y="27221"/>
                </a:lnTo>
                <a:lnTo>
                  <a:pt x="53781" y="15398"/>
                </a:lnTo>
                <a:lnTo>
                  <a:pt x="58686" y="12577"/>
                </a:lnTo>
                <a:close/>
                <a:moveTo>
                  <a:pt x="91631" y="31579"/>
                </a:moveTo>
                <a:lnTo>
                  <a:pt x="92250" y="31936"/>
                </a:lnTo>
                <a:lnTo>
                  <a:pt x="89940" y="33282"/>
                </a:lnTo>
                <a:lnTo>
                  <a:pt x="89321" y="32924"/>
                </a:lnTo>
                <a:lnTo>
                  <a:pt x="91631" y="31579"/>
                </a:lnTo>
                <a:close/>
                <a:moveTo>
                  <a:pt x="12335" y="18744"/>
                </a:moveTo>
                <a:lnTo>
                  <a:pt x="34695" y="31650"/>
                </a:lnTo>
                <a:lnTo>
                  <a:pt x="30385" y="34139"/>
                </a:lnTo>
                <a:lnTo>
                  <a:pt x="8013" y="21232"/>
                </a:lnTo>
                <a:lnTo>
                  <a:pt x="12335" y="18744"/>
                </a:lnTo>
                <a:close/>
                <a:moveTo>
                  <a:pt x="14955" y="26245"/>
                </a:moveTo>
                <a:lnTo>
                  <a:pt x="16062" y="26876"/>
                </a:lnTo>
                <a:lnTo>
                  <a:pt x="2429" y="34746"/>
                </a:lnTo>
                <a:lnTo>
                  <a:pt x="1322" y="34115"/>
                </a:lnTo>
                <a:lnTo>
                  <a:pt x="14955" y="26245"/>
                </a:lnTo>
                <a:close/>
                <a:moveTo>
                  <a:pt x="52912" y="15899"/>
                </a:moveTo>
                <a:lnTo>
                  <a:pt x="73379" y="27709"/>
                </a:lnTo>
                <a:lnTo>
                  <a:pt x="71605" y="28745"/>
                </a:lnTo>
                <a:cubicBezTo>
                  <a:pt x="71200" y="28924"/>
                  <a:pt x="71200" y="29495"/>
                  <a:pt x="71605" y="29686"/>
                </a:cubicBezTo>
                <a:lnTo>
                  <a:pt x="79153" y="34055"/>
                </a:lnTo>
                <a:lnTo>
                  <a:pt x="71414" y="38520"/>
                </a:lnTo>
                <a:lnTo>
                  <a:pt x="42589" y="21864"/>
                </a:lnTo>
                <a:lnTo>
                  <a:pt x="52912" y="15899"/>
                </a:lnTo>
                <a:close/>
                <a:moveTo>
                  <a:pt x="80022" y="34556"/>
                </a:moveTo>
                <a:lnTo>
                  <a:pt x="80808" y="34996"/>
                </a:lnTo>
                <a:lnTo>
                  <a:pt x="73069" y="39461"/>
                </a:lnTo>
                <a:lnTo>
                  <a:pt x="72283" y="39020"/>
                </a:lnTo>
                <a:lnTo>
                  <a:pt x="80022" y="34556"/>
                </a:lnTo>
                <a:close/>
                <a:moveTo>
                  <a:pt x="41708" y="22364"/>
                </a:moveTo>
                <a:lnTo>
                  <a:pt x="70545" y="39008"/>
                </a:lnTo>
                <a:lnTo>
                  <a:pt x="69354" y="39711"/>
                </a:lnTo>
                <a:lnTo>
                  <a:pt x="40518" y="23054"/>
                </a:lnTo>
                <a:lnTo>
                  <a:pt x="41708" y="22364"/>
                </a:lnTo>
                <a:close/>
                <a:moveTo>
                  <a:pt x="81677" y="35496"/>
                </a:moveTo>
                <a:lnTo>
                  <a:pt x="82404" y="35913"/>
                </a:lnTo>
                <a:lnTo>
                  <a:pt x="74665" y="40378"/>
                </a:lnTo>
                <a:lnTo>
                  <a:pt x="73938" y="39961"/>
                </a:lnTo>
                <a:lnTo>
                  <a:pt x="81677" y="35496"/>
                </a:lnTo>
                <a:close/>
                <a:moveTo>
                  <a:pt x="71414" y="39509"/>
                </a:moveTo>
                <a:lnTo>
                  <a:pt x="72200" y="39961"/>
                </a:lnTo>
                <a:lnTo>
                  <a:pt x="71009" y="40652"/>
                </a:lnTo>
                <a:lnTo>
                  <a:pt x="70224" y="40199"/>
                </a:lnTo>
                <a:lnTo>
                  <a:pt x="71414" y="39509"/>
                </a:lnTo>
                <a:close/>
                <a:moveTo>
                  <a:pt x="35231" y="21006"/>
                </a:moveTo>
                <a:lnTo>
                  <a:pt x="38779" y="23054"/>
                </a:lnTo>
                <a:lnTo>
                  <a:pt x="35386" y="25019"/>
                </a:lnTo>
                <a:cubicBezTo>
                  <a:pt x="35207" y="25102"/>
                  <a:pt x="35088" y="25281"/>
                  <a:pt x="35076" y="25483"/>
                </a:cubicBezTo>
                <a:cubicBezTo>
                  <a:pt x="35088" y="25685"/>
                  <a:pt x="35207" y="25864"/>
                  <a:pt x="35386" y="25959"/>
                </a:cubicBezTo>
                <a:lnTo>
                  <a:pt x="57413" y="38639"/>
                </a:lnTo>
                <a:lnTo>
                  <a:pt x="51793" y="41878"/>
                </a:lnTo>
                <a:lnTo>
                  <a:pt x="35243" y="32329"/>
                </a:lnTo>
                <a:lnTo>
                  <a:pt x="35612" y="32115"/>
                </a:lnTo>
                <a:cubicBezTo>
                  <a:pt x="36017" y="31936"/>
                  <a:pt x="36017" y="31353"/>
                  <a:pt x="35612" y="31174"/>
                </a:cubicBezTo>
                <a:lnTo>
                  <a:pt x="26611" y="25983"/>
                </a:lnTo>
                <a:lnTo>
                  <a:pt x="35231" y="21006"/>
                </a:lnTo>
                <a:close/>
                <a:moveTo>
                  <a:pt x="76844" y="26709"/>
                </a:moveTo>
                <a:lnTo>
                  <a:pt x="99192" y="39616"/>
                </a:lnTo>
                <a:lnTo>
                  <a:pt x="94881" y="42116"/>
                </a:lnTo>
                <a:lnTo>
                  <a:pt x="72522" y="29210"/>
                </a:lnTo>
                <a:lnTo>
                  <a:pt x="76844" y="26709"/>
                </a:lnTo>
                <a:close/>
                <a:moveTo>
                  <a:pt x="83261" y="36413"/>
                </a:moveTo>
                <a:lnTo>
                  <a:pt x="83880" y="36770"/>
                </a:lnTo>
                <a:lnTo>
                  <a:pt x="74081" y="42426"/>
                </a:lnTo>
                <a:lnTo>
                  <a:pt x="71879" y="41152"/>
                </a:lnTo>
                <a:lnTo>
                  <a:pt x="73069" y="40461"/>
                </a:lnTo>
                <a:lnTo>
                  <a:pt x="74105" y="41056"/>
                </a:lnTo>
                <a:cubicBezTo>
                  <a:pt x="74278" y="41152"/>
                  <a:pt x="74468" y="41199"/>
                  <a:pt x="74659" y="41199"/>
                </a:cubicBezTo>
                <a:cubicBezTo>
                  <a:pt x="74849" y="41199"/>
                  <a:pt x="75040" y="41152"/>
                  <a:pt x="75212" y="41056"/>
                </a:cubicBezTo>
                <a:lnTo>
                  <a:pt x="83261" y="36413"/>
                </a:lnTo>
                <a:close/>
                <a:moveTo>
                  <a:pt x="34374" y="32829"/>
                </a:moveTo>
                <a:lnTo>
                  <a:pt x="50924" y="42390"/>
                </a:lnTo>
                <a:lnTo>
                  <a:pt x="50376" y="42699"/>
                </a:lnTo>
                <a:lnTo>
                  <a:pt x="33826" y="33139"/>
                </a:lnTo>
                <a:lnTo>
                  <a:pt x="34374" y="32829"/>
                </a:lnTo>
                <a:close/>
                <a:moveTo>
                  <a:pt x="84749" y="37282"/>
                </a:moveTo>
                <a:lnTo>
                  <a:pt x="85607" y="37770"/>
                </a:lnTo>
                <a:lnTo>
                  <a:pt x="75808" y="43426"/>
                </a:lnTo>
                <a:lnTo>
                  <a:pt x="74950" y="42938"/>
                </a:lnTo>
                <a:lnTo>
                  <a:pt x="84749" y="37282"/>
                </a:lnTo>
                <a:close/>
                <a:moveTo>
                  <a:pt x="39660" y="23554"/>
                </a:moveTo>
                <a:lnTo>
                  <a:pt x="68485" y="40199"/>
                </a:lnTo>
                <a:lnTo>
                  <a:pt x="58686" y="45855"/>
                </a:lnTo>
                <a:lnTo>
                  <a:pt x="52662" y="42390"/>
                </a:lnTo>
                <a:lnTo>
                  <a:pt x="58341" y="39104"/>
                </a:lnTo>
                <a:cubicBezTo>
                  <a:pt x="58746" y="38925"/>
                  <a:pt x="58746" y="38354"/>
                  <a:pt x="58341" y="38163"/>
                </a:cubicBezTo>
                <a:lnTo>
                  <a:pt x="36315" y="25483"/>
                </a:lnTo>
                <a:lnTo>
                  <a:pt x="39660" y="23554"/>
                </a:lnTo>
                <a:close/>
                <a:moveTo>
                  <a:pt x="51793" y="42890"/>
                </a:moveTo>
                <a:lnTo>
                  <a:pt x="57817" y="46367"/>
                </a:lnTo>
                <a:lnTo>
                  <a:pt x="57270" y="46676"/>
                </a:lnTo>
                <a:lnTo>
                  <a:pt x="51245" y="43199"/>
                </a:lnTo>
                <a:lnTo>
                  <a:pt x="51793" y="42890"/>
                </a:lnTo>
                <a:close/>
                <a:moveTo>
                  <a:pt x="69366" y="40711"/>
                </a:moveTo>
                <a:lnTo>
                  <a:pt x="70140" y="41152"/>
                </a:lnTo>
                <a:lnTo>
                  <a:pt x="60341" y="46807"/>
                </a:lnTo>
                <a:lnTo>
                  <a:pt x="59568" y="46367"/>
                </a:lnTo>
                <a:lnTo>
                  <a:pt x="69366" y="40711"/>
                </a:lnTo>
                <a:close/>
                <a:moveTo>
                  <a:pt x="18765" y="28436"/>
                </a:moveTo>
                <a:lnTo>
                  <a:pt x="29814" y="34817"/>
                </a:lnTo>
                <a:cubicBezTo>
                  <a:pt x="29986" y="34913"/>
                  <a:pt x="30177" y="34960"/>
                  <a:pt x="30367" y="34960"/>
                </a:cubicBezTo>
                <a:cubicBezTo>
                  <a:pt x="30558" y="34960"/>
                  <a:pt x="30748" y="34913"/>
                  <a:pt x="30921" y="34817"/>
                </a:cubicBezTo>
                <a:lnTo>
                  <a:pt x="32969" y="33639"/>
                </a:lnTo>
                <a:lnTo>
                  <a:pt x="49507" y="43199"/>
                </a:lnTo>
                <a:lnTo>
                  <a:pt x="34862" y="51653"/>
                </a:lnTo>
                <a:lnTo>
                  <a:pt x="6704" y="35401"/>
                </a:lnTo>
                <a:lnTo>
                  <a:pt x="18765" y="28436"/>
                </a:lnTo>
                <a:close/>
                <a:moveTo>
                  <a:pt x="16931" y="27388"/>
                </a:moveTo>
                <a:lnTo>
                  <a:pt x="17896" y="27936"/>
                </a:lnTo>
                <a:lnTo>
                  <a:pt x="5775" y="34937"/>
                </a:lnTo>
                <a:cubicBezTo>
                  <a:pt x="5370" y="35115"/>
                  <a:pt x="5370" y="35687"/>
                  <a:pt x="5775" y="35865"/>
                </a:cubicBezTo>
                <a:lnTo>
                  <a:pt x="33993" y="52153"/>
                </a:lnTo>
                <a:lnTo>
                  <a:pt x="33290" y="52570"/>
                </a:lnTo>
                <a:lnTo>
                  <a:pt x="3299" y="35246"/>
                </a:lnTo>
                <a:lnTo>
                  <a:pt x="16931" y="27388"/>
                </a:lnTo>
                <a:close/>
                <a:moveTo>
                  <a:pt x="2429" y="35758"/>
                </a:moveTo>
                <a:lnTo>
                  <a:pt x="32421" y="53070"/>
                </a:lnTo>
                <a:lnTo>
                  <a:pt x="31397" y="53665"/>
                </a:lnTo>
                <a:lnTo>
                  <a:pt x="1417" y="36341"/>
                </a:lnTo>
                <a:lnTo>
                  <a:pt x="2429" y="35758"/>
                </a:lnTo>
                <a:close/>
                <a:moveTo>
                  <a:pt x="50376" y="43700"/>
                </a:moveTo>
                <a:lnTo>
                  <a:pt x="56412" y="47176"/>
                </a:lnTo>
                <a:lnTo>
                  <a:pt x="41756" y="55630"/>
                </a:lnTo>
                <a:lnTo>
                  <a:pt x="35743" y="52153"/>
                </a:lnTo>
                <a:lnTo>
                  <a:pt x="50376" y="43700"/>
                </a:lnTo>
                <a:close/>
                <a:moveTo>
                  <a:pt x="86476" y="38270"/>
                </a:moveTo>
                <a:lnTo>
                  <a:pt x="94322" y="42807"/>
                </a:lnTo>
                <a:cubicBezTo>
                  <a:pt x="94495" y="42896"/>
                  <a:pt x="94685" y="42941"/>
                  <a:pt x="94876" y="42941"/>
                </a:cubicBezTo>
                <a:cubicBezTo>
                  <a:pt x="95066" y="42941"/>
                  <a:pt x="95257" y="42896"/>
                  <a:pt x="95429" y="42807"/>
                </a:cubicBezTo>
                <a:lnTo>
                  <a:pt x="97465" y="41628"/>
                </a:lnTo>
                <a:lnTo>
                  <a:pt x="104502" y="45688"/>
                </a:lnTo>
                <a:lnTo>
                  <a:pt x="91631" y="53105"/>
                </a:lnTo>
                <a:lnTo>
                  <a:pt x="89595" y="51939"/>
                </a:lnTo>
                <a:cubicBezTo>
                  <a:pt x="89422" y="51843"/>
                  <a:pt x="89232" y="51796"/>
                  <a:pt x="89040" y="51796"/>
                </a:cubicBezTo>
                <a:cubicBezTo>
                  <a:pt x="88848" y="51796"/>
                  <a:pt x="88655" y="51843"/>
                  <a:pt x="88476" y="51939"/>
                </a:cubicBezTo>
                <a:lnTo>
                  <a:pt x="78844" y="57499"/>
                </a:lnTo>
                <a:lnTo>
                  <a:pt x="64282" y="49093"/>
                </a:lnTo>
                <a:lnTo>
                  <a:pt x="74081" y="43438"/>
                </a:lnTo>
                <a:lnTo>
                  <a:pt x="75260" y="44116"/>
                </a:lnTo>
                <a:cubicBezTo>
                  <a:pt x="75433" y="44206"/>
                  <a:pt x="75623" y="44250"/>
                  <a:pt x="75814" y="44250"/>
                </a:cubicBezTo>
                <a:cubicBezTo>
                  <a:pt x="76004" y="44250"/>
                  <a:pt x="76195" y="44206"/>
                  <a:pt x="76367" y="44116"/>
                </a:cubicBezTo>
                <a:lnTo>
                  <a:pt x="86476" y="38270"/>
                </a:lnTo>
                <a:close/>
                <a:moveTo>
                  <a:pt x="71009" y="41652"/>
                </a:moveTo>
                <a:lnTo>
                  <a:pt x="73224" y="42938"/>
                </a:lnTo>
                <a:lnTo>
                  <a:pt x="63366" y="48617"/>
                </a:lnTo>
                <a:cubicBezTo>
                  <a:pt x="62961" y="48807"/>
                  <a:pt x="62961" y="49379"/>
                  <a:pt x="63366" y="49557"/>
                </a:cubicBezTo>
                <a:lnTo>
                  <a:pt x="77987" y="57999"/>
                </a:lnTo>
                <a:lnTo>
                  <a:pt x="77427" y="58308"/>
                </a:lnTo>
                <a:lnTo>
                  <a:pt x="58139" y="47176"/>
                </a:lnTo>
                <a:lnTo>
                  <a:pt x="58686" y="46867"/>
                </a:lnTo>
                <a:lnTo>
                  <a:pt x="59782" y="47498"/>
                </a:lnTo>
                <a:cubicBezTo>
                  <a:pt x="59954" y="47587"/>
                  <a:pt x="60145" y="47632"/>
                  <a:pt x="60337" y="47632"/>
                </a:cubicBezTo>
                <a:cubicBezTo>
                  <a:pt x="60529" y="47632"/>
                  <a:pt x="60722" y="47587"/>
                  <a:pt x="60901" y="47498"/>
                </a:cubicBezTo>
                <a:lnTo>
                  <a:pt x="71009" y="41652"/>
                </a:lnTo>
                <a:close/>
                <a:moveTo>
                  <a:pt x="98120" y="27840"/>
                </a:moveTo>
                <a:lnTo>
                  <a:pt x="126183" y="44045"/>
                </a:lnTo>
                <a:lnTo>
                  <a:pt x="89464" y="65250"/>
                </a:lnTo>
                <a:lnTo>
                  <a:pt x="83499" y="61809"/>
                </a:lnTo>
                <a:lnTo>
                  <a:pt x="94298" y="55570"/>
                </a:lnTo>
                <a:cubicBezTo>
                  <a:pt x="94703" y="55391"/>
                  <a:pt x="94703" y="54808"/>
                  <a:pt x="94298" y="54629"/>
                </a:cubicBezTo>
                <a:lnTo>
                  <a:pt x="92512" y="53606"/>
                </a:lnTo>
                <a:lnTo>
                  <a:pt x="105430" y="46152"/>
                </a:lnTo>
                <a:cubicBezTo>
                  <a:pt x="105835" y="45962"/>
                  <a:pt x="105835" y="45390"/>
                  <a:pt x="105430" y="45212"/>
                </a:cubicBezTo>
                <a:lnTo>
                  <a:pt x="98346" y="41116"/>
                </a:lnTo>
                <a:lnTo>
                  <a:pt x="100132" y="40092"/>
                </a:lnTo>
                <a:cubicBezTo>
                  <a:pt x="100537" y="39913"/>
                  <a:pt x="100537" y="39330"/>
                  <a:pt x="100132" y="39151"/>
                </a:cubicBezTo>
                <a:lnTo>
                  <a:pt x="90810" y="33782"/>
                </a:lnTo>
                <a:lnTo>
                  <a:pt x="93191" y="32412"/>
                </a:lnTo>
                <a:cubicBezTo>
                  <a:pt x="93596" y="32234"/>
                  <a:pt x="93596" y="31650"/>
                  <a:pt x="93191" y="31472"/>
                </a:cubicBezTo>
                <a:lnTo>
                  <a:pt x="92512" y="31079"/>
                </a:lnTo>
                <a:lnTo>
                  <a:pt x="98120" y="27840"/>
                </a:lnTo>
                <a:close/>
                <a:moveTo>
                  <a:pt x="57270" y="47676"/>
                </a:moveTo>
                <a:lnTo>
                  <a:pt x="76558" y="58820"/>
                </a:lnTo>
                <a:lnTo>
                  <a:pt x="75784" y="59261"/>
                </a:lnTo>
                <a:lnTo>
                  <a:pt x="73891" y="58178"/>
                </a:lnTo>
                <a:cubicBezTo>
                  <a:pt x="73718" y="58082"/>
                  <a:pt x="73528" y="58035"/>
                  <a:pt x="73337" y="58035"/>
                </a:cubicBezTo>
                <a:cubicBezTo>
                  <a:pt x="73147" y="58035"/>
                  <a:pt x="72956" y="58082"/>
                  <a:pt x="72783" y="58178"/>
                </a:cubicBezTo>
                <a:lnTo>
                  <a:pt x="57901" y="66762"/>
                </a:lnTo>
                <a:lnTo>
                  <a:pt x="34160" y="53058"/>
                </a:lnTo>
                <a:lnTo>
                  <a:pt x="34862" y="52653"/>
                </a:lnTo>
                <a:lnTo>
                  <a:pt x="41208" y="56308"/>
                </a:lnTo>
                <a:cubicBezTo>
                  <a:pt x="41381" y="56403"/>
                  <a:pt x="41571" y="56451"/>
                  <a:pt x="41762" y="56451"/>
                </a:cubicBezTo>
                <a:cubicBezTo>
                  <a:pt x="41952" y="56451"/>
                  <a:pt x="42143" y="56403"/>
                  <a:pt x="42315" y="56308"/>
                </a:cubicBezTo>
                <a:lnTo>
                  <a:pt x="57270" y="47676"/>
                </a:lnTo>
                <a:close/>
                <a:moveTo>
                  <a:pt x="33290" y="53558"/>
                </a:moveTo>
                <a:lnTo>
                  <a:pt x="57020" y="67274"/>
                </a:lnTo>
                <a:lnTo>
                  <a:pt x="56008" y="67857"/>
                </a:lnTo>
                <a:lnTo>
                  <a:pt x="32278" y="54153"/>
                </a:lnTo>
                <a:lnTo>
                  <a:pt x="33290" y="53558"/>
                </a:lnTo>
                <a:close/>
                <a:moveTo>
                  <a:pt x="89047" y="52605"/>
                </a:moveTo>
                <a:lnTo>
                  <a:pt x="93357" y="55106"/>
                </a:lnTo>
                <a:lnTo>
                  <a:pt x="71009" y="68012"/>
                </a:lnTo>
                <a:lnTo>
                  <a:pt x="66699" y="65512"/>
                </a:lnTo>
                <a:lnTo>
                  <a:pt x="89047" y="52605"/>
                </a:lnTo>
                <a:close/>
                <a:moveTo>
                  <a:pt x="73343" y="58856"/>
                </a:moveTo>
                <a:lnTo>
                  <a:pt x="74915" y="59761"/>
                </a:lnTo>
                <a:lnTo>
                  <a:pt x="65771" y="65047"/>
                </a:lnTo>
                <a:cubicBezTo>
                  <a:pt x="65366" y="65226"/>
                  <a:pt x="65366" y="65797"/>
                  <a:pt x="65771" y="65988"/>
                </a:cubicBezTo>
                <a:lnTo>
                  <a:pt x="67557" y="67012"/>
                </a:lnTo>
                <a:lnTo>
                  <a:pt x="62937" y="69679"/>
                </a:lnTo>
                <a:lnTo>
                  <a:pt x="58770" y="67262"/>
                </a:lnTo>
                <a:lnTo>
                  <a:pt x="73343" y="58856"/>
                </a:lnTo>
                <a:close/>
                <a:moveTo>
                  <a:pt x="68521" y="1"/>
                </a:moveTo>
                <a:cubicBezTo>
                  <a:pt x="68476" y="1"/>
                  <a:pt x="68432" y="10"/>
                  <a:pt x="68390" y="28"/>
                </a:cubicBezTo>
                <a:lnTo>
                  <a:pt x="53567" y="8600"/>
                </a:lnTo>
                <a:lnTo>
                  <a:pt x="49221" y="6100"/>
                </a:lnTo>
                <a:cubicBezTo>
                  <a:pt x="49048" y="6004"/>
                  <a:pt x="48858" y="5957"/>
                  <a:pt x="48667" y="5957"/>
                </a:cubicBezTo>
                <a:cubicBezTo>
                  <a:pt x="48477" y="5957"/>
                  <a:pt x="48286" y="6004"/>
                  <a:pt x="48114" y="6100"/>
                </a:cubicBezTo>
                <a:lnTo>
                  <a:pt x="37648" y="12136"/>
                </a:lnTo>
                <a:lnTo>
                  <a:pt x="26480" y="5683"/>
                </a:lnTo>
                <a:cubicBezTo>
                  <a:pt x="26301" y="5594"/>
                  <a:pt x="26108" y="5549"/>
                  <a:pt x="25916" y="5549"/>
                </a:cubicBezTo>
                <a:cubicBezTo>
                  <a:pt x="25724" y="5549"/>
                  <a:pt x="25534" y="5594"/>
                  <a:pt x="25361" y="5683"/>
                </a:cubicBezTo>
                <a:lnTo>
                  <a:pt x="5763" y="16994"/>
                </a:lnTo>
                <a:cubicBezTo>
                  <a:pt x="5358" y="17184"/>
                  <a:pt x="5358" y="17756"/>
                  <a:pt x="5763" y="17934"/>
                </a:cubicBezTo>
                <a:lnTo>
                  <a:pt x="8871" y="19732"/>
                </a:lnTo>
                <a:lnTo>
                  <a:pt x="7085" y="20756"/>
                </a:lnTo>
                <a:cubicBezTo>
                  <a:pt x="6680" y="20935"/>
                  <a:pt x="6680" y="21518"/>
                  <a:pt x="7085" y="21697"/>
                </a:cubicBezTo>
                <a:lnTo>
                  <a:pt x="14086" y="25733"/>
                </a:lnTo>
                <a:lnTo>
                  <a:pt x="405" y="33639"/>
                </a:lnTo>
                <a:cubicBezTo>
                  <a:pt x="1" y="33817"/>
                  <a:pt x="1" y="34401"/>
                  <a:pt x="405" y="34579"/>
                </a:cubicBezTo>
                <a:lnTo>
                  <a:pt x="1560" y="35246"/>
                </a:lnTo>
                <a:lnTo>
                  <a:pt x="489" y="35877"/>
                </a:lnTo>
                <a:cubicBezTo>
                  <a:pt x="84" y="36056"/>
                  <a:pt x="84" y="36627"/>
                  <a:pt x="489" y="36806"/>
                </a:cubicBezTo>
                <a:lnTo>
                  <a:pt x="30528" y="54153"/>
                </a:lnTo>
                <a:lnTo>
                  <a:pt x="21015" y="59654"/>
                </a:lnTo>
                <a:cubicBezTo>
                  <a:pt x="20848" y="59749"/>
                  <a:pt x="20848" y="59999"/>
                  <a:pt x="21015" y="60094"/>
                </a:cubicBezTo>
                <a:lnTo>
                  <a:pt x="21372" y="60297"/>
                </a:lnTo>
                <a:cubicBezTo>
                  <a:pt x="21414" y="60321"/>
                  <a:pt x="21459" y="60333"/>
                  <a:pt x="21503" y="60333"/>
                </a:cubicBezTo>
                <a:cubicBezTo>
                  <a:pt x="21548" y="60333"/>
                  <a:pt x="21593" y="60321"/>
                  <a:pt x="21634" y="60297"/>
                </a:cubicBezTo>
                <a:lnTo>
                  <a:pt x="31397" y="54653"/>
                </a:lnTo>
                <a:lnTo>
                  <a:pt x="55448" y="68548"/>
                </a:lnTo>
                <a:cubicBezTo>
                  <a:pt x="55621" y="68637"/>
                  <a:pt x="55811" y="68682"/>
                  <a:pt x="56003" y="68682"/>
                </a:cubicBezTo>
                <a:cubicBezTo>
                  <a:pt x="56195" y="68682"/>
                  <a:pt x="56389" y="68637"/>
                  <a:pt x="56567" y="68548"/>
                </a:cubicBezTo>
                <a:lnTo>
                  <a:pt x="57889" y="67774"/>
                </a:lnTo>
                <a:lnTo>
                  <a:pt x="62377" y="70369"/>
                </a:lnTo>
                <a:cubicBezTo>
                  <a:pt x="62550" y="70459"/>
                  <a:pt x="62741" y="70503"/>
                  <a:pt x="62931" y="70503"/>
                </a:cubicBezTo>
                <a:cubicBezTo>
                  <a:pt x="63122" y="70503"/>
                  <a:pt x="63312" y="70459"/>
                  <a:pt x="63485" y="70369"/>
                </a:cubicBezTo>
                <a:lnTo>
                  <a:pt x="68414" y="67524"/>
                </a:lnTo>
                <a:lnTo>
                  <a:pt x="70450" y="68691"/>
                </a:lnTo>
                <a:cubicBezTo>
                  <a:pt x="70622" y="68786"/>
                  <a:pt x="70813" y="68834"/>
                  <a:pt x="71005" y="68834"/>
                </a:cubicBezTo>
                <a:cubicBezTo>
                  <a:pt x="71197" y="68834"/>
                  <a:pt x="71390" y="68786"/>
                  <a:pt x="71569" y="68691"/>
                </a:cubicBezTo>
                <a:lnTo>
                  <a:pt x="82618" y="62309"/>
                </a:lnTo>
                <a:lnTo>
                  <a:pt x="88905" y="65940"/>
                </a:lnTo>
                <a:cubicBezTo>
                  <a:pt x="89077" y="66030"/>
                  <a:pt x="89268" y="66074"/>
                  <a:pt x="89458" y="66074"/>
                </a:cubicBezTo>
                <a:cubicBezTo>
                  <a:pt x="89649" y="66074"/>
                  <a:pt x="89839" y="66030"/>
                  <a:pt x="90012" y="65940"/>
                </a:cubicBezTo>
                <a:lnTo>
                  <a:pt x="127124" y="44521"/>
                </a:lnTo>
                <a:cubicBezTo>
                  <a:pt x="127528" y="44342"/>
                  <a:pt x="127528" y="43759"/>
                  <a:pt x="127124" y="43580"/>
                </a:cubicBezTo>
                <a:lnTo>
                  <a:pt x="98668" y="27162"/>
                </a:lnTo>
                <a:cubicBezTo>
                  <a:pt x="98495" y="27067"/>
                  <a:pt x="98305" y="27019"/>
                  <a:pt x="98114" y="27019"/>
                </a:cubicBezTo>
                <a:cubicBezTo>
                  <a:pt x="97924" y="27019"/>
                  <a:pt x="97733" y="27067"/>
                  <a:pt x="97560" y="27162"/>
                </a:cubicBezTo>
                <a:lnTo>
                  <a:pt x="91631" y="30579"/>
                </a:lnTo>
                <a:lnTo>
                  <a:pt x="59556" y="12065"/>
                </a:lnTo>
                <a:lnTo>
                  <a:pt x="74105" y="3659"/>
                </a:lnTo>
                <a:cubicBezTo>
                  <a:pt x="74284" y="3564"/>
                  <a:pt x="74284" y="3314"/>
                  <a:pt x="74105" y="3218"/>
                </a:cubicBezTo>
                <a:lnTo>
                  <a:pt x="73748" y="3004"/>
                </a:lnTo>
                <a:cubicBezTo>
                  <a:pt x="73712" y="2986"/>
                  <a:pt x="73668" y="2977"/>
                  <a:pt x="73623" y="2977"/>
                </a:cubicBezTo>
                <a:cubicBezTo>
                  <a:pt x="73578" y="2977"/>
                  <a:pt x="73534" y="2986"/>
                  <a:pt x="73498" y="3004"/>
                </a:cubicBezTo>
                <a:lnTo>
                  <a:pt x="58686" y="11565"/>
                </a:lnTo>
                <a:lnTo>
                  <a:pt x="57960" y="11148"/>
                </a:lnTo>
                <a:lnTo>
                  <a:pt x="72545" y="2718"/>
                </a:lnTo>
                <a:cubicBezTo>
                  <a:pt x="72629" y="2683"/>
                  <a:pt x="72676" y="2587"/>
                  <a:pt x="72676" y="2504"/>
                </a:cubicBezTo>
                <a:cubicBezTo>
                  <a:pt x="72676" y="2409"/>
                  <a:pt x="72629" y="2325"/>
                  <a:pt x="72545" y="2278"/>
                </a:cubicBezTo>
                <a:lnTo>
                  <a:pt x="72200" y="2075"/>
                </a:lnTo>
                <a:cubicBezTo>
                  <a:pt x="72158" y="2052"/>
                  <a:pt x="72114" y="2040"/>
                  <a:pt x="72071" y="2040"/>
                </a:cubicBezTo>
                <a:cubicBezTo>
                  <a:pt x="72027" y="2040"/>
                  <a:pt x="71986" y="2052"/>
                  <a:pt x="71950" y="2075"/>
                </a:cubicBezTo>
                <a:lnTo>
                  <a:pt x="57103" y="10648"/>
                </a:lnTo>
                <a:lnTo>
                  <a:pt x="56115" y="10076"/>
                </a:lnTo>
                <a:lnTo>
                  <a:pt x="70700" y="1647"/>
                </a:lnTo>
                <a:cubicBezTo>
                  <a:pt x="70867" y="1552"/>
                  <a:pt x="70867" y="1301"/>
                  <a:pt x="70700" y="1206"/>
                </a:cubicBezTo>
                <a:lnTo>
                  <a:pt x="70343" y="1016"/>
                </a:lnTo>
                <a:cubicBezTo>
                  <a:pt x="70301" y="992"/>
                  <a:pt x="70256" y="980"/>
                  <a:pt x="70212" y="980"/>
                </a:cubicBezTo>
                <a:cubicBezTo>
                  <a:pt x="70167" y="980"/>
                  <a:pt x="70122" y="992"/>
                  <a:pt x="70081" y="1016"/>
                </a:cubicBezTo>
                <a:lnTo>
                  <a:pt x="55234" y="9576"/>
                </a:lnTo>
                <a:lnTo>
                  <a:pt x="54424" y="9100"/>
                </a:lnTo>
                <a:lnTo>
                  <a:pt x="69009" y="682"/>
                </a:lnTo>
                <a:cubicBezTo>
                  <a:pt x="69176" y="587"/>
                  <a:pt x="69176" y="337"/>
                  <a:pt x="69009" y="242"/>
                </a:cubicBezTo>
                <a:lnTo>
                  <a:pt x="68652" y="28"/>
                </a:lnTo>
                <a:cubicBezTo>
                  <a:pt x="68610" y="10"/>
                  <a:pt x="68566" y="1"/>
                  <a:pt x="685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9" name="Google Shape;2209;p31"/>
          <p:cNvSpPr/>
          <p:nvPr/>
        </p:nvSpPr>
        <p:spPr>
          <a:xfrm>
            <a:off x="2778492" y="1611217"/>
            <a:ext cx="3489058" cy="1923998"/>
          </a:xfrm>
          <a:custGeom>
            <a:avLst/>
            <a:gdLst/>
            <a:ahLst/>
            <a:cxnLst/>
            <a:rect l="l" t="t" r="r" b="b"/>
            <a:pathLst>
              <a:path w="126921" h="69989" extrusionOk="0">
                <a:moveTo>
                  <a:pt x="48369" y="6257"/>
                </a:moveTo>
                <a:cubicBezTo>
                  <a:pt x="48396" y="6257"/>
                  <a:pt x="48423" y="6263"/>
                  <a:pt x="48447" y="6275"/>
                </a:cubicBezTo>
                <a:lnTo>
                  <a:pt x="52912" y="8859"/>
                </a:lnTo>
                <a:lnTo>
                  <a:pt x="51340" y="9764"/>
                </a:lnTo>
                <a:cubicBezTo>
                  <a:pt x="51316" y="9776"/>
                  <a:pt x="51289" y="9782"/>
                  <a:pt x="51263" y="9782"/>
                </a:cubicBezTo>
                <a:cubicBezTo>
                  <a:pt x="51236" y="9782"/>
                  <a:pt x="51209" y="9776"/>
                  <a:pt x="51185" y="9764"/>
                </a:cubicBezTo>
                <a:lnTo>
                  <a:pt x="48768" y="8371"/>
                </a:lnTo>
                <a:cubicBezTo>
                  <a:pt x="48631" y="8305"/>
                  <a:pt x="48485" y="8273"/>
                  <a:pt x="48340" y="8273"/>
                </a:cubicBezTo>
                <a:cubicBezTo>
                  <a:pt x="48194" y="8273"/>
                  <a:pt x="48048" y="8305"/>
                  <a:pt x="47911" y="8371"/>
                </a:cubicBezTo>
                <a:lnTo>
                  <a:pt x="39327" y="13324"/>
                </a:lnTo>
                <a:lnTo>
                  <a:pt x="37707" y="12383"/>
                </a:lnTo>
                <a:lnTo>
                  <a:pt x="48292" y="6275"/>
                </a:lnTo>
                <a:cubicBezTo>
                  <a:pt x="48316" y="6263"/>
                  <a:pt x="48343" y="6257"/>
                  <a:pt x="48369" y="6257"/>
                </a:cubicBezTo>
                <a:close/>
                <a:moveTo>
                  <a:pt x="56805" y="11085"/>
                </a:moveTo>
                <a:lnTo>
                  <a:pt x="58031" y="11812"/>
                </a:lnTo>
                <a:lnTo>
                  <a:pt x="52614" y="14931"/>
                </a:lnTo>
                <a:lnTo>
                  <a:pt x="51447" y="14264"/>
                </a:lnTo>
                <a:cubicBezTo>
                  <a:pt x="51411" y="14252"/>
                  <a:pt x="51411" y="14193"/>
                  <a:pt x="51447" y="14181"/>
                </a:cubicBezTo>
                <a:lnTo>
                  <a:pt x="56805" y="11085"/>
                </a:lnTo>
                <a:close/>
                <a:moveTo>
                  <a:pt x="48340" y="8555"/>
                </a:moveTo>
                <a:cubicBezTo>
                  <a:pt x="48363" y="8555"/>
                  <a:pt x="48387" y="8561"/>
                  <a:pt x="48411" y="8573"/>
                </a:cubicBezTo>
                <a:lnTo>
                  <a:pt x="50828" y="9966"/>
                </a:lnTo>
                <a:cubicBezTo>
                  <a:pt x="50965" y="10032"/>
                  <a:pt x="51114" y="10064"/>
                  <a:pt x="51261" y="10064"/>
                </a:cubicBezTo>
                <a:cubicBezTo>
                  <a:pt x="51408" y="10064"/>
                  <a:pt x="51554" y="10032"/>
                  <a:pt x="51685" y="9966"/>
                </a:cubicBezTo>
                <a:lnTo>
                  <a:pt x="53269" y="9061"/>
                </a:lnTo>
                <a:lnTo>
                  <a:pt x="54590" y="9823"/>
                </a:lnTo>
                <a:lnTo>
                  <a:pt x="43994" y="15943"/>
                </a:lnTo>
                <a:cubicBezTo>
                  <a:pt x="43970" y="15955"/>
                  <a:pt x="43943" y="15961"/>
                  <a:pt x="43918" y="15961"/>
                </a:cubicBezTo>
                <a:cubicBezTo>
                  <a:pt x="43893" y="15961"/>
                  <a:pt x="43869" y="15955"/>
                  <a:pt x="43851" y="15943"/>
                </a:cubicBezTo>
                <a:lnTo>
                  <a:pt x="39684" y="13526"/>
                </a:lnTo>
                <a:lnTo>
                  <a:pt x="48268" y="8573"/>
                </a:lnTo>
                <a:cubicBezTo>
                  <a:pt x="48292" y="8561"/>
                  <a:pt x="48316" y="8555"/>
                  <a:pt x="48340" y="8555"/>
                </a:cubicBezTo>
                <a:close/>
                <a:moveTo>
                  <a:pt x="25622" y="5853"/>
                </a:moveTo>
                <a:cubicBezTo>
                  <a:pt x="25646" y="5853"/>
                  <a:pt x="25670" y="5859"/>
                  <a:pt x="25694" y="5870"/>
                </a:cubicBezTo>
                <a:lnTo>
                  <a:pt x="36993" y="12395"/>
                </a:lnTo>
                <a:lnTo>
                  <a:pt x="19848" y="22289"/>
                </a:lnTo>
                <a:lnTo>
                  <a:pt x="12466" y="18027"/>
                </a:lnTo>
                <a:cubicBezTo>
                  <a:pt x="12329" y="17955"/>
                  <a:pt x="12183" y="17920"/>
                  <a:pt x="12037" y="17920"/>
                </a:cubicBezTo>
                <a:cubicBezTo>
                  <a:pt x="11892" y="17920"/>
                  <a:pt x="11746" y="17955"/>
                  <a:pt x="11609" y="18027"/>
                </a:cubicBezTo>
                <a:lnTo>
                  <a:pt x="9442" y="19277"/>
                </a:lnTo>
                <a:lnTo>
                  <a:pt x="5953" y="17265"/>
                </a:lnTo>
                <a:cubicBezTo>
                  <a:pt x="5906" y="17241"/>
                  <a:pt x="5906" y="17193"/>
                  <a:pt x="5953" y="17181"/>
                </a:cubicBezTo>
                <a:lnTo>
                  <a:pt x="25551" y="5870"/>
                </a:lnTo>
                <a:cubicBezTo>
                  <a:pt x="25575" y="5859"/>
                  <a:pt x="25599" y="5853"/>
                  <a:pt x="25622" y="5853"/>
                </a:cubicBezTo>
                <a:close/>
                <a:moveTo>
                  <a:pt x="37350" y="12598"/>
                </a:moveTo>
                <a:lnTo>
                  <a:pt x="38969" y="13538"/>
                </a:lnTo>
                <a:lnTo>
                  <a:pt x="21824" y="23432"/>
                </a:lnTo>
                <a:lnTo>
                  <a:pt x="20205" y="22503"/>
                </a:lnTo>
                <a:lnTo>
                  <a:pt x="37350" y="12598"/>
                </a:lnTo>
                <a:close/>
                <a:moveTo>
                  <a:pt x="54936" y="10026"/>
                </a:moveTo>
                <a:lnTo>
                  <a:pt x="56448" y="10895"/>
                </a:lnTo>
                <a:lnTo>
                  <a:pt x="51102" y="13979"/>
                </a:lnTo>
                <a:cubicBezTo>
                  <a:pt x="50864" y="14110"/>
                  <a:pt x="50864" y="14336"/>
                  <a:pt x="51102" y="14467"/>
                </a:cubicBezTo>
                <a:lnTo>
                  <a:pt x="52257" y="15145"/>
                </a:lnTo>
                <a:lnTo>
                  <a:pt x="41422" y="21408"/>
                </a:lnTo>
                <a:lnTo>
                  <a:pt x="35624" y="18062"/>
                </a:lnTo>
                <a:cubicBezTo>
                  <a:pt x="35493" y="17997"/>
                  <a:pt x="35347" y="17964"/>
                  <a:pt x="35200" y="17964"/>
                </a:cubicBezTo>
                <a:cubicBezTo>
                  <a:pt x="35052" y="17964"/>
                  <a:pt x="34903" y="17997"/>
                  <a:pt x="34766" y="18062"/>
                </a:cubicBezTo>
                <a:lnTo>
                  <a:pt x="23646" y="24480"/>
                </a:lnTo>
                <a:lnTo>
                  <a:pt x="22170" y="23635"/>
                </a:lnTo>
                <a:lnTo>
                  <a:pt x="39327" y="13729"/>
                </a:lnTo>
                <a:lnTo>
                  <a:pt x="43494" y="16146"/>
                </a:lnTo>
                <a:cubicBezTo>
                  <a:pt x="43625" y="16211"/>
                  <a:pt x="43771" y="16244"/>
                  <a:pt x="43918" y="16244"/>
                </a:cubicBezTo>
                <a:cubicBezTo>
                  <a:pt x="44065" y="16244"/>
                  <a:pt x="44214" y="16211"/>
                  <a:pt x="44351" y="16146"/>
                </a:cubicBezTo>
                <a:lnTo>
                  <a:pt x="54936" y="10026"/>
                </a:lnTo>
                <a:close/>
                <a:moveTo>
                  <a:pt x="35201" y="18247"/>
                </a:moveTo>
                <a:cubicBezTo>
                  <a:pt x="35228" y="18247"/>
                  <a:pt x="35255" y="18253"/>
                  <a:pt x="35278" y="18265"/>
                </a:cubicBezTo>
                <a:lnTo>
                  <a:pt x="41065" y="21611"/>
                </a:lnTo>
                <a:lnTo>
                  <a:pt x="39350" y="22599"/>
                </a:lnTo>
                <a:lnTo>
                  <a:pt x="35362" y="20289"/>
                </a:lnTo>
                <a:cubicBezTo>
                  <a:pt x="35225" y="20223"/>
                  <a:pt x="35079" y="20191"/>
                  <a:pt x="34933" y="20191"/>
                </a:cubicBezTo>
                <a:cubicBezTo>
                  <a:pt x="34787" y="20191"/>
                  <a:pt x="34641" y="20223"/>
                  <a:pt x="34505" y="20289"/>
                </a:cubicBezTo>
                <a:lnTo>
                  <a:pt x="25444" y="25528"/>
                </a:lnTo>
                <a:lnTo>
                  <a:pt x="24003" y="24682"/>
                </a:lnTo>
                <a:lnTo>
                  <a:pt x="35124" y="18265"/>
                </a:lnTo>
                <a:cubicBezTo>
                  <a:pt x="35147" y="18253"/>
                  <a:pt x="35174" y="18247"/>
                  <a:pt x="35201" y="18247"/>
                </a:cubicBezTo>
                <a:close/>
                <a:moveTo>
                  <a:pt x="58388" y="12026"/>
                </a:moveTo>
                <a:lnTo>
                  <a:pt x="90988" y="30826"/>
                </a:lnTo>
                <a:lnTo>
                  <a:pt x="88154" y="32469"/>
                </a:lnTo>
                <a:lnTo>
                  <a:pt x="76974" y="26016"/>
                </a:lnTo>
                <a:cubicBezTo>
                  <a:pt x="76837" y="25944"/>
                  <a:pt x="76691" y="25909"/>
                  <a:pt x="76546" y="25909"/>
                </a:cubicBezTo>
                <a:cubicBezTo>
                  <a:pt x="76400" y="25909"/>
                  <a:pt x="76254" y="25944"/>
                  <a:pt x="76117" y="26016"/>
                </a:cubicBezTo>
                <a:lnTo>
                  <a:pt x="73950" y="27266"/>
                </a:lnTo>
                <a:lnTo>
                  <a:pt x="52971" y="15145"/>
                </a:lnTo>
                <a:lnTo>
                  <a:pt x="58388" y="12026"/>
                </a:lnTo>
                <a:close/>
                <a:moveTo>
                  <a:pt x="91333" y="31028"/>
                </a:moveTo>
                <a:lnTo>
                  <a:pt x="92393" y="31647"/>
                </a:lnTo>
                <a:cubicBezTo>
                  <a:pt x="92440" y="31659"/>
                  <a:pt x="92440" y="31719"/>
                  <a:pt x="92393" y="31731"/>
                </a:cubicBezTo>
                <a:lnTo>
                  <a:pt x="89642" y="33326"/>
                </a:lnTo>
                <a:lnTo>
                  <a:pt x="88511" y="32671"/>
                </a:lnTo>
                <a:lnTo>
                  <a:pt x="91333" y="31028"/>
                </a:lnTo>
                <a:close/>
                <a:moveTo>
                  <a:pt x="12037" y="18211"/>
                </a:moveTo>
                <a:cubicBezTo>
                  <a:pt x="12061" y="18211"/>
                  <a:pt x="12085" y="18217"/>
                  <a:pt x="12109" y="18229"/>
                </a:cubicBezTo>
                <a:lnTo>
                  <a:pt x="34838" y="31350"/>
                </a:lnTo>
                <a:cubicBezTo>
                  <a:pt x="34874" y="31362"/>
                  <a:pt x="34874" y="31421"/>
                  <a:pt x="34838" y="31433"/>
                </a:cubicBezTo>
                <a:lnTo>
                  <a:pt x="30147" y="34136"/>
                </a:lnTo>
                <a:cubicBezTo>
                  <a:pt x="30123" y="34148"/>
                  <a:pt x="30096" y="34154"/>
                  <a:pt x="30069" y="34154"/>
                </a:cubicBezTo>
                <a:cubicBezTo>
                  <a:pt x="30043" y="34154"/>
                  <a:pt x="30016" y="34148"/>
                  <a:pt x="29992" y="34136"/>
                </a:cubicBezTo>
                <a:lnTo>
                  <a:pt x="7275" y="21027"/>
                </a:lnTo>
                <a:cubicBezTo>
                  <a:pt x="7239" y="21003"/>
                  <a:pt x="7239" y="20956"/>
                  <a:pt x="7275" y="20932"/>
                </a:cubicBezTo>
                <a:lnTo>
                  <a:pt x="11966" y="18229"/>
                </a:lnTo>
                <a:cubicBezTo>
                  <a:pt x="11990" y="18217"/>
                  <a:pt x="12014" y="18211"/>
                  <a:pt x="12037" y="18211"/>
                </a:cubicBezTo>
                <a:close/>
                <a:moveTo>
                  <a:pt x="14657" y="25694"/>
                </a:moveTo>
                <a:lnTo>
                  <a:pt x="16276" y="26623"/>
                </a:lnTo>
                <a:lnTo>
                  <a:pt x="2143" y="34791"/>
                </a:lnTo>
                <a:lnTo>
                  <a:pt x="584" y="33898"/>
                </a:lnTo>
                <a:cubicBezTo>
                  <a:pt x="548" y="33886"/>
                  <a:pt x="548" y="33826"/>
                  <a:pt x="584" y="33814"/>
                </a:cubicBezTo>
                <a:lnTo>
                  <a:pt x="14657" y="25694"/>
                </a:lnTo>
                <a:close/>
                <a:moveTo>
                  <a:pt x="52614" y="15348"/>
                </a:moveTo>
                <a:lnTo>
                  <a:pt x="73605" y="27456"/>
                </a:lnTo>
                <a:lnTo>
                  <a:pt x="71438" y="28707"/>
                </a:lnTo>
                <a:cubicBezTo>
                  <a:pt x="71200" y="28850"/>
                  <a:pt x="71200" y="29076"/>
                  <a:pt x="71426" y="29207"/>
                </a:cubicBezTo>
                <a:lnTo>
                  <a:pt x="79367" y="33802"/>
                </a:lnTo>
                <a:lnTo>
                  <a:pt x="71116" y="38565"/>
                </a:lnTo>
                <a:lnTo>
                  <a:pt x="41767" y="21611"/>
                </a:lnTo>
                <a:lnTo>
                  <a:pt x="52614" y="15348"/>
                </a:lnTo>
                <a:close/>
                <a:moveTo>
                  <a:pt x="79724" y="34005"/>
                </a:moveTo>
                <a:lnTo>
                  <a:pt x="81022" y="34743"/>
                </a:lnTo>
                <a:lnTo>
                  <a:pt x="72771" y="39506"/>
                </a:lnTo>
                <a:lnTo>
                  <a:pt x="71473" y="38767"/>
                </a:lnTo>
                <a:lnTo>
                  <a:pt x="79724" y="34005"/>
                </a:lnTo>
                <a:close/>
                <a:moveTo>
                  <a:pt x="41422" y="21813"/>
                </a:moveTo>
                <a:lnTo>
                  <a:pt x="70759" y="38767"/>
                </a:lnTo>
                <a:lnTo>
                  <a:pt x="69056" y="39756"/>
                </a:lnTo>
                <a:lnTo>
                  <a:pt x="39708" y="22801"/>
                </a:lnTo>
                <a:lnTo>
                  <a:pt x="41422" y="21813"/>
                </a:lnTo>
                <a:close/>
                <a:moveTo>
                  <a:pt x="81368" y="34945"/>
                </a:moveTo>
                <a:lnTo>
                  <a:pt x="82606" y="35660"/>
                </a:lnTo>
                <a:lnTo>
                  <a:pt x="74438" y="40387"/>
                </a:lnTo>
                <a:cubicBezTo>
                  <a:pt x="74414" y="40399"/>
                  <a:pt x="74387" y="40404"/>
                  <a:pt x="74361" y="40404"/>
                </a:cubicBezTo>
                <a:cubicBezTo>
                  <a:pt x="74334" y="40404"/>
                  <a:pt x="74307" y="40399"/>
                  <a:pt x="74283" y="40387"/>
                </a:cubicBezTo>
                <a:lnTo>
                  <a:pt x="73117" y="39708"/>
                </a:lnTo>
                <a:lnTo>
                  <a:pt x="81368" y="34945"/>
                </a:lnTo>
                <a:close/>
                <a:moveTo>
                  <a:pt x="71116" y="38970"/>
                </a:moveTo>
                <a:lnTo>
                  <a:pt x="72414" y="39708"/>
                </a:lnTo>
                <a:lnTo>
                  <a:pt x="70711" y="40696"/>
                </a:lnTo>
                <a:lnTo>
                  <a:pt x="69414" y="39958"/>
                </a:lnTo>
                <a:lnTo>
                  <a:pt x="71116" y="38970"/>
                </a:lnTo>
                <a:close/>
                <a:moveTo>
                  <a:pt x="34933" y="20473"/>
                </a:moveTo>
                <a:cubicBezTo>
                  <a:pt x="34957" y="20473"/>
                  <a:pt x="34981" y="20479"/>
                  <a:pt x="35005" y="20491"/>
                </a:cubicBezTo>
                <a:lnTo>
                  <a:pt x="39005" y="22801"/>
                </a:lnTo>
                <a:lnTo>
                  <a:pt x="35219" y="24992"/>
                </a:lnTo>
                <a:cubicBezTo>
                  <a:pt x="35112" y="25028"/>
                  <a:pt x="35040" y="25123"/>
                  <a:pt x="35040" y="25230"/>
                </a:cubicBezTo>
                <a:cubicBezTo>
                  <a:pt x="35040" y="25337"/>
                  <a:pt x="35112" y="25432"/>
                  <a:pt x="35219" y="25480"/>
                </a:cubicBezTo>
                <a:lnTo>
                  <a:pt x="57555" y="38339"/>
                </a:lnTo>
                <a:cubicBezTo>
                  <a:pt x="57591" y="38351"/>
                  <a:pt x="57591" y="38410"/>
                  <a:pt x="57555" y="38422"/>
                </a:cubicBezTo>
                <a:lnTo>
                  <a:pt x="51495" y="41923"/>
                </a:lnTo>
                <a:lnTo>
                  <a:pt x="34433" y="32076"/>
                </a:lnTo>
                <a:lnTo>
                  <a:pt x="35183" y="31636"/>
                </a:lnTo>
                <a:cubicBezTo>
                  <a:pt x="35409" y="31505"/>
                  <a:pt x="35409" y="31278"/>
                  <a:pt x="35183" y="31147"/>
                </a:cubicBezTo>
                <a:lnTo>
                  <a:pt x="25789" y="25730"/>
                </a:lnTo>
                <a:lnTo>
                  <a:pt x="34862" y="20491"/>
                </a:lnTo>
                <a:cubicBezTo>
                  <a:pt x="34886" y="20479"/>
                  <a:pt x="34909" y="20473"/>
                  <a:pt x="34933" y="20473"/>
                </a:cubicBezTo>
                <a:close/>
                <a:moveTo>
                  <a:pt x="76540" y="26188"/>
                </a:moveTo>
                <a:cubicBezTo>
                  <a:pt x="76566" y="26188"/>
                  <a:pt x="76593" y="26194"/>
                  <a:pt x="76617" y="26206"/>
                </a:cubicBezTo>
                <a:lnTo>
                  <a:pt x="99334" y="39327"/>
                </a:lnTo>
                <a:cubicBezTo>
                  <a:pt x="99382" y="39351"/>
                  <a:pt x="99382" y="39387"/>
                  <a:pt x="99334" y="39410"/>
                </a:cubicBezTo>
                <a:lnTo>
                  <a:pt x="94655" y="42125"/>
                </a:lnTo>
                <a:cubicBezTo>
                  <a:pt x="94631" y="42137"/>
                  <a:pt x="94604" y="42143"/>
                  <a:pt x="94578" y="42143"/>
                </a:cubicBezTo>
                <a:cubicBezTo>
                  <a:pt x="94551" y="42143"/>
                  <a:pt x="94524" y="42137"/>
                  <a:pt x="94500" y="42125"/>
                </a:cubicBezTo>
                <a:lnTo>
                  <a:pt x="71783" y="29004"/>
                </a:lnTo>
                <a:cubicBezTo>
                  <a:pt x="71747" y="28992"/>
                  <a:pt x="71747" y="28933"/>
                  <a:pt x="71783" y="28921"/>
                </a:cubicBezTo>
                <a:lnTo>
                  <a:pt x="76462" y="26206"/>
                </a:lnTo>
                <a:cubicBezTo>
                  <a:pt x="76486" y="26194"/>
                  <a:pt x="76513" y="26188"/>
                  <a:pt x="76540" y="26188"/>
                </a:cubicBezTo>
                <a:close/>
                <a:moveTo>
                  <a:pt x="82975" y="35862"/>
                </a:moveTo>
                <a:lnTo>
                  <a:pt x="84106" y="36517"/>
                </a:lnTo>
                <a:lnTo>
                  <a:pt x="73783" y="42482"/>
                </a:lnTo>
                <a:lnTo>
                  <a:pt x="71057" y="40899"/>
                </a:lnTo>
                <a:lnTo>
                  <a:pt x="72771" y="39910"/>
                </a:lnTo>
                <a:lnTo>
                  <a:pt x="73938" y="40589"/>
                </a:lnTo>
                <a:cubicBezTo>
                  <a:pt x="74069" y="40655"/>
                  <a:pt x="74215" y="40687"/>
                  <a:pt x="74362" y="40687"/>
                </a:cubicBezTo>
                <a:cubicBezTo>
                  <a:pt x="74510" y="40687"/>
                  <a:pt x="74658" y="40655"/>
                  <a:pt x="74795" y="40589"/>
                </a:cubicBezTo>
                <a:lnTo>
                  <a:pt x="82975" y="35862"/>
                </a:lnTo>
                <a:close/>
                <a:moveTo>
                  <a:pt x="34076" y="32279"/>
                </a:moveTo>
                <a:lnTo>
                  <a:pt x="51138" y="42137"/>
                </a:lnTo>
                <a:lnTo>
                  <a:pt x="50078" y="42744"/>
                </a:lnTo>
                <a:lnTo>
                  <a:pt x="33016" y="32886"/>
                </a:lnTo>
                <a:lnTo>
                  <a:pt x="34076" y="32279"/>
                </a:lnTo>
                <a:close/>
                <a:moveTo>
                  <a:pt x="84451" y="36731"/>
                </a:moveTo>
                <a:lnTo>
                  <a:pt x="85820" y="37517"/>
                </a:lnTo>
                <a:lnTo>
                  <a:pt x="75581" y="43435"/>
                </a:lnTo>
                <a:cubicBezTo>
                  <a:pt x="75557" y="43447"/>
                  <a:pt x="75533" y="43452"/>
                  <a:pt x="75510" y="43452"/>
                </a:cubicBezTo>
                <a:cubicBezTo>
                  <a:pt x="75486" y="43452"/>
                  <a:pt x="75462" y="43447"/>
                  <a:pt x="75438" y="43435"/>
                </a:cubicBezTo>
                <a:lnTo>
                  <a:pt x="74140" y="42685"/>
                </a:lnTo>
                <a:lnTo>
                  <a:pt x="84451" y="36731"/>
                </a:lnTo>
                <a:close/>
                <a:moveTo>
                  <a:pt x="39350" y="23004"/>
                </a:moveTo>
                <a:lnTo>
                  <a:pt x="68699" y="39946"/>
                </a:lnTo>
                <a:lnTo>
                  <a:pt x="58388" y="45899"/>
                </a:lnTo>
                <a:lnTo>
                  <a:pt x="51852" y="42137"/>
                </a:lnTo>
                <a:lnTo>
                  <a:pt x="57900" y="38636"/>
                </a:lnTo>
                <a:cubicBezTo>
                  <a:pt x="58138" y="38553"/>
                  <a:pt x="58138" y="38220"/>
                  <a:pt x="57900" y="38136"/>
                </a:cubicBezTo>
                <a:lnTo>
                  <a:pt x="35564" y="25278"/>
                </a:lnTo>
                <a:cubicBezTo>
                  <a:pt x="35540" y="25266"/>
                  <a:pt x="35540" y="25242"/>
                  <a:pt x="35540" y="25230"/>
                </a:cubicBezTo>
                <a:cubicBezTo>
                  <a:pt x="35540" y="25218"/>
                  <a:pt x="35552" y="25194"/>
                  <a:pt x="35564" y="25194"/>
                </a:cubicBezTo>
                <a:lnTo>
                  <a:pt x="39350" y="23004"/>
                </a:lnTo>
                <a:close/>
                <a:moveTo>
                  <a:pt x="51495" y="42327"/>
                </a:moveTo>
                <a:lnTo>
                  <a:pt x="58043" y="46114"/>
                </a:lnTo>
                <a:lnTo>
                  <a:pt x="56984" y="46721"/>
                </a:lnTo>
                <a:lnTo>
                  <a:pt x="50435" y="42946"/>
                </a:lnTo>
                <a:lnTo>
                  <a:pt x="51495" y="42327"/>
                </a:lnTo>
                <a:close/>
                <a:moveTo>
                  <a:pt x="69056" y="40160"/>
                </a:moveTo>
                <a:lnTo>
                  <a:pt x="70354" y="40899"/>
                </a:lnTo>
                <a:lnTo>
                  <a:pt x="60115" y="46816"/>
                </a:lnTo>
                <a:cubicBezTo>
                  <a:pt x="60091" y="46828"/>
                  <a:pt x="60064" y="46834"/>
                  <a:pt x="60039" y="46834"/>
                </a:cubicBezTo>
                <a:cubicBezTo>
                  <a:pt x="60014" y="46834"/>
                  <a:pt x="59990" y="46828"/>
                  <a:pt x="59972" y="46816"/>
                </a:cubicBezTo>
                <a:lnTo>
                  <a:pt x="58746" y="46114"/>
                </a:lnTo>
                <a:lnTo>
                  <a:pt x="69056" y="40160"/>
                </a:lnTo>
                <a:close/>
                <a:moveTo>
                  <a:pt x="18467" y="27885"/>
                </a:moveTo>
                <a:lnTo>
                  <a:pt x="29647" y="34338"/>
                </a:lnTo>
                <a:cubicBezTo>
                  <a:pt x="29784" y="34410"/>
                  <a:pt x="29930" y="34445"/>
                  <a:pt x="30075" y="34445"/>
                </a:cubicBezTo>
                <a:cubicBezTo>
                  <a:pt x="30221" y="34445"/>
                  <a:pt x="30367" y="34410"/>
                  <a:pt x="30504" y="34338"/>
                </a:cubicBezTo>
                <a:lnTo>
                  <a:pt x="32671" y="33088"/>
                </a:lnTo>
                <a:lnTo>
                  <a:pt x="49733" y="42946"/>
                </a:lnTo>
                <a:lnTo>
                  <a:pt x="34564" y="51698"/>
                </a:lnTo>
                <a:lnTo>
                  <a:pt x="5977" y="35184"/>
                </a:lnTo>
                <a:cubicBezTo>
                  <a:pt x="5930" y="35160"/>
                  <a:pt x="5930" y="35124"/>
                  <a:pt x="5977" y="35100"/>
                </a:cubicBezTo>
                <a:lnTo>
                  <a:pt x="18467" y="27885"/>
                </a:lnTo>
                <a:close/>
                <a:moveTo>
                  <a:pt x="16633" y="26837"/>
                </a:moveTo>
                <a:lnTo>
                  <a:pt x="18110" y="27683"/>
                </a:lnTo>
                <a:lnTo>
                  <a:pt x="5608" y="34898"/>
                </a:lnTo>
                <a:cubicBezTo>
                  <a:pt x="5382" y="35029"/>
                  <a:pt x="5382" y="35255"/>
                  <a:pt x="5608" y="35386"/>
                </a:cubicBezTo>
                <a:lnTo>
                  <a:pt x="34207" y="51912"/>
                </a:lnTo>
                <a:lnTo>
                  <a:pt x="32992" y="52614"/>
                </a:lnTo>
                <a:lnTo>
                  <a:pt x="2489" y="34993"/>
                </a:lnTo>
                <a:lnTo>
                  <a:pt x="16633" y="26837"/>
                </a:lnTo>
                <a:close/>
                <a:moveTo>
                  <a:pt x="2131" y="35207"/>
                </a:moveTo>
                <a:lnTo>
                  <a:pt x="32635" y="52817"/>
                </a:lnTo>
                <a:lnTo>
                  <a:pt x="31099" y="53710"/>
                </a:lnTo>
                <a:lnTo>
                  <a:pt x="679" y="36136"/>
                </a:lnTo>
                <a:cubicBezTo>
                  <a:pt x="643" y="36112"/>
                  <a:pt x="643" y="36065"/>
                  <a:pt x="679" y="36053"/>
                </a:cubicBezTo>
                <a:lnTo>
                  <a:pt x="2131" y="35207"/>
                </a:lnTo>
                <a:close/>
                <a:moveTo>
                  <a:pt x="50090" y="43149"/>
                </a:moveTo>
                <a:lnTo>
                  <a:pt x="56626" y="46923"/>
                </a:lnTo>
                <a:lnTo>
                  <a:pt x="41541" y="55639"/>
                </a:lnTo>
                <a:cubicBezTo>
                  <a:pt x="41517" y="55650"/>
                  <a:pt x="41491" y="55656"/>
                  <a:pt x="41465" y="55656"/>
                </a:cubicBezTo>
                <a:cubicBezTo>
                  <a:pt x="41440" y="55656"/>
                  <a:pt x="41416" y="55650"/>
                  <a:pt x="41398" y="55639"/>
                </a:cubicBezTo>
                <a:lnTo>
                  <a:pt x="34921" y="51900"/>
                </a:lnTo>
                <a:lnTo>
                  <a:pt x="50090" y="43149"/>
                </a:lnTo>
                <a:close/>
                <a:moveTo>
                  <a:pt x="86178" y="37720"/>
                </a:moveTo>
                <a:lnTo>
                  <a:pt x="94155" y="42315"/>
                </a:lnTo>
                <a:cubicBezTo>
                  <a:pt x="94289" y="42388"/>
                  <a:pt x="94438" y="42424"/>
                  <a:pt x="94587" y="42424"/>
                </a:cubicBezTo>
                <a:cubicBezTo>
                  <a:pt x="94730" y="42424"/>
                  <a:pt x="94872" y="42391"/>
                  <a:pt x="95000" y="42327"/>
                </a:cubicBezTo>
                <a:lnTo>
                  <a:pt x="97167" y="41077"/>
                </a:lnTo>
                <a:lnTo>
                  <a:pt x="104632" y="45387"/>
                </a:lnTo>
                <a:cubicBezTo>
                  <a:pt x="104680" y="45399"/>
                  <a:pt x="104680" y="45459"/>
                  <a:pt x="104632" y="45471"/>
                </a:cubicBezTo>
                <a:lnTo>
                  <a:pt x="91333" y="53150"/>
                </a:lnTo>
                <a:lnTo>
                  <a:pt x="89166" y="51900"/>
                </a:lnTo>
                <a:cubicBezTo>
                  <a:pt x="89029" y="51834"/>
                  <a:pt x="88883" y="51802"/>
                  <a:pt x="88738" y="51802"/>
                </a:cubicBezTo>
                <a:cubicBezTo>
                  <a:pt x="88592" y="51802"/>
                  <a:pt x="88446" y="51834"/>
                  <a:pt x="88309" y="51900"/>
                </a:cubicBezTo>
                <a:lnTo>
                  <a:pt x="78546" y="57544"/>
                </a:lnTo>
                <a:lnTo>
                  <a:pt x="63544" y="48888"/>
                </a:lnTo>
                <a:cubicBezTo>
                  <a:pt x="63508" y="48864"/>
                  <a:pt x="63508" y="48816"/>
                  <a:pt x="63544" y="48792"/>
                </a:cubicBezTo>
                <a:lnTo>
                  <a:pt x="73783" y="42887"/>
                </a:lnTo>
                <a:lnTo>
                  <a:pt x="75081" y="43625"/>
                </a:lnTo>
                <a:cubicBezTo>
                  <a:pt x="75218" y="43697"/>
                  <a:pt x="75364" y="43732"/>
                  <a:pt x="75510" y="43732"/>
                </a:cubicBezTo>
                <a:cubicBezTo>
                  <a:pt x="75656" y="43732"/>
                  <a:pt x="75801" y="43697"/>
                  <a:pt x="75938" y="43625"/>
                </a:cubicBezTo>
                <a:lnTo>
                  <a:pt x="86178" y="37720"/>
                </a:lnTo>
                <a:close/>
                <a:moveTo>
                  <a:pt x="70711" y="41113"/>
                </a:moveTo>
                <a:lnTo>
                  <a:pt x="73438" y="42685"/>
                </a:lnTo>
                <a:lnTo>
                  <a:pt x="63199" y="48590"/>
                </a:lnTo>
                <a:cubicBezTo>
                  <a:pt x="62960" y="48733"/>
                  <a:pt x="62960" y="48947"/>
                  <a:pt x="63199" y="49090"/>
                </a:cubicBezTo>
                <a:lnTo>
                  <a:pt x="78200" y="57746"/>
                </a:lnTo>
                <a:lnTo>
                  <a:pt x="77129" y="58353"/>
                </a:lnTo>
                <a:lnTo>
                  <a:pt x="57341" y="46923"/>
                </a:lnTo>
                <a:lnTo>
                  <a:pt x="58400" y="46304"/>
                </a:lnTo>
                <a:lnTo>
                  <a:pt x="59627" y="47018"/>
                </a:lnTo>
                <a:cubicBezTo>
                  <a:pt x="59758" y="47084"/>
                  <a:pt x="59904" y="47117"/>
                  <a:pt x="60049" y="47117"/>
                </a:cubicBezTo>
                <a:cubicBezTo>
                  <a:pt x="60195" y="47117"/>
                  <a:pt x="60341" y="47084"/>
                  <a:pt x="60472" y="47018"/>
                </a:cubicBezTo>
                <a:lnTo>
                  <a:pt x="70711" y="41113"/>
                </a:lnTo>
                <a:close/>
                <a:moveTo>
                  <a:pt x="97828" y="27320"/>
                </a:moveTo>
                <a:cubicBezTo>
                  <a:pt x="97855" y="27320"/>
                  <a:pt x="97882" y="27326"/>
                  <a:pt x="97905" y="27337"/>
                </a:cubicBezTo>
                <a:lnTo>
                  <a:pt x="126326" y="43756"/>
                </a:lnTo>
                <a:cubicBezTo>
                  <a:pt x="126373" y="43780"/>
                  <a:pt x="126373" y="43816"/>
                  <a:pt x="126326" y="43839"/>
                </a:cubicBezTo>
                <a:lnTo>
                  <a:pt x="89226" y="65259"/>
                </a:lnTo>
                <a:cubicBezTo>
                  <a:pt x="89202" y="65271"/>
                  <a:pt x="89178" y="65277"/>
                  <a:pt x="89154" y="65277"/>
                </a:cubicBezTo>
                <a:cubicBezTo>
                  <a:pt x="89130" y="65277"/>
                  <a:pt x="89107" y="65271"/>
                  <a:pt x="89083" y="65259"/>
                </a:cubicBezTo>
                <a:lnTo>
                  <a:pt x="82677" y="61556"/>
                </a:lnTo>
                <a:lnTo>
                  <a:pt x="93857" y="55103"/>
                </a:lnTo>
                <a:cubicBezTo>
                  <a:pt x="94095" y="54972"/>
                  <a:pt x="94095" y="54746"/>
                  <a:pt x="93857" y="54615"/>
                </a:cubicBezTo>
                <a:lnTo>
                  <a:pt x="91702" y="53353"/>
                </a:lnTo>
                <a:lnTo>
                  <a:pt x="105001" y="45673"/>
                </a:lnTo>
                <a:cubicBezTo>
                  <a:pt x="105240" y="45542"/>
                  <a:pt x="105240" y="45316"/>
                  <a:pt x="105001" y="45185"/>
                </a:cubicBezTo>
                <a:lnTo>
                  <a:pt x="97536" y="40863"/>
                </a:lnTo>
                <a:lnTo>
                  <a:pt x="99691" y="39613"/>
                </a:lnTo>
                <a:cubicBezTo>
                  <a:pt x="99929" y="39482"/>
                  <a:pt x="99929" y="39256"/>
                  <a:pt x="99691" y="39125"/>
                </a:cubicBezTo>
                <a:lnTo>
                  <a:pt x="90000" y="33529"/>
                </a:lnTo>
                <a:lnTo>
                  <a:pt x="92762" y="31933"/>
                </a:lnTo>
                <a:cubicBezTo>
                  <a:pt x="92988" y="31802"/>
                  <a:pt x="92988" y="31576"/>
                  <a:pt x="92762" y="31445"/>
                </a:cubicBezTo>
                <a:lnTo>
                  <a:pt x="91702" y="30826"/>
                </a:lnTo>
                <a:lnTo>
                  <a:pt x="97751" y="27337"/>
                </a:lnTo>
                <a:cubicBezTo>
                  <a:pt x="97774" y="27326"/>
                  <a:pt x="97801" y="27320"/>
                  <a:pt x="97828" y="27320"/>
                </a:cubicBezTo>
                <a:close/>
                <a:moveTo>
                  <a:pt x="56972" y="47126"/>
                </a:moveTo>
                <a:lnTo>
                  <a:pt x="76772" y="58567"/>
                </a:lnTo>
                <a:lnTo>
                  <a:pt x="75486" y="59318"/>
                </a:lnTo>
                <a:lnTo>
                  <a:pt x="73462" y="58151"/>
                </a:lnTo>
                <a:cubicBezTo>
                  <a:pt x="73331" y="58079"/>
                  <a:pt x="73185" y="58044"/>
                  <a:pt x="73038" y="58044"/>
                </a:cubicBezTo>
                <a:cubicBezTo>
                  <a:pt x="72890" y="58044"/>
                  <a:pt x="72741" y="58079"/>
                  <a:pt x="72605" y="58151"/>
                </a:cubicBezTo>
                <a:lnTo>
                  <a:pt x="57591" y="66818"/>
                </a:lnTo>
                <a:lnTo>
                  <a:pt x="33338" y="52817"/>
                </a:lnTo>
                <a:lnTo>
                  <a:pt x="34564" y="52102"/>
                </a:lnTo>
                <a:lnTo>
                  <a:pt x="41029" y="55841"/>
                </a:lnTo>
                <a:cubicBezTo>
                  <a:pt x="41160" y="55906"/>
                  <a:pt x="41306" y="55939"/>
                  <a:pt x="41453" y="55939"/>
                </a:cubicBezTo>
                <a:cubicBezTo>
                  <a:pt x="41601" y="55939"/>
                  <a:pt x="41749" y="55906"/>
                  <a:pt x="41886" y="55841"/>
                </a:cubicBezTo>
                <a:lnTo>
                  <a:pt x="56972" y="47126"/>
                </a:lnTo>
                <a:close/>
                <a:moveTo>
                  <a:pt x="32992" y="53019"/>
                </a:moveTo>
                <a:lnTo>
                  <a:pt x="57245" y="67021"/>
                </a:lnTo>
                <a:lnTo>
                  <a:pt x="55781" y="67866"/>
                </a:lnTo>
                <a:cubicBezTo>
                  <a:pt x="55757" y="67878"/>
                  <a:pt x="55733" y="67884"/>
                  <a:pt x="55710" y="67884"/>
                </a:cubicBezTo>
                <a:cubicBezTo>
                  <a:pt x="55686" y="67884"/>
                  <a:pt x="55662" y="67878"/>
                  <a:pt x="55638" y="67866"/>
                </a:cubicBezTo>
                <a:lnTo>
                  <a:pt x="31457" y="53900"/>
                </a:lnTo>
                <a:lnTo>
                  <a:pt x="32992" y="53019"/>
                </a:lnTo>
                <a:close/>
                <a:moveTo>
                  <a:pt x="88743" y="52085"/>
                </a:moveTo>
                <a:cubicBezTo>
                  <a:pt x="88770" y="52085"/>
                  <a:pt x="88797" y="52090"/>
                  <a:pt x="88821" y="52102"/>
                </a:cubicBezTo>
                <a:lnTo>
                  <a:pt x="93500" y="54805"/>
                </a:lnTo>
                <a:cubicBezTo>
                  <a:pt x="93548" y="54829"/>
                  <a:pt x="93548" y="54865"/>
                  <a:pt x="93500" y="54888"/>
                </a:cubicBezTo>
                <a:lnTo>
                  <a:pt x="70783" y="68021"/>
                </a:lnTo>
                <a:cubicBezTo>
                  <a:pt x="70759" y="68033"/>
                  <a:pt x="70732" y="68039"/>
                  <a:pt x="70707" y="68039"/>
                </a:cubicBezTo>
                <a:cubicBezTo>
                  <a:pt x="70682" y="68039"/>
                  <a:pt x="70658" y="68033"/>
                  <a:pt x="70640" y="68021"/>
                </a:cubicBezTo>
                <a:lnTo>
                  <a:pt x="65949" y="65306"/>
                </a:lnTo>
                <a:cubicBezTo>
                  <a:pt x="65913" y="65283"/>
                  <a:pt x="65913" y="65247"/>
                  <a:pt x="65949" y="65223"/>
                </a:cubicBezTo>
                <a:lnTo>
                  <a:pt x="88666" y="52102"/>
                </a:lnTo>
                <a:cubicBezTo>
                  <a:pt x="88690" y="52090"/>
                  <a:pt x="88717" y="52085"/>
                  <a:pt x="88743" y="52085"/>
                </a:cubicBezTo>
                <a:close/>
                <a:moveTo>
                  <a:pt x="73039" y="58335"/>
                </a:moveTo>
                <a:cubicBezTo>
                  <a:pt x="73066" y="58335"/>
                  <a:pt x="73093" y="58341"/>
                  <a:pt x="73117" y="58353"/>
                </a:cubicBezTo>
                <a:lnTo>
                  <a:pt x="75129" y="59520"/>
                </a:lnTo>
                <a:lnTo>
                  <a:pt x="65604" y="65021"/>
                </a:lnTo>
                <a:cubicBezTo>
                  <a:pt x="65366" y="65163"/>
                  <a:pt x="65366" y="65378"/>
                  <a:pt x="65604" y="65521"/>
                </a:cubicBezTo>
                <a:lnTo>
                  <a:pt x="67771" y="66771"/>
                </a:lnTo>
                <a:lnTo>
                  <a:pt x="62710" y="69688"/>
                </a:lnTo>
                <a:cubicBezTo>
                  <a:pt x="62687" y="69700"/>
                  <a:pt x="62660" y="69706"/>
                  <a:pt x="62633" y="69706"/>
                </a:cubicBezTo>
                <a:cubicBezTo>
                  <a:pt x="62606" y="69706"/>
                  <a:pt x="62579" y="69700"/>
                  <a:pt x="62556" y="69688"/>
                </a:cubicBezTo>
                <a:lnTo>
                  <a:pt x="57948" y="67021"/>
                </a:lnTo>
                <a:lnTo>
                  <a:pt x="72962" y="58353"/>
                </a:lnTo>
                <a:cubicBezTo>
                  <a:pt x="72986" y="58341"/>
                  <a:pt x="73012" y="58335"/>
                  <a:pt x="73039" y="58335"/>
                </a:cubicBezTo>
                <a:close/>
                <a:moveTo>
                  <a:pt x="68235" y="1"/>
                </a:moveTo>
                <a:lnTo>
                  <a:pt x="53257" y="8645"/>
                </a:lnTo>
                <a:lnTo>
                  <a:pt x="48792" y="6073"/>
                </a:lnTo>
                <a:cubicBezTo>
                  <a:pt x="48661" y="6001"/>
                  <a:pt x="48515" y="5966"/>
                  <a:pt x="48369" y="5966"/>
                </a:cubicBezTo>
                <a:cubicBezTo>
                  <a:pt x="48224" y="5966"/>
                  <a:pt x="48078" y="6001"/>
                  <a:pt x="47947" y="6073"/>
                </a:cubicBezTo>
                <a:lnTo>
                  <a:pt x="37350" y="12181"/>
                </a:lnTo>
                <a:lnTo>
                  <a:pt x="26051" y="5656"/>
                </a:lnTo>
                <a:cubicBezTo>
                  <a:pt x="25914" y="5591"/>
                  <a:pt x="25768" y="5558"/>
                  <a:pt x="25622" y="5558"/>
                </a:cubicBezTo>
                <a:cubicBezTo>
                  <a:pt x="25477" y="5558"/>
                  <a:pt x="25331" y="5591"/>
                  <a:pt x="25194" y="5656"/>
                </a:cubicBezTo>
                <a:lnTo>
                  <a:pt x="5596" y="16979"/>
                </a:lnTo>
                <a:cubicBezTo>
                  <a:pt x="5358" y="17110"/>
                  <a:pt x="5358" y="17336"/>
                  <a:pt x="5596" y="17467"/>
                </a:cubicBezTo>
                <a:lnTo>
                  <a:pt x="9097" y="19479"/>
                </a:lnTo>
                <a:lnTo>
                  <a:pt x="6930" y="20729"/>
                </a:lnTo>
                <a:cubicBezTo>
                  <a:pt x="6692" y="20872"/>
                  <a:pt x="6692" y="21087"/>
                  <a:pt x="6930" y="21230"/>
                </a:cubicBezTo>
                <a:lnTo>
                  <a:pt x="14312" y="25492"/>
                </a:lnTo>
                <a:lnTo>
                  <a:pt x="238" y="33612"/>
                </a:lnTo>
                <a:cubicBezTo>
                  <a:pt x="0" y="33743"/>
                  <a:pt x="0" y="33969"/>
                  <a:pt x="238" y="34100"/>
                </a:cubicBezTo>
                <a:lnTo>
                  <a:pt x="1786" y="34993"/>
                </a:lnTo>
                <a:lnTo>
                  <a:pt x="322" y="35838"/>
                </a:lnTo>
                <a:cubicBezTo>
                  <a:pt x="84" y="35981"/>
                  <a:pt x="84" y="36196"/>
                  <a:pt x="322" y="36339"/>
                </a:cubicBezTo>
                <a:lnTo>
                  <a:pt x="30754" y="53900"/>
                </a:lnTo>
                <a:lnTo>
                  <a:pt x="20860" y="59615"/>
                </a:lnTo>
                <a:lnTo>
                  <a:pt x="21205" y="59818"/>
                </a:lnTo>
                <a:lnTo>
                  <a:pt x="31111" y="54103"/>
                </a:lnTo>
                <a:lnTo>
                  <a:pt x="55293" y="68069"/>
                </a:lnTo>
                <a:cubicBezTo>
                  <a:pt x="55424" y="68134"/>
                  <a:pt x="55570" y="68167"/>
                  <a:pt x="55716" y="68167"/>
                </a:cubicBezTo>
                <a:cubicBezTo>
                  <a:pt x="55861" y="68167"/>
                  <a:pt x="56007" y="68134"/>
                  <a:pt x="56138" y="68069"/>
                </a:cubicBezTo>
                <a:lnTo>
                  <a:pt x="57603" y="67223"/>
                </a:lnTo>
                <a:lnTo>
                  <a:pt x="62210" y="69890"/>
                </a:lnTo>
                <a:cubicBezTo>
                  <a:pt x="62347" y="69956"/>
                  <a:pt x="62496" y="69988"/>
                  <a:pt x="62643" y="69988"/>
                </a:cubicBezTo>
                <a:cubicBezTo>
                  <a:pt x="62791" y="69988"/>
                  <a:pt x="62937" y="69956"/>
                  <a:pt x="63068" y="69890"/>
                </a:cubicBezTo>
                <a:lnTo>
                  <a:pt x="68128" y="66973"/>
                </a:lnTo>
                <a:lnTo>
                  <a:pt x="70295" y="68223"/>
                </a:lnTo>
                <a:cubicBezTo>
                  <a:pt x="70432" y="68289"/>
                  <a:pt x="70577" y="68322"/>
                  <a:pt x="70723" y="68322"/>
                </a:cubicBezTo>
                <a:cubicBezTo>
                  <a:pt x="70869" y="68322"/>
                  <a:pt x="71015" y="68289"/>
                  <a:pt x="71152" y="68223"/>
                </a:cubicBezTo>
                <a:lnTo>
                  <a:pt x="82320" y="61758"/>
                </a:lnTo>
                <a:lnTo>
                  <a:pt x="88726" y="65461"/>
                </a:lnTo>
                <a:cubicBezTo>
                  <a:pt x="88863" y="65533"/>
                  <a:pt x="89011" y="65568"/>
                  <a:pt x="89159" y="65568"/>
                </a:cubicBezTo>
                <a:cubicBezTo>
                  <a:pt x="89306" y="65568"/>
                  <a:pt x="89452" y="65533"/>
                  <a:pt x="89583" y="65461"/>
                </a:cubicBezTo>
                <a:lnTo>
                  <a:pt x="126683" y="44042"/>
                </a:lnTo>
                <a:cubicBezTo>
                  <a:pt x="126921" y="43911"/>
                  <a:pt x="126921" y="43685"/>
                  <a:pt x="126683" y="43554"/>
                </a:cubicBezTo>
                <a:lnTo>
                  <a:pt x="98251" y="27135"/>
                </a:lnTo>
                <a:cubicBezTo>
                  <a:pt x="98114" y="27064"/>
                  <a:pt x="97965" y="27028"/>
                  <a:pt x="97818" y="27028"/>
                </a:cubicBezTo>
                <a:cubicBezTo>
                  <a:pt x="97670" y="27028"/>
                  <a:pt x="97524" y="27064"/>
                  <a:pt x="97393" y="27135"/>
                </a:cubicBezTo>
                <a:lnTo>
                  <a:pt x="91333" y="30624"/>
                </a:lnTo>
                <a:lnTo>
                  <a:pt x="58746" y="11812"/>
                </a:lnTo>
                <a:lnTo>
                  <a:pt x="73688" y="3180"/>
                </a:lnTo>
                <a:lnTo>
                  <a:pt x="73331" y="2977"/>
                </a:lnTo>
                <a:lnTo>
                  <a:pt x="58400" y="11609"/>
                </a:lnTo>
                <a:lnTo>
                  <a:pt x="57162" y="10895"/>
                </a:lnTo>
                <a:lnTo>
                  <a:pt x="72128" y="2251"/>
                </a:lnTo>
                <a:lnTo>
                  <a:pt x="71771" y="2037"/>
                </a:lnTo>
                <a:lnTo>
                  <a:pt x="56805" y="10693"/>
                </a:lnTo>
                <a:lnTo>
                  <a:pt x="55293" y="9823"/>
                </a:lnTo>
                <a:lnTo>
                  <a:pt x="70271" y="1179"/>
                </a:lnTo>
                <a:lnTo>
                  <a:pt x="69914" y="977"/>
                </a:lnTo>
                <a:lnTo>
                  <a:pt x="54936" y="9621"/>
                </a:lnTo>
                <a:lnTo>
                  <a:pt x="53614" y="8847"/>
                </a:lnTo>
                <a:lnTo>
                  <a:pt x="68580" y="203"/>
                </a:lnTo>
                <a:lnTo>
                  <a:pt x="682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0" name="Google Shape;2210;p31"/>
          <p:cNvSpPr/>
          <p:nvPr/>
        </p:nvSpPr>
        <p:spPr>
          <a:xfrm>
            <a:off x="4652576" y="1927072"/>
            <a:ext cx="793746" cy="348931"/>
          </a:xfrm>
          <a:custGeom>
            <a:avLst/>
            <a:gdLst/>
            <a:ahLst/>
            <a:cxnLst/>
            <a:rect l="l" t="t" r="r" b="b"/>
            <a:pathLst>
              <a:path w="28874" h="12693" extrusionOk="0">
                <a:moveTo>
                  <a:pt x="0" y="0"/>
                </a:moveTo>
                <a:lnTo>
                  <a:pt x="0" y="381"/>
                </a:lnTo>
                <a:cubicBezTo>
                  <a:pt x="0" y="429"/>
                  <a:pt x="24" y="465"/>
                  <a:pt x="72" y="488"/>
                </a:cubicBezTo>
                <a:lnTo>
                  <a:pt x="21110" y="12633"/>
                </a:lnTo>
                <a:cubicBezTo>
                  <a:pt x="21241" y="12692"/>
                  <a:pt x="21396" y="12692"/>
                  <a:pt x="21527" y="12621"/>
                </a:cubicBezTo>
                <a:lnTo>
                  <a:pt x="28778" y="8430"/>
                </a:lnTo>
                <a:cubicBezTo>
                  <a:pt x="28825" y="8406"/>
                  <a:pt x="28873" y="8358"/>
                  <a:pt x="28873" y="8299"/>
                </a:cubicBezTo>
                <a:lnTo>
                  <a:pt x="28873" y="7918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1" name="Google Shape;2211;p31"/>
          <p:cNvSpPr/>
          <p:nvPr/>
        </p:nvSpPr>
        <p:spPr>
          <a:xfrm>
            <a:off x="4652576" y="1806750"/>
            <a:ext cx="793746" cy="458451"/>
          </a:xfrm>
          <a:custGeom>
            <a:avLst/>
            <a:gdLst/>
            <a:ahLst/>
            <a:cxnLst/>
            <a:rect l="l" t="t" r="r" b="b"/>
            <a:pathLst>
              <a:path w="28874" h="16677" extrusionOk="0">
                <a:moveTo>
                  <a:pt x="7566" y="0"/>
                </a:moveTo>
                <a:cubicBezTo>
                  <a:pt x="7490" y="0"/>
                  <a:pt x="7415" y="18"/>
                  <a:pt x="7347" y="55"/>
                </a:cubicBezTo>
                <a:lnTo>
                  <a:pt x="108" y="4246"/>
                </a:lnTo>
                <a:cubicBezTo>
                  <a:pt x="48" y="4270"/>
                  <a:pt x="0" y="4318"/>
                  <a:pt x="0" y="4377"/>
                </a:cubicBezTo>
                <a:cubicBezTo>
                  <a:pt x="0" y="4425"/>
                  <a:pt x="24" y="4472"/>
                  <a:pt x="72" y="4484"/>
                </a:cubicBezTo>
                <a:lnTo>
                  <a:pt x="21110" y="16629"/>
                </a:lnTo>
                <a:cubicBezTo>
                  <a:pt x="21170" y="16661"/>
                  <a:pt x="21235" y="16677"/>
                  <a:pt x="21301" y="16677"/>
                </a:cubicBezTo>
                <a:cubicBezTo>
                  <a:pt x="21378" y="16677"/>
                  <a:pt x="21456" y="16656"/>
                  <a:pt x="21527" y="16617"/>
                </a:cubicBezTo>
                <a:lnTo>
                  <a:pt x="28778" y="12438"/>
                </a:lnTo>
                <a:cubicBezTo>
                  <a:pt x="28825" y="12414"/>
                  <a:pt x="28873" y="12354"/>
                  <a:pt x="28873" y="12295"/>
                </a:cubicBezTo>
                <a:cubicBezTo>
                  <a:pt x="28873" y="12247"/>
                  <a:pt x="28849" y="12212"/>
                  <a:pt x="28802" y="12188"/>
                </a:cubicBezTo>
                <a:lnTo>
                  <a:pt x="7775" y="43"/>
                </a:lnTo>
                <a:cubicBezTo>
                  <a:pt x="7707" y="15"/>
                  <a:pt x="7636" y="0"/>
                  <a:pt x="756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31"/>
          <p:cNvSpPr/>
          <p:nvPr/>
        </p:nvSpPr>
        <p:spPr>
          <a:xfrm>
            <a:off x="4664039" y="1812193"/>
            <a:ext cx="775410" cy="447427"/>
          </a:xfrm>
          <a:custGeom>
            <a:avLst/>
            <a:gdLst/>
            <a:ahLst/>
            <a:cxnLst/>
            <a:rect l="l" t="t" r="r" b="b"/>
            <a:pathLst>
              <a:path w="28207" h="16276" extrusionOk="0">
                <a:moveTo>
                  <a:pt x="20860" y="16252"/>
                </a:moveTo>
                <a:lnTo>
                  <a:pt x="60" y="4239"/>
                </a:lnTo>
                <a:cubicBezTo>
                  <a:pt x="0" y="4203"/>
                  <a:pt x="0" y="4155"/>
                  <a:pt x="72" y="4108"/>
                </a:cubicBezTo>
                <a:lnTo>
                  <a:pt x="7132" y="36"/>
                </a:lnTo>
                <a:cubicBezTo>
                  <a:pt x="7192" y="0"/>
                  <a:pt x="7275" y="0"/>
                  <a:pt x="7346" y="24"/>
                </a:cubicBezTo>
                <a:lnTo>
                  <a:pt x="28147" y="12037"/>
                </a:lnTo>
                <a:cubicBezTo>
                  <a:pt x="28206" y="12073"/>
                  <a:pt x="28206" y="12133"/>
                  <a:pt x="28135" y="12168"/>
                </a:cubicBezTo>
                <a:lnTo>
                  <a:pt x="21074" y="16240"/>
                </a:lnTo>
                <a:cubicBezTo>
                  <a:pt x="21015" y="16276"/>
                  <a:pt x="20931" y="16276"/>
                  <a:pt x="20860" y="162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3" name="Google Shape;2213;p31"/>
          <p:cNvSpPr/>
          <p:nvPr/>
        </p:nvSpPr>
        <p:spPr>
          <a:xfrm>
            <a:off x="4840438" y="1837726"/>
            <a:ext cx="58939" cy="32988"/>
          </a:xfrm>
          <a:custGeom>
            <a:avLst/>
            <a:gdLst/>
            <a:ahLst/>
            <a:cxnLst/>
            <a:rect l="l" t="t" r="r" b="b"/>
            <a:pathLst>
              <a:path w="2144" h="1200" extrusionOk="0">
                <a:moveTo>
                  <a:pt x="834" y="0"/>
                </a:moveTo>
                <a:cubicBezTo>
                  <a:pt x="768" y="0"/>
                  <a:pt x="702" y="19"/>
                  <a:pt x="644" y="51"/>
                </a:cubicBezTo>
                <a:lnTo>
                  <a:pt x="108" y="349"/>
                </a:lnTo>
                <a:cubicBezTo>
                  <a:pt x="13" y="409"/>
                  <a:pt x="1" y="504"/>
                  <a:pt x="84" y="551"/>
                </a:cubicBezTo>
                <a:lnTo>
                  <a:pt x="1144" y="1171"/>
                </a:lnTo>
                <a:cubicBezTo>
                  <a:pt x="1193" y="1190"/>
                  <a:pt x="1245" y="1200"/>
                  <a:pt x="1296" y="1200"/>
                </a:cubicBezTo>
                <a:cubicBezTo>
                  <a:pt x="1368" y="1200"/>
                  <a:pt x="1438" y="1181"/>
                  <a:pt x="1501" y="1147"/>
                </a:cubicBezTo>
                <a:lnTo>
                  <a:pt x="2025" y="849"/>
                </a:lnTo>
                <a:cubicBezTo>
                  <a:pt x="2132" y="790"/>
                  <a:pt x="2144" y="694"/>
                  <a:pt x="2048" y="647"/>
                </a:cubicBezTo>
                <a:lnTo>
                  <a:pt x="989" y="39"/>
                </a:lnTo>
                <a:cubicBezTo>
                  <a:pt x="941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31"/>
          <p:cNvSpPr/>
          <p:nvPr/>
        </p:nvSpPr>
        <p:spPr>
          <a:xfrm>
            <a:off x="4895746" y="1869614"/>
            <a:ext cx="58939" cy="33180"/>
          </a:xfrm>
          <a:custGeom>
            <a:avLst/>
            <a:gdLst/>
            <a:ahLst/>
            <a:cxnLst/>
            <a:rect l="l" t="t" r="r" b="b"/>
            <a:pathLst>
              <a:path w="2144" h="1207" extrusionOk="0">
                <a:moveTo>
                  <a:pt x="826" y="0"/>
                </a:moveTo>
                <a:cubicBezTo>
                  <a:pt x="763" y="0"/>
                  <a:pt x="700" y="15"/>
                  <a:pt x="644" y="46"/>
                </a:cubicBezTo>
                <a:lnTo>
                  <a:pt x="120" y="356"/>
                </a:lnTo>
                <a:cubicBezTo>
                  <a:pt x="13" y="415"/>
                  <a:pt x="1" y="511"/>
                  <a:pt x="96" y="558"/>
                </a:cubicBezTo>
                <a:lnTo>
                  <a:pt x="1156" y="1177"/>
                </a:lnTo>
                <a:cubicBezTo>
                  <a:pt x="1200" y="1197"/>
                  <a:pt x="1249" y="1207"/>
                  <a:pt x="1299" y="1207"/>
                </a:cubicBezTo>
                <a:cubicBezTo>
                  <a:pt x="1368" y="1207"/>
                  <a:pt x="1439" y="1188"/>
                  <a:pt x="1501" y="1154"/>
                </a:cubicBezTo>
                <a:lnTo>
                  <a:pt x="2037" y="856"/>
                </a:lnTo>
                <a:cubicBezTo>
                  <a:pt x="2132" y="796"/>
                  <a:pt x="2144" y="701"/>
                  <a:pt x="2061" y="654"/>
                </a:cubicBezTo>
                <a:lnTo>
                  <a:pt x="989" y="34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31"/>
          <p:cNvSpPr/>
          <p:nvPr/>
        </p:nvSpPr>
        <p:spPr>
          <a:xfrm>
            <a:off x="4951055" y="1901860"/>
            <a:ext cx="58966" cy="33125"/>
          </a:xfrm>
          <a:custGeom>
            <a:avLst/>
            <a:gdLst/>
            <a:ahLst/>
            <a:cxnLst/>
            <a:rect l="l" t="t" r="r" b="b"/>
            <a:pathLst>
              <a:path w="2145" h="1205" extrusionOk="0">
                <a:moveTo>
                  <a:pt x="836" y="1"/>
                </a:moveTo>
                <a:cubicBezTo>
                  <a:pt x="769" y="1"/>
                  <a:pt x="703" y="19"/>
                  <a:pt x="644" y="52"/>
                </a:cubicBezTo>
                <a:lnTo>
                  <a:pt x="120" y="362"/>
                </a:lnTo>
                <a:cubicBezTo>
                  <a:pt x="13" y="409"/>
                  <a:pt x="1" y="504"/>
                  <a:pt x="96" y="564"/>
                </a:cubicBezTo>
                <a:lnTo>
                  <a:pt x="1156" y="1171"/>
                </a:lnTo>
                <a:cubicBezTo>
                  <a:pt x="1209" y="1193"/>
                  <a:pt x="1265" y="1204"/>
                  <a:pt x="1320" y="1204"/>
                </a:cubicBezTo>
                <a:cubicBezTo>
                  <a:pt x="1388" y="1204"/>
                  <a:pt x="1454" y="1187"/>
                  <a:pt x="1513" y="1147"/>
                </a:cubicBezTo>
                <a:lnTo>
                  <a:pt x="2037" y="850"/>
                </a:lnTo>
                <a:cubicBezTo>
                  <a:pt x="2132" y="802"/>
                  <a:pt x="2144" y="707"/>
                  <a:pt x="2061" y="647"/>
                </a:cubicBezTo>
                <a:lnTo>
                  <a:pt x="1001" y="40"/>
                </a:lnTo>
                <a:cubicBezTo>
                  <a:pt x="947" y="13"/>
                  <a:pt x="891" y="1"/>
                  <a:pt x="83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31"/>
          <p:cNvSpPr/>
          <p:nvPr/>
        </p:nvSpPr>
        <p:spPr>
          <a:xfrm>
            <a:off x="5006693" y="1933747"/>
            <a:ext cx="58966" cy="33015"/>
          </a:xfrm>
          <a:custGeom>
            <a:avLst/>
            <a:gdLst/>
            <a:ahLst/>
            <a:cxnLst/>
            <a:rect l="l" t="t" r="r" b="b"/>
            <a:pathLst>
              <a:path w="2145" h="1201" extrusionOk="0">
                <a:moveTo>
                  <a:pt x="825" y="1"/>
                </a:moveTo>
                <a:cubicBezTo>
                  <a:pt x="761" y="1"/>
                  <a:pt x="695" y="15"/>
                  <a:pt x="632" y="47"/>
                </a:cubicBezTo>
                <a:lnTo>
                  <a:pt x="108" y="356"/>
                </a:lnTo>
                <a:cubicBezTo>
                  <a:pt x="13" y="404"/>
                  <a:pt x="1" y="499"/>
                  <a:pt x="84" y="559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5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9" y="13"/>
                  <a:pt x="883" y="1"/>
                  <a:pt x="8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31"/>
          <p:cNvSpPr/>
          <p:nvPr/>
        </p:nvSpPr>
        <p:spPr>
          <a:xfrm>
            <a:off x="5062029" y="1965828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6" y="0"/>
                </a:moveTo>
                <a:cubicBezTo>
                  <a:pt x="763" y="0"/>
                  <a:pt x="700" y="15"/>
                  <a:pt x="643" y="47"/>
                </a:cubicBezTo>
                <a:lnTo>
                  <a:pt x="107" y="344"/>
                </a:lnTo>
                <a:cubicBezTo>
                  <a:pt x="12" y="404"/>
                  <a:pt x="0" y="499"/>
                  <a:pt x="95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8" y="1200"/>
                </a:cubicBezTo>
                <a:cubicBezTo>
                  <a:pt x="1381" y="1200"/>
                  <a:pt x="1444" y="1185"/>
                  <a:pt x="1500" y="1154"/>
                </a:cubicBezTo>
                <a:lnTo>
                  <a:pt x="2024" y="856"/>
                </a:lnTo>
                <a:cubicBezTo>
                  <a:pt x="2131" y="797"/>
                  <a:pt x="2143" y="702"/>
                  <a:pt x="2048" y="654"/>
                </a:cubicBezTo>
                <a:lnTo>
                  <a:pt x="988" y="35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31"/>
          <p:cNvSpPr/>
          <p:nvPr/>
        </p:nvSpPr>
        <p:spPr>
          <a:xfrm>
            <a:off x="5117338" y="1997908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8" y="0"/>
                </a:moveTo>
                <a:cubicBezTo>
                  <a:pt x="763" y="0"/>
                  <a:pt x="700" y="15"/>
                  <a:pt x="643" y="47"/>
                </a:cubicBezTo>
                <a:lnTo>
                  <a:pt x="119" y="344"/>
                </a:lnTo>
                <a:cubicBezTo>
                  <a:pt x="12" y="404"/>
                  <a:pt x="0" y="499"/>
                  <a:pt x="96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9" y="1200"/>
                </a:cubicBezTo>
                <a:cubicBezTo>
                  <a:pt x="1383" y="1200"/>
                  <a:pt x="1450" y="1185"/>
                  <a:pt x="1512" y="1154"/>
                </a:cubicBezTo>
                <a:lnTo>
                  <a:pt x="2036" y="844"/>
                </a:lnTo>
                <a:cubicBezTo>
                  <a:pt x="2143" y="797"/>
                  <a:pt x="2143" y="701"/>
                  <a:pt x="2060" y="642"/>
                </a:cubicBezTo>
                <a:lnTo>
                  <a:pt x="1000" y="35"/>
                </a:lnTo>
                <a:cubicBezTo>
                  <a:pt x="944" y="12"/>
                  <a:pt x="885" y="0"/>
                  <a:pt x="82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31"/>
          <p:cNvSpPr/>
          <p:nvPr/>
        </p:nvSpPr>
        <p:spPr>
          <a:xfrm>
            <a:off x="5172976" y="2029851"/>
            <a:ext cx="58939" cy="33098"/>
          </a:xfrm>
          <a:custGeom>
            <a:avLst/>
            <a:gdLst/>
            <a:ahLst/>
            <a:cxnLst/>
            <a:rect l="l" t="t" r="r" b="b"/>
            <a:pathLst>
              <a:path w="2144" h="1204" extrusionOk="0">
                <a:moveTo>
                  <a:pt x="834" y="0"/>
                </a:moveTo>
                <a:cubicBezTo>
                  <a:pt x="768" y="0"/>
                  <a:pt x="702" y="19"/>
                  <a:pt x="643" y="51"/>
                </a:cubicBezTo>
                <a:lnTo>
                  <a:pt x="108" y="349"/>
                </a:lnTo>
                <a:cubicBezTo>
                  <a:pt x="12" y="409"/>
                  <a:pt x="0" y="504"/>
                  <a:pt x="84" y="551"/>
                </a:cubicBezTo>
                <a:lnTo>
                  <a:pt x="1143" y="1159"/>
                </a:lnTo>
                <a:cubicBezTo>
                  <a:pt x="1203" y="1188"/>
                  <a:pt x="1265" y="1203"/>
                  <a:pt x="1326" y="1203"/>
                </a:cubicBezTo>
                <a:cubicBezTo>
                  <a:pt x="1387" y="1203"/>
                  <a:pt x="1447" y="1188"/>
                  <a:pt x="1501" y="1159"/>
                </a:cubicBezTo>
                <a:lnTo>
                  <a:pt x="2024" y="849"/>
                </a:lnTo>
                <a:cubicBezTo>
                  <a:pt x="2132" y="801"/>
                  <a:pt x="2143" y="706"/>
                  <a:pt x="2048" y="647"/>
                </a:cubicBezTo>
                <a:lnTo>
                  <a:pt x="989" y="39"/>
                </a:lnTo>
                <a:cubicBezTo>
                  <a:pt x="940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31"/>
          <p:cNvSpPr/>
          <p:nvPr/>
        </p:nvSpPr>
        <p:spPr>
          <a:xfrm>
            <a:off x="5228285" y="2061849"/>
            <a:ext cx="58939" cy="32878"/>
          </a:xfrm>
          <a:custGeom>
            <a:avLst/>
            <a:gdLst/>
            <a:ahLst/>
            <a:cxnLst/>
            <a:rect l="l" t="t" r="r" b="b"/>
            <a:pathLst>
              <a:path w="2144" h="1196" extrusionOk="0">
                <a:moveTo>
                  <a:pt x="846" y="1"/>
                </a:moveTo>
                <a:cubicBezTo>
                  <a:pt x="776" y="1"/>
                  <a:pt x="706" y="19"/>
                  <a:pt x="643" y="54"/>
                </a:cubicBezTo>
                <a:lnTo>
                  <a:pt x="120" y="352"/>
                </a:lnTo>
                <a:cubicBezTo>
                  <a:pt x="12" y="411"/>
                  <a:pt x="1" y="495"/>
                  <a:pt x="84" y="554"/>
                </a:cubicBezTo>
                <a:lnTo>
                  <a:pt x="1155" y="1161"/>
                </a:lnTo>
                <a:cubicBezTo>
                  <a:pt x="1206" y="1184"/>
                  <a:pt x="1262" y="1196"/>
                  <a:pt x="1318" y="1196"/>
                </a:cubicBezTo>
                <a:cubicBezTo>
                  <a:pt x="1381" y="1196"/>
                  <a:pt x="1444" y="1181"/>
                  <a:pt x="1501" y="1150"/>
                </a:cubicBezTo>
                <a:lnTo>
                  <a:pt x="2025" y="852"/>
                </a:lnTo>
                <a:cubicBezTo>
                  <a:pt x="2132" y="792"/>
                  <a:pt x="2144" y="697"/>
                  <a:pt x="2048" y="649"/>
                </a:cubicBezTo>
                <a:lnTo>
                  <a:pt x="989" y="30"/>
                </a:lnTo>
                <a:cubicBezTo>
                  <a:pt x="944" y="10"/>
                  <a:pt x="895" y="1"/>
                  <a:pt x="84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31"/>
          <p:cNvSpPr/>
          <p:nvPr/>
        </p:nvSpPr>
        <p:spPr>
          <a:xfrm>
            <a:off x="5283923" y="2093791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6" y="1"/>
                </a:moveTo>
                <a:cubicBezTo>
                  <a:pt x="763" y="1"/>
                  <a:pt x="700" y="16"/>
                  <a:pt x="644" y="47"/>
                </a:cubicBezTo>
                <a:lnTo>
                  <a:pt x="108" y="345"/>
                </a:lnTo>
                <a:cubicBezTo>
                  <a:pt x="12" y="416"/>
                  <a:pt x="1" y="499"/>
                  <a:pt x="84" y="547"/>
                </a:cubicBezTo>
                <a:lnTo>
                  <a:pt x="1155" y="1166"/>
                </a:lnTo>
                <a:cubicBezTo>
                  <a:pt x="1206" y="1189"/>
                  <a:pt x="1262" y="1201"/>
                  <a:pt x="1318" y="1201"/>
                </a:cubicBezTo>
                <a:cubicBezTo>
                  <a:pt x="1381" y="1201"/>
                  <a:pt x="1444" y="1186"/>
                  <a:pt x="1501" y="1154"/>
                </a:cubicBezTo>
                <a:lnTo>
                  <a:pt x="2025" y="857"/>
                </a:lnTo>
                <a:cubicBezTo>
                  <a:pt x="2132" y="797"/>
                  <a:pt x="2144" y="702"/>
                  <a:pt x="2048" y="654"/>
                </a:cubicBezTo>
                <a:lnTo>
                  <a:pt x="989" y="35"/>
                </a:lnTo>
                <a:cubicBezTo>
                  <a:pt x="938" y="13"/>
                  <a:pt x="882" y="1"/>
                  <a:pt x="82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31"/>
          <p:cNvSpPr/>
          <p:nvPr/>
        </p:nvSpPr>
        <p:spPr>
          <a:xfrm>
            <a:off x="5339232" y="2125872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2" y="1"/>
                </a:moveTo>
                <a:cubicBezTo>
                  <a:pt x="760" y="1"/>
                  <a:pt x="700" y="15"/>
                  <a:pt x="644" y="47"/>
                </a:cubicBezTo>
                <a:lnTo>
                  <a:pt x="108" y="345"/>
                </a:lnTo>
                <a:cubicBezTo>
                  <a:pt x="1" y="404"/>
                  <a:pt x="1" y="499"/>
                  <a:pt x="84" y="547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4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3" y="12"/>
                  <a:pt x="877" y="1"/>
                  <a:pt x="82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31"/>
          <p:cNvSpPr/>
          <p:nvPr/>
        </p:nvSpPr>
        <p:spPr>
          <a:xfrm>
            <a:off x="4799534" y="1859910"/>
            <a:ext cx="60890" cy="34692"/>
          </a:xfrm>
          <a:custGeom>
            <a:avLst/>
            <a:gdLst/>
            <a:ahLst/>
            <a:cxnLst/>
            <a:rect l="l" t="t" r="r" b="b"/>
            <a:pathLst>
              <a:path w="2215" h="1262" extrusionOk="0">
                <a:moveTo>
                  <a:pt x="864" y="0"/>
                </a:moveTo>
                <a:cubicBezTo>
                  <a:pt x="834" y="0"/>
                  <a:pt x="804" y="6"/>
                  <a:pt x="774" y="18"/>
                </a:cubicBezTo>
                <a:lnTo>
                  <a:pt x="60" y="435"/>
                </a:lnTo>
                <a:cubicBezTo>
                  <a:pt x="12" y="459"/>
                  <a:pt x="0" y="506"/>
                  <a:pt x="48" y="542"/>
                </a:cubicBezTo>
                <a:lnTo>
                  <a:pt x="1274" y="1245"/>
                </a:lnTo>
                <a:cubicBezTo>
                  <a:pt x="1301" y="1255"/>
                  <a:pt x="1328" y="1261"/>
                  <a:pt x="1355" y="1261"/>
                </a:cubicBezTo>
                <a:cubicBezTo>
                  <a:pt x="1387" y="1261"/>
                  <a:pt x="1420" y="1252"/>
                  <a:pt x="1453" y="1233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53" y="18"/>
                </a:lnTo>
                <a:cubicBezTo>
                  <a:pt x="923" y="6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31"/>
          <p:cNvSpPr/>
          <p:nvPr/>
        </p:nvSpPr>
        <p:spPr>
          <a:xfrm>
            <a:off x="4765804" y="1879675"/>
            <a:ext cx="84147" cy="47970"/>
          </a:xfrm>
          <a:custGeom>
            <a:avLst/>
            <a:gdLst/>
            <a:ahLst/>
            <a:cxnLst/>
            <a:rect l="l" t="t" r="r" b="b"/>
            <a:pathLst>
              <a:path w="3061" h="1745" extrusionOk="0">
                <a:moveTo>
                  <a:pt x="859" y="0"/>
                </a:moveTo>
                <a:cubicBezTo>
                  <a:pt x="819" y="0"/>
                  <a:pt x="777" y="12"/>
                  <a:pt x="739" y="37"/>
                </a:cubicBezTo>
                <a:lnTo>
                  <a:pt x="72" y="418"/>
                </a:lnTo>
                <a:cubicBezTo>
                  <a:pt x="1" y="454"/>
                  <a:pt x="1" y="514"/>
                  <a:pt x="61" y="549"/>
                </a:cubicBezTo>
                <a:lnTo>
                  <a:pt x="2096" y="1728"/>
                </a:lnTo>
                <a:cubicBezTo>
                  <a:pt x="2129" y="1739"/>
                  <a:pt x="2163" y="1745"/>
                  <a:pt x="2197" y="1745"/>
                </a:cubicBezTo>
                <a:cubicBezTo>
                  <a:pt x="2238" y="1745"/>
                  <a:pt x="2278" y="1736"/>
                  <a:pt x="2311" y="1716"/>
                </a:cubicBezTo>
                <a:lnTo>
                  <a:pt x="2989" y="1323"/>
                </a:lnTo>
                <a:cubicBezTo>
                  <a:pt x="3049" y="1288"/>
                  <a:pt x="3061" y="1240"/>
                  <a:pt x="3001" y="1204"/>
                </a:cubicBezTo>
                <a:lnTo>
                  <a:pt x="953" y="26"/>
                </a:lnTo>
                <a:cubicBezTo>
                  <a:pt x="926" y="9"/>
                  <a:pt x="893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1"/>
          <p:cNvSpPr/>
          <p:nvPr/>
        </p:nvSpPr>
        <p:spPr>
          <a:xfrm>
            <a:off x="4731773" y="1899413"/>
            <a:ext cx="90690" cy="51929"/>
          </a:xfrm>
          <a:custGeom>
            <a:avLst/>
            <a:gdLst/>
            <a:ahLst/>
            <a:cxnLst/>
            <a:rect l="l" t="t" r="r" b="b"/>
            <a:pathLst>
              <a:path w="3299" h="1889" extrusionOk="0">
                <a:moveTo>
                  <a:pt x="860" y="0"/>
                </a:moveTo>
                <a:cubicBezTo>
                  <a:pt x="816" y="0"/>
                  <a:pt x="774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48" y="546"/>
                </a:cubicBezTo>
                <a:lnTo>
                  <a:pt x="2346" y="1867"/>
                </a:lnTo>
                <a:cubicBezTo>
                  <a:pt x="2376" y="1882"/>
                  <a:pt x="2408" y="1889"/>
                  <a:pt x="2440" y="1889"/>
                </a:cubicBezTo>
                <a:cubicBezTo>
                  <a:pt x="2483" y="1889"/>
                  <a:pt x="2526" y="1876"/>
                  <a:pt x="2561" y="1856"/>
                </a:cubicBezTo>
                <a:lnTo>
                  <a:pt x="3227" y="1475"/>
                </a:lnTo>
                <a:cubicBezTo>
                  <a:pt x="3299" y="1439"/>
                  <a:pt x="3299" y="1379"/>
                  <a:pt x="3251" y="1344"/>
                </a:cubicBezTo>
                <a:lnTo>
                  <a:pt x="953" y="22"/>
                </a:lnTo>
                <a:cubicBezTo>
                  <a:pt x="923" y="7"/>
                  <a:pt x="891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31"/>
          <p:cNvSpPr/>
          <p:nvPr/>
        </p:nvSpPr>
        <p:spPr>
          <a:xfrm>
            <a:off x="5298328" y="2147808"/>
            <a:ext cx="60890" cy="34802"/>
          </a:xfrm>
          <a:custGeom>
            <a:avLst/>
            <a:gdLst/>
            <a:ahLst/>
            <a:cxnLst/>
            <a:rect l="l" t="t" r="r" b="b"/>
            <a:pathLst>
              <a:path w="2215" h="1266" extrusionOk="0">
                <a:moveTo>
                  <a:pt x="868" y="0"/>
                </a:moveTo>
                <a:cubicBezTo>
                  <a:pt x="834" y="0"/>
                  <a:pt x="800" y="10"/>
                  <a:pt x="774" y="23"/>
                </a:cubicBezTo>
                <a:lnTo>
                  <a:pt x="60" y="439"/>
                </a:lnTo>
                <a:cubicBezTo>
                  <a:pt x="12" y="463"/>
                  <a:pt x="0" y="511"/>
                  <a:pt x="48" y="535"/>
                </a:cubicBezTo>
                <a:lnTo>
                  <a:pt x="1274" y="1249"/>
                </a:lnTo>
                <a:cubicBezTo>
                  <a:pt x="1301" y="1260"/>
                  <a:pt x="1328" y="1266"/>
                  <a:pt x="1355" y="1266"/>
                </a:cubicBezTo>
                <a:cubicBezTo>
                  <a:pt x="1387" y="1266"/>
                  <a:pt x="1420" y="1257"/>
                  <a:pt x="1453" y="1237"/>
                </a:cubicBezTo>
                <a:lnTo>
                  <a:pt x="2155" y="832"/>
                </a:lnTo>
                <a:cubicBezTo>
                  <a:pt x="2215" y="797"/>
                  <a:pt x="2215" y="749"/>
                  <a:pt x="2179" y="725"/>
                </a:cubicBezTo>
                <a:lnTo>
                  <a:pt x="953" y="23"/>
                </a:lnTo>
                <a:cubicBezTo>
                  <a:pt x="926" y="7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31"/>
          <p:cNvSpPr/>
          <p:nvPr/>
        </p:nvSpPr>
        <p:spPr>
          <a:xfrm>
            <a:off x="5241040" y="2154049"/>
            <a:ext cx="84147" cy="48025"/>
          </a:xfrm>
          <a:custGeom>
            <a:avLst/>
            <a:gdLst/>
            <a:ahLst/>
            <a:cxnLst/>
            <a:rect l="l" t="t" r="r" b="b"/>
            <a:pathLst>
              <a:path w="3061" h="1747" extrusionOk="0">
                <a:moveTo>
                  <a:pt x="869" y="0"/>
                </a:moveTo>
                <a:cubicBezTo>
                  <a:pt x="826" y="0"/>
                  <a:pt x="781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60" y="546"/>
                </a:cubicBezTo>
                <a:lnTo>
                  <a:pt x="2096" y="1725"/>
                </a:lnTo>
                <a:cubicBezTo>
                  <a:pt x="2126" y="1740"/>
                  <a:pt x="2158" y="1746"/>
                  <a:pt x="2190" y="1746"/>
                </a:cubicBezTo>
                <a:cubicBezTo>
                  <a:pt x="2233" y="1746"/>
                  <a:pt x="2276" y="1733"/>
                  <a:pt x="2311" y="1713"/>
                </a:cubicBezTo>
                <a:lnTo>
                  <a:pt x="2989" y="1332"/>
                </a:lnTo>
                <a:cubicBezTo>
                  <a:pt x="3049" y="1296"/>
                  <a:pt x="3061" y="1236"/>
                  <a:pt x="3001" y="1201"/>
                </a:cubicBezTo>
                <a:lnTo>
                  <a:pt x="953" y="22"/>
                </a:lnTo>
                <a:cubicBezTo>
                  <a:pt x="928" y="7"/>
                  <a:pt x="899" y="0"/>
                  <a:pt x="8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31"/>
          <p:cNvSpPr/>
          <p:nvPr/>
        </p:nvSpPr>
        <p:spPr>
          <a:xfrm>
            <a:off x="5199806" y="2169745"/>
            <a:ext cx="91019" cy="51956"/>
          </a:xfrm>
          <a:custGeom>
            <a:avLst/>
            <a:gdLst/>
            <a:ahLst/>
            <a:cxnLst/>
            <a:rect l="l" t="t" r="r" b="b"/>
            <a:pathLst>
              <a:path w="3311" h="1890" extrusionOk="0">
                <a:moveTo>
                  <a:pt x="871" y="1"/>
                </a:moveTo>
                <a:cubicBezTo>
                  <a:pt x="826" y="1"/>
                  <a:pt x="780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2358" y="1868"/>
                </a:lnTo>
                <a:cubicBezTo>
                  <a:pt x="2388" y="1883"/>
                  <a:pt x="2418" y="1890"/>
                  <a:pt x="2448" y="1890"/>
                </a:cubicBezTo>
                <a:cubicBezTo>
                  <a:pt x="2489" y="1890"/>
                  <a:pt x="2531" y="1877"/>
                  <a:pt x="2572" y="1856"/>
                </a:cubicBezTo>
                <a:lnTo>
                  <a:pt x="3239" y="1475"/>
                </a:lnTo>
                <a:cubicBezTo>
                  <a:pt x="3311" y="1439"/>
                  <a:pt x="3311" y="1380"/>
                  <a:pt x="3251" y="1344"/>
                </a:cubicBezTo>
                <a:lnTo>
                  <a:pt x="965" y="22"/>
                </a:lnTo>
                <a:cubicBezTo>
                  <a:pt x="935" y="8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31"/>
          <p:cNvSpPr/>
          <p:nvPr/>
        </p:nvSpPr>
        <p:spPr>
          <a:xfrm>
            <a:off x="4697411" y="1918903"/>
            <a:ext cx="60918" cy="34967"/>
          </a:xfrm>
          <a:custGeom>
            <a:avLst/>
            <a:gdLst/>
            <a:ahLst/>
            <a:cxnLst/>
            <a:rect l="l" t="t" r="r" b="b"/>
            <a:pathLst>
              <a:path w="2216" h="1272" extrusionOk="0">
                <a:moveTo>
                  <a:pt x="858" y="1"/>
                </a:moveTo>
                <a:cubicBezTo>
                  <a:pt x="828" y="1"/>
                  <a:pt x="798" y="9"/>
                  <a:pt x="774" y="27"/>
                </a:cubicBezTo>
                <a:lnTo>
                  <a:pt x="48" y="444"/>
                </a:lnTo>
                <a:cubicBezTo>
                  <a:pt x="1" y="468"/>
                  <a:pt x="1" y="515"/>
                  <a:pt x="36" y="539"/>
                </a:cubicBezTo>
                <a:lnTo>
                  <a:pt x="1263" y="1254"/>
                </a:lnTo>
                <a:cubicBezTo>
                  <a:pt x="1292" y="1266"/>
                  <a:pt x="1322" y="1272"/>
                  <a:pt x="1352" y="1272"/>
                </a:cubicBezTo>
                <a:cubicBezTo>
                  <a:pt x="1382" y="1272"/>
                  <a:pt x="1411" y="1266"/>
                  <a:pt x="1441" y="1254"/>
                </a:cubicBezTo>
                <a:lnTo>
                  <a:pt x="2156" y="837"/>
                </a:lnTo>
                <a:cubicBezTo>
                  <a:pt x="2215" y="801"/>
                  <a:pt x="2215" y="754"/>
                  <a:pt x="2168" y="730"/>
                </a:cubicBezTo>
                <a:lnTo>
                  <a:pt x="941" y="27"/>
                </a:lnTo>
                <a:cubicBezTo>
                  <a:pt x="917" y="9"/>
                  <a:pt x="888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2230;p31"/>
          <p:cNvSpPr/>
          <p:nvPr/>
        </p:nvSpPr>
        <p:spPr>
          <a:xfrm>
            <a:off x="4741586" y="1944496"/>
            <a:ext cx="60918" cy="34940"/>
          </a:xfrm>
          <a:custGeom>
            <a:avLst/>
            <a:gdLst/>
            <a:ahLst/>
            <a:cxnLst/>
            <a:rect l="l" t="t" r="r" b="b"/>
            <a:pathLst>
              <a:path w="2216" h="1271" extrusionOk="0">
                <a:moveTo>
                  <a:pt x="879" y="0"/>
                </a:moveTo>
                <a:cubicBezTo>
                  <a:pt x="843" y="0"/>
                  <a:pt x="804" y="10"/>
                  <a:pt x="775" y="25"/>
                </a:cubicBezTo>
                <a:lnTo>
                  <a:pt x="60" y="442"/>
                </a:lnTo>
                <a:cubicBezTo>
                  <a:pt x="1" y="466"/>
                  <a:pt x="1" y="513"/>
                  <a:pt x="49" y="537"/>
                </a:cubicBezTo>
                <a:lnTo>
                  <a:pt x="1275" y="1263"/>
                </a:lnTo>
                <a:cubicBezTo>
                  <a:pt x="1297" y="1268"/>
                  <a:pt x="1318" y="1270"/>
                  <a:pt x="1340" y="1270"/>
                </a:cubicBezTo>
                <a:cubicBezTo>
                  <a:pt x="1376" y="1270"/>
                  <a:pt x="1411" y="1262"/>
                  <a:pt x="1442" y="1239"/>
                </a:cubicBezTo>
                <a:lnTo>
                  <a:pt x="2168" y="823"/>
                </a:lnTo>
                <a:cubicBezTo>
                  <a:pt x="2215" y="799"/>
                  <a:pt x="2215" y="751"/>
                  <a:pt x="2180" y="727"/>
                </a:cubicBezTo>
                <a:lnTo>
                  <a:pt x="942" y="13"/>
                </a:lnTo>
                <a:cubicBezTo>
                  <a:pt x="923" y="4"/>
                  <a:pt x="902" y="0"/>
                  <a:pt x="8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31"/>
          <p:cNvSpPr/>
          <p:nvPr/>
        </p:nvSpPr>
        <p:spPr>
          <a:xfrm>
            <a:off x="4786119" y="1970281"/>
            <a:ext cx="61220" cy="34637"/>
          </a:xfrm>
          <a:custGeom>
            <a:avLst/>
            <a:gdLst/>
            <a:ahLst/>
            <a:cxnLst/>
            <a:rect l="l" t="t" r="r" b="b"/>
            <a:pathLst>
              <a:path w="2227" h="1260" extrusionOk="0">
                <a:moveTo>
                  <a:pt x="863" y="1"/>
                </a:moveTo>
                <a:cubicBezTo>
                  <a:pt x="834" y="1"/>
                  <a:pt x="804" y="10"/>
                  <a:pt x="774" y="28"/>
                </a:cubicBezTo>
                <a:lnTo>
                  <a:pt x="60" y="432"/>
                </a:lnTo>
                <a:cubicBezTo>
                  <a:pt x="12" y="468"/>
                  <a:pt x="0" y="516"/>
                  <a:pt x="48" y="540"/>
                </a:cubicBezTo>
                <a:lnTo>
                  <a:pt x="1274" y="1242"/>
                </a:lnTo>
                <a:cubicBezTo>
                  <a:pt x="1304" y="1254"/>
                  <a:pt x="1334" y="1260"/>
                  <a:pt x="1362" y="1260"/>
                </a:cubicBezTo>
                <a:cubicBezTo>
                  <a:pt x="1390" y="1260"/>
                  <a:pt x="1417" y="1254"/>
                  <a:pt x="1441" y="1242"/>
                </a:cubicBezTo>
                <a:lnTo>
                  <a:pt x="2167" y="825"/>
                </a:lnTo>
                <a:cubicBezTo>
                  <a:pt x="2215" y="802"/>
                  <a:pt x="2227" y="754"/>
                  <a:pt x="2179" y="730"/>
                </a:cubicBezTo>
                <a:lnTo>
                  <a:pt x="953" y="28"/>
                </a:lnTo>
                <a:cubicBezTo>
                  <a:pt x="923" y="10"/>
                  <a:pt x="893" y="1"/>
                  <a:pt x="86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31"/>
          <p:cNvSpPr/>
          <p:nvPr/>
        </p:nvSpPr>
        <p:spPr>
          <a:xfrm>
            <a:off x="4809018" y="1944138"/>
            <a:ext cx="50774" cy="28645"/>
          </a:xfrm>
          <a:custGeom>
            <a:avLst/>
            <a:gdLst/>
            <a:ahLst/>
            <a:cxnLst/>
            <a:rect l="l" t="t" r="r" b="b"/>
            <a:pathLst>
              <a:path w="1847" h="1042" extrusionOk="0">
                <a:moveTo>
                  <a:pt x="860" y="1"/>
                </a:moveTo>
                <a:cubicBezTo>
                  <a:pt x="819" y="1"/>
                  <a:pt x="777" y="12"/>
                  <a:pt x="739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882" y="1014"/>
                </a:lnTo>
                <a:cubicBezTo>
                  <a:pt x="917" y="1032"/>
                  <a:pt x="956" y="1041"/>
                  <a:pt x="995" y="1041"/>
                </a:cubicBezTo>
                <a:cubicBezTo>
                  <a:pt x="1033" y="1041"/>
                  <a:pt x="1072" y="1032"/>
                  <a:pt x="1108" y="1014"/>
                </a:cubicBezTo>
                <a:lnTo>
                  <a:pt x="1775" y="633"/>
                </a:lnTo>
                <a:cubicBezTo>
                  <a:pt x="1834" y="586"/>
                  <a:pt x="1846" y="526"/>
                  <a:pt x="1787" y="502"/>
                </a:cubicBezTo>
                <a:lnTo>
                  <a:pt x="965" y="26"/>
                </a:lnTo>
                <a:cubicBezTo>
                  <a:pt x="932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3" name="Google Shape;2233;p31"/>
          <p:cNvSpPr/>
          <p:nvPr/>
        </p:nvSpPr>
        <p:spPr>
          <a:xfrm>
            <a:off x="4844699" y="1964673"/>
            <a:ext cx="50417" cy="28672"/>
          </a:xfrm>
          <a:custGeom>
            <a:avLst/>
            <a:gdLst/>
            <a:ahLst/>
            <a:cxnLst/>
            <a:rect l="l" t="t" r="r" b="b"/>
            <a:pathLst>
              <a:path w="1834" h="1043" extrusionOk="0">
                <a:moveTo>
                  <a:pt x="853" y="1"/>
                </a:moveTo>
                <a:cubicBezTo>
                  <a:pt x="811" y="1"/>
                  <a:pt x="771" y="10"/>
                  <a:pt x="739" y="29"/>
                </a:cubicBezTo>
                <a:lnTo>
                  <a:pt x="72" y="410"/>
                </a:lnTo>
                <a:cubicBezTo>
                  <a:pt x="0" y="458"/>
                  <a:pt x="0" y="505"/>
                  <a:pt x="60" y="541"/>
                </a:cubicBezTo>
                <a:lnTo>
                  <a:pt x="881" y="1017"/>
                </a:lnTo>
                <a:cubicBezTo>
                  <a:pt x="915" y="1034"/>
                  <a:pt x="950" y="1043"/>
                  <a:pt x="986" y="1043"/>
                </a:cubicBezTo>
                <a:cubicBezTo>
                  <a:pt x="1028" y="1043"/>
                  <a:pt x="1069" y="1031"/>
                  <a:pt x="1108" y="1006"/>
                </a:cubicBezTo>
                <a:lnTo>
                  <a:pt x="1763" y="625"/>
                </a:lnTo>
                <a:cubicBezTo>
                  <a:pt x="1834" y="589"/>
                  <a:pt x="1834" y="529"/>
                  <a:pt x="1786" y="494"/>
                </a:cubicBezTo>
                <a:lnTo>
                  <a:pt x="953" y="17"/>
                </a:lnTo>
                <a:cubicBezTo>
                  <a:pt x="921" y="7"/>
                  <a:pt x="886" y="1"/>
                  <a:pt x="85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4" name="Google Shape;2234;p31"/>
          <p:cNvSpPr/>
          <p:nvPr/>
        </p:nvSpPr>
        <p:spPr>
          <a:xfrm>
            <a:off x="4880050" y="1985153"/>
            <a:ext cx="50747" cy="28590"/>
          </a:xfrm>
          <a:custGeom>
            <a:avLst/>
            <a:gdLst/>
            <a:ahLst/>
            <a:cxnLst/>
            <a:rect l="l" t="t" r="r" b="b"/>
            <a:pathLst>
              <a:path w="1846" h="1040" extrusionOk="0">
                <a:moveTo>
                  <a:pt x="870" y="1"/>
                </a:moveTo>
                <a:cubicBezTo>
                  <a:pt x="825" y="1"/>
                  <a:pt x="780" y="14"/>
                  <a:pt x="738" y="34"/>
                </a:cubicBezTo>
                <a:lnTo>
                  <a:pt x="72" y="415"/>
                </a:lnTo>
                <a:cubicBezTo>
                  <a:pt x="12" y="451"/>
                  <a:pt x="0" y="511"/>
                  <a:pt x="60" y="546"/>
                </a:cubicBezTo>
                <a:lnTo>
                  <a:pt x="881" y="1023"/>
                </a:lnTo>
                <a:cubicBezTo>
                  <a:pt x="913" y="1033"/>
                  <a:pt x="948" y="1039"/>
                  <a:pt x="983" y="1039"/>
                </a:cubicBezTo>
                <a:cubicBezTo>
                  <a:pt x="1025" y="1039"/>
                  <a:pt x="1068" y="1030"/>
                  <a:pt x="1108" y="1011"/>
                </a:cubicBezTo>
                <a:lnTo>
                  <a:pt x="1774" y="630"/>
                </a:lnTo>
                <a:cubicBezTo>
                  <a:pt x="1834" y="594"/>
                  <a:pt x="1846" y="534"/>
                  <a:pt x="1786" y="499"/>
                </a:cubicBezTo>
                <a:lnTo>
                  <a:pt x="965" y="22"/>
                </a:lnTo>
                <a:cubicBezTo>
                  <a:pt x="935" y="7"/>
                  <a:pt x="903" y="1"/>
                  <a:pt x="8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5" name="Google Shape;2235;p31"/>
          <p:cNvSpPr/>
          <p:nvPr/>
        </p:nvSpPr>
        <p:spPr>
          <a:xfrm>
            <a:off x="4915731" y="2005633"/>
            <a:ext cx="50417" cy="28672"/>
          </a:xfrm>
          <a:custGeom>
            <a:avLst/>
            <a:gdLst/>
            <a:ahLst/>
            <a:cxnLst/>
            <a:rect l="l" t="t" r="r" b="b"/>
            <a:pathLst>
              <a:path w="1834" h="1043" extrusionOk="0">
                <a:moveTo>
                  <a:pt x="842" y="1"/>
                </a:moveTo>
                <a:cubicBezTo>
                  <a:pt x="804" y="1"/>
                  <a:pt x="768" y="10"/>
                  <a:pt x="738" y="27"/>
                </a:cubicBezTo>
                <a:lnTo>
                  <a:pt x="71" y="420"/>
                </a:lnTo>
                <a:cubicBezTo>
                  <a:pt x="0" y="456"/>
                  <a:pt x="0" y="516"/>
                  <a:pt x="60" y="539"/>
                </a:cubicBezTo>
                <a:lnTo>
                  <a:pt x="881" y="1016"/>
                </a:lnTo>
                <a:cubicBezTo>
                  <a:pt x="917" y="1034"/>
                  <a:pt x="956" y="1042"/>
                  <a:pt x="993" y="1042"/>
                </a:cubicBezTo>
                <a:cubicBezTo>
                  <a:pt x="1030" y="1042"/>
                  <a:pt x="1066" y="1034"/>
                  <a:pt x="1095" y="1016"/>
                </a:cubicBezTo>
                <a:lnTo>
                  <a:pt x="1762" y="623"/>
                </a:lnTo>
                <a:cubicBezTo>
                  <a:pt x="1834" y="587"/>
                  <a:pt x="1834" y="528"/>
                  <a:pt x="1786" y="504"/>
                </a:cubicBezTo>
                <a:lnTo>
                  <a:pt x="964" y="27"/>
                </a:lnTo>
                <a:cubicBezTo>
                  <a:pt x="923" y="10"/>
                  <a:pt x="881" y="1"/>
                  <a:pt x="84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31"/>
          <p:cNvSpPr/>
          <p:nvPr/>
        </p:nvSpPr>
        <p:spPr>
          <a:xfrm>
            <a:off x="4951055" y="2026222"/>
            <a:ext cx="50774" cy="28562"/>
          </a:xfrm>
          <a:custGeom>
            <a:avLst/>
            <a:gdLst/>
            <a:ahLst/>
            <a:cxnLst/>
            <a:rect l="l" t="t" r="r" b="b"/>
            <a:pathLst>
              <a:path w="1847" h="1039" extrusionOk="0">
                <a:moveTo>
                  <a:pt x="864" y="0"/>
                </a:moveTo>
                <a:cubicBezTo>
                  <a:pt x="821" y="0"/>
                  <a:pt x="778" y="9"/>
                  <a:pt x="739" y="29"/>
                </a:cubicBezTo>
                <a:lnTo>
                  <a:pt x="72" y="410"/>
                </a:lnTo>
                <a:cubicBezTo>
                  <a:pt x="13" y="457"/>
                  <a:pt x="1" y="505"/>
                  <a:pt x="60" y="541"/>
                </a:cubicBezTo>
                <a:lnTo>
                  <a:pt x="882" y="1017"/>
                </a:lnTo>
                <a:cubicBezTo>
                  <a:pt x="912" y="1032"/>
                  <a:pt x="944" y="1038"/>
                  <a:pt x="976" y="1038"/>
                </a:cubicBezTo>
                <a:cubicBezTo>
                  <a:pt x="1021" y="1038"/>
                  <a:pt x="1067" y="1026"/>
                  <a:pt x="1108" y="1005"/>
                </a:cubicBezTo>
                <a:lnTo>
                  <a:pt x="1775" y="624"/>
                </a:lnTo>
                <a:cubicBezTo>
                  <a:pt x="1834" y="588"/>
                  <a:pt x="1846" y="529"/>
                  <a:pt x="1787" y="493"/>
                </a:cubicBezTo>
                <a:lnTo>
                  <a:pt x="965" y="17"/>
                </a:lnTo>
                <a:cubicBezTo>
                  <a:pt x="933" y="6"/>
                  <a:pt x="899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31"/>
          <p:cNvSpPr/>
          <p:nvPr/>
        </p:nvSpPr>
        <p:spPr>
          <a:xfrm>
            <a:off x="4986736" y="2046592"/>
            <a:ext cx="50444" cy="28672"/>
          </a:xfrm>
          <a:custGeom>
            <a:avLst/>
            <a:gdLst/>
            <a:ahLst/>
            <a:cxnLst/>
            <a:rect l="l" t="t" r="r" b="b"/>
            <a:pathLst>
              <a:path w="1835" h="1043" extrusionOk="0">
                <a:moveTo>
                  <a:pt x="850" y="0"/>
                </a:moveTo>
                <a:cubicBezTo>
                  <a:pt x="810" y="0"/>
                  <a:pt x="771" y="12"/>
                  <a:pt x="739" y="38"/>
                </a:cubicBezTo>
                <a:lnTo>
                  <a:pt x="72" y="419"/>
                </a:lnTo>
                <a:cubicBezTo>
                  <a:pt x="1" y="454"/>
                  <a:pt x="1" y="514"/>
                  <a:pt x="60" y="550"/>
                </a:cubicBezTo>
                <a:lnTo>
                  <a:pt x="882" y="1026"/>
                </a:lnTo>
                <a:cubicBezTo>
                  <a:pt x="914" y="1037"/>
                  <a:pt x="946" y="1042"/>
                  <a:pt x="978" y="1042"/>
                </a:cubicBezTo>
                <a:cubicBezTo>
                  <a:pt x="1017" y="1042"/>
                  <a:pt x="1057" y="1034"/>
                  <a:pt x="1096" y="1014"/>
                </a:cubicBezTo>
                <a:lnTo>
                  <a:pt x="1763" y="633"/>
                </a:lnTo>
                <a:cubicBezTo>
                  <a:pt x="1834" y="597"/>
                  <a:pt x="1834" y="538"/>
                  <a:pt x="1787" y="502"/>
                </a:cubicBezTo>
                <a:lnTo>
                  <a:pt x="953" y="26"/>
                </a:lnTo>
                <a:cubicBezTo>
                  <a:pt x="920" y="9"/>
                  <a:pt x="884" y="0"/>
                  <a:pt x="85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31"/>
          <p:cNvSpPr/>
          <p:nvPr/>
        </p:nvSpPr>
        <p:spPr>
          <a:xfrm>
            <a:off x="5022087" y="2067182"/>
            <a:ext cx="50774" cy="28645"/>
          </a:xfrm>
          <a:custGeom>
            <a:avLst/>
            <a:gdLst/>
            <a:ahLst/>
            <a:cxnLst/>
            <a:rect l="l" t="t" r="r" b="b"/>
            <a:pathLst>
              <a:path w="1847" h="1042" extrusionOk="0">
                <a:moveTo>
                  <a:pt x="852" y="0"/>
                </a:moveTo>
                <a:cubicBezTo>
                  <a:pt x="813" y="0"/>
                  <a:pt x="774" y="9"/>
                  <a:pt x="739" y="27"/>
                </a:cubicBezTo>
                <a:lnTo>
                  <a:pt x="72" y="420"/>
                </a:lnTo>
                <a:cubicBezTo>
                  <a:pt x="12" y="455"/>
                  <a:pt x="1" y="515"/>
                  <a:pt x="60" y="539"/>
                </a:cubicBezTo>
                <a:lnTo>
                  <a:pt x="882" y="1015"/>
                </a:lnTo>
                <a:cubicBezTo>
                  <a:pt x="917" y="1033"/>
                  <a:pt x="956" y="1042"/>
                  <a:pt x="995" y="1042"/>
                </a:cubicBezTo>
                <a:cubicBezTo>
                  <a:pt x="1033" y="1042"/>
                  <a:pt x="1072" y="1033"/>
                  <a:pt x="1108" y="1015"/>
                </a:cubicBezTo>
                <a:lnTo>
                  <a:pt x="1775" y="622"/>
                </a:lnTo>
                <a:cubicBezTo>
                  <a:pt x="1834" y="586"/>
                  <a:pt x="1846" y="527"/>
                  <a:pt x="1787" y="503"/>
                </a:cubicBezTo>
                <a:lnTo>
                  <a:pt x="965" y="27"/>
                </a:lnTo>
                <a:cubicBezTo>
                  <a:pt x="929" y="9"/>
                  <a:pt x="891" y="0"/>
                  <a:pt x="85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9" name="Google Shape;2239;p31"/>
          <p:cNvSpPr/>
          <p:nvPr/>
        </p:nvSpPr>
        <p:spPr>
          <a:xfrm>
            <a:off x="5057768" y="2087606"/>
            <a:ext cx="50417" cy="28700"/>
          </a:xfrm>
          <a:custGeom>
            <a:avLst/>
            <a:gdLst/>
            <a:ahLst/>
            <a:cxnLst/>
            <a:rect l="l" t="t" r="r" b="b"/>
            <a:pathLst>
              <a:path w="1834" h="1044" extrusionOk="0">
                <a:moveTo>
                  <a:pt x="865" y="0"/>
                </a:moveTo>
                <a:cubicBezTo>
                  <a:pt x="822" y="0"/>
                  <a:pt x="780" y="13"/>
                  <a:pt x="739" y="34"/>
                </a:cubicBezTo>
                <a:lnTo>
                  <a:pt x="72" y="415"/>
                </a:lnTo>
                <a:cubicBezTo>
                  <a:pt x="0" y="451"/>
                  <a:pt x="0" y="510"/>
                  <a:pt x="60" y="546"/>
                </a:cubicBezTo>
                <a:lnTo>
                  <a:pt x="881" y="1022"/>
                </a:lnTo>
                <a:cubicBezTo>
                  <a:pt x="911" y="1037"/>
                  <a:pt x="943" y="1044"/>
                  <a:pt x="976" y="1044"/>
                </a:cubicBezTo>
                <a:cubicBezTo>
                  <a:pt x="1021" y="1044"/>
                  <a:pt x="1066" y="1031"/>
                  <a:pt x="1108" y="1010"/>
                </a:cubicBezTo>
                <a:lnTo>
                  <a:pt x="1762" y="629"/>
                </a:lnTo>
                <a:cubicBezTo>
                  <a:pt x="1834" y="594"/>
                  <a:pt x="1834" y="534"/>
                  <a:pt x="1786" y="498"/>
                </a:cubicBezTo>
                <a:lnTo>
                  <a:pt x="965" y="22"/>
                </a:lnTo>
                <a:cubicBezTo>
                  <a:pt x="930" y="7"/>
                  <a:pt x="897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p31"/>
          <p:cNvSpPr/>
          <p:nvPr/>
        </p:nvSpPr>
        <p:spPr>
          <a:xfrm>
            <a:off x="5093120" y="2108114"/>
            <a:ext cx="50747" cy="28672"/>
          </a:xfrm>
          <a:custGeom>
            <a:avLst/>
            <a:gdLst/>
            <a:ahLst/>
            <a:cxnLst/>
            <a:rect l="l" t="t" r="r" b="b"/>
            <a:pathLst>
              <a:path w="1846" h="1043" extrusionOk="0">
                <a:moveTo>
                  <a:pt x="860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12" y="455"/>
                  <a:pt x="0" y="514"/>
                  <a:pt x="60" y="550"/>
                </a:cubicBezTo>
                <a:lnTo>
                  <a:pt x="881" y="1026"/>
                </a:lnTo>
                <a:cubicBezTo>
                  <a:pt x="913" y="1037"/>
                  <a:pt x="948" y="1043"/>
                  <a:pt x="983" y="1043"/>
                </a:cubicBezTo>
                <a:cubicBezTo>
                  <a:pt x="1025" y="1043"/>
                  <a:pt x="1068" y="1034"/>
                  <a:pt x="1108" y="1014"/>
                </a:cubicBezTo>
                <a:lnTo>
                  <a:pt x="1774" y="633"/>
                </a:lnTo>
                <a:cubicBezTo>
                  <a:pt x="1834" y="586"/>
                  <a:pt x="1846" y="538"/>
                  <a:pt x="1786" y="502"/>
                </a:cubicBezTo>
                <a:lnTo>
                  <a:pt x="965" y="26"/>
                </a:lnTo>
                <a:cubicBezTo>
                  <a:pt x="931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1" name="Google Shape;2241;p31"/>
          <p:cNvSpPr/>
          <p:nvPr/>
        </p:nvSpPr>
        <p:spPr>
          <a:xfrm>
            <a:off x="5128801" y="2128703"/>
            <a:ext cx="50747" cy="28672"/>
          </a:xfrm>
          <a:custGeom>
            <a:avLst/>
            <a:gdLst/>
            <a:ahLst/>
            <a:cxnLst/>
            <a:rect l="l" t="t" r="r" b="b"/>
            <a:pathLst>
              <a:path w="1846" h="1043" extrusionOk="0">
                <a:moveTo>
                  <a:pt x="847" y="0"/>
                </a:moveTo>
                <a:cubicBezTo>
                  <a:pt x="810" y="0"/>
                  <a:pt x="774" y="9"/>
                  <a:pt x="738" y="27"/>
                </a:cubicBezTo>
                <a:lnTo>
                  <a:pt x="71" y="420"/>
                </a:lnTo>
                <a:cubicBezTo>
                  <a:pt x="0" y="456"/>
                  <a:pt x="0" y="515"/>
                  <a:pt x="60" y="539"/>
                </a:cubicBezTo>
                <a:lnTo>
                  <a:pt x="881" y="1015"/>
                </a:lnTo>
                <a:cubicBezTo>
                  <a:pt x="917" y="1033"/>
                  <a:pt x="955" y="1042"/>
                  <a:pt x="994" y="1042"/>
                </a:cubicBezTo>
                <a:cubicBezTo>
                  <a:pt x="1033" y="1042"/>
                  <a:pt x="1072" y="1033"/>
                  <a:pt x="1107" y="1015"/>
                </a:cubicBezTo>
                <a:lnTo>
                  <a:pt x="1762" y="623"/>
                </a:lnTo>
                <a:cubicBezTo>
                  <a:pt x="1834" y="587"/>
                  <a:pt x="1845" y="527"/>
                  <a:pt x="1786" y="492"/>
                </a:cubicBezTo>
                <a:lnTo>
                  <a:pt x="964" y="27"/>
                </a:lnTo>
                <a:cubicBezTo>
                  <a:pt x="923" y="9"/>
                  <a:pt x="884" y="0"/>
                  <a:pt x="84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2" name="Google Shape;2242;p31"/>
          <p:cNvSpPr/>
          <p:nvPr/>
        </p:nvSpPr>
        <p:spPr>
          <a:xfrm>
            <a:off x="5164125" y="2149128"/>
            <a:ext cx="50774" cy="28727"/>
          </a:xfrm>
          <a:custGeom>
            <a:avLst/>
            <a:gdLst/>
            <a:ahLst/>
            <a:cxnLst/>
            <a:rect l="l" t="t" r="r" b="b"/>
            <a:pathLst>
              <a:path w="1847" h="1045" extrusionOk="0">
                <a:moveTo>
                  <a:pt x="871" y="1"/>
                </a:moveTo>
                <a:cubicBezTo>
                  <a:pt x="826" y="1"/>
                  <a:pt x="781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882" y="1023"/>
                </a:lnTo>
                <a:cubicBezTo>
                  <a:pt x="912" y="1037"/>
                  <a:pt x="944" y="1044"/>
                  <a:pt x="976" y="1044"/>
                </a:cubicBezTo>
                <a:cubicBezTo>
                  <a:pt x="1021" y="1044"/>
                  <a:pt x="1067" y="1031"/>
                  <a:pt x="1108" y="1011"/>
                </a:cubicBezTo>
                <a:lnTo>
                  <a:pt x="1775" y="630"/>
                </a:lnTo>
                <a:cubicBezTo>
                  <a:pt x="1834" y="594"/>
                  <a:pt x="1846" y="534"/>
                  <a:pt x="1787" y="499"/>
                </a:cubicBezTo>
                <a:lnTo>
                  <a:pt x="965" y="22"/>
                </a:lnTo>
                <a:cubicBezTo>
                  <a:pt x="935" y="7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31"/>
          <p:cNvSpPr/>
          <p:nvPr/>
        </p:nvSpPr>
        <p:spPr>
          <a:xfrm>
            <a:off x="4837167" y="1920910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60" y="0"/>
                </a:moveTo>
                <a:cubicBezTo>
                  <a:pt x="819" y="0"/>
                  <a:pt x="777" y="12"/>
                  <a:pt x="739" y="38"/>
                </a:cubicBezTo>
                <a:lnTo>
                  <a:pt x="72" y="419"/>
                </a:lnTo>
                <a:cubicBezTo>
                  <a:pt x="12" y="454"/>
                  <a:pt x="1" y="514"/>
                  <a:pt x="60" y="550"/>
                </a:cubicBezTo>
                <a:lnTo>
                  <a:pt x="917" y="1038"/>
                </a:lnTo>
                <a:cubicBezTo>
                  <a:pt x="953" y="1056"/>
                  <a:pt x="992" y="1065"/>
                  <a:pt x="1029" y="1065"/>
                </a:cubicBezTo>
                <a:cubicBezTo>
                  <a:pt x="1066" y="1065"/>
                  <a:pt x="1102" y="1056"/>
                  <a:pt x="1132" y="1038"/>
                </a:cubicBezTo>
                <a:lnTo>
                  <a:pt x="1810" y="645"/>
                </a:lnTo>
                <a:cubicBezTo>
                  <a:pt x="1870" y="609"/>
                  <a:pt x="1882" y="550"/>
                  <a:pt x="1822" y="514"/>
                </a:cubicBezTo>
                <a:lnTo>
                  <a:pt x="965" y="26"/>
                </a:lnTo>
                <a:cubicBezTo>
                  <a:pt x="932" y="9"/>
                  <a:pt x="896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31"/>
          <p:cNvSpPr/>
          <p:nvPr/>
        </p:nvSpPr>
        <p:spPr>
          <a:xfrm>
            <a:off x="4873837" y="1942187"/>
            <a:ext cx="51736" cy="29332"/>
          </a:xfrm>
          <a:custGeom>
            <a:avLst/>
            <a:gdLst/>
            <a:ahLst/>
            <a:cxnLst/>
            <a:rect l="l" t="t" r="r" b="b"/>
            <a:pathLst>
              <a:path w="1882" h="1067" extrusionOk="0">
                <a:moveTo>
                  <a:pt x="858" y="0"/>
                </a:moveTo>
                <a:cubicBezTo>
                  <a:pt x="818" y="0"/>
                  <a:pt x="777" y="12"/>
                  <a:pt x="738" y="38"/>
                </a:cubicBezTo>
                <a:lnTo>
                  <a:pt x="71" y="419"/>
                </a:lnTo>
                <a:cubicBezTo>
                  <a:pt x="12" y="454"/>
                  <a:pt x="0" y="514"/>
                  <a:pt x="60" y="550"/>
                </a:cubicBezTo>
                <a:lnTo>
                  <a:pt x="917" y="1050"/>
                </a:lnTo>
                <a:cubicBezTo>
                  <a:pt x="949" y="1060"/>
                  <a:pt x="983" y="1066"/>
                  <a:pt x="1017" y="1066"/>
                </a:cubicBezTo>
                <a:cubicBezTo>
                  <a:pt x="1058" y="1066"/>
                  <a:pt x="1098" y="1057"/>
                  <a:pt x="1131" y="1038"/>
                </a:cubicBezTo>
                <a:lnTo>
                  <a:pt x="1810" y="645"/>
                </a:lnTo>
                <a:cubicBezTo>
                  <a:pt x="1869" y="609"/>
                  <a:pt x="1881" y="550"/>
                  <a:pt x="1822" y="526"/>
                </a:cubicBezTo>
                <a:lnTo>
                  <a:pt x="953" y="26"/>
                </a:lnTo>
                <a:cubicBezTo>
                  <a:pt x="925" y="9"/>
                  <a:pt x="892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31"/>
          <p:cNvSpPr/>
          <p:nvPr/>
        </p:nvSpPr>
        <p:spPr>
          <a:xfrm>
            <a:off x="4910481" y="1963244"/>
            <a:ext cx="51406" cy="29222"/>
          </a:xfrm>
          <a:custGeom>
            <a:avLst/>
            <a:gdLst/>
            <a:ahLst/>
            <a:cxnLst/>
            <a:rect l="l" t="t" r="r" b="b"/>
            <a:pathLst>
              <a:path w="1870" h="1063" extrusionOk="0">
                <a:moveTo>
                  <a:pt x="868" y="0"/>
                </a:moveTo>
                <a:cubicBezTo>
                  <a:pt x="826" y="0"/>
                  <a:pt x="780" y="13"/>
                  <a:pt x="739" y="34"/>
                </a:cubicBezTo>
                <a:lnTo>
                  <a:pt x="72" y="415"/>
                </a:lnTo>
                <a:cubicBezTo>
                  <a:pt x="1" y="450"/>
                  <a:pt x="1" y="510"/>
                  <a:pt x="60" y="546"/>
                </a:cubicBezTo>
                <a:lnTo>
                  <a:pt x="917" y="1046"/>
                </a:lnTo>
                <a:cubicBezTo>
                  <a:pt x="949" y="1056"/>
                  <a:pt x="982" y="1062"/>
                  <a:pt x="1014" y="1062"/>
                </a:cubicBezTo>
                <a:cubicBezTo>
                  <a:pt x="1053" y="1062"/>
                  <a:pt x="1092" y="1053"/>
                  <a:pt x="1132" y="1034"/>
                </a:cubicBezTo>
                <a:lnTo>
                  <a:pt x="1810" y="641"/>
                </a:lnTo>
                <a:cubicBezTo>
                  <a:pt x="1870" y="605"/>
                  <a:pt x="1870" y="557"/>
                  <a:pt x="1822" y="522"/>
                </a:cubicBezTo>
                <a:lnTo>
                  <a:pt x="953" y="22"/>
                </a:lnTo>
                <a:cubicBezTo>
                  <a:pt x="928" y="7"/>
                  <a:pt x="899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31"/>
          <p:cNvSpPr/>
          <p:nvPr/>
        </p:nvSpPr>
        <p:spPr>
          <a:xfrm>
            <a:off x="4947151" y="1984631"/>
            <a:ext cx="51406" cy="29057"/>
          </a:xfrm>
          <a:custGeom>
            <a:avLst/>
            <a:gdLst/>
            <a:ahLst/>
            <a:cxnLst/>
            <a:rect l="l" t="t" r="r" b="b"/>
            <a:pathLst>
              <a:path w="1870" h="1057" extrusionOk="0">
                <a:moveTo>
                  <a:pt x="856" y="1"/>
                </a:moveTo>
                <a:cubicBezTo>
                  <a:pt x="817" y="1"/>
                  <a:pt x="778" y="10"/>
                  <a:pt x="738" y="29"/>
                </a:cubicBezTo>
                <a:lnTo>
                  <a:pt x="71" y="422"/>
                </a:lnTo>
                <a:cubicBezTo>
                  <a:pt x="0" y="458"/>
                  <a:pt x="0" y="506"/>
                  <a:pt x="48" y="541"/>
                </a:cubicBezTo>
                <a:lnTo>
                  <a:pt x="917" y="1030"/>
                </a:lnTo>
                <a:cubicBezTo>
                  <a:pt x="953" y="1047"/>
                  <a:pt x="988" y="1056"/>
                  <a:pt x="1024" y="1056"/>
                </a:cubicBezTo>
                <a:cubicBezTo>
                  <a:pt x="1060" y="1056"/>
                  <a:pt x="1095" y="1047"/>
                  <a:pt x="1131" y="1030"/>
                </a:cubicBezTo>
                <a:lnTo>
                  <a:pt x="1798" y="637"/>
                </a:lnTo>
                <a:cubicBezTo>
                  <a:pt x="1869" y="601"/>
                  <a:pt x="1869" y="553"/>
                  <a:pt x="1822" y="518"/>
                </a:cubicBezTo>
                <a:lnTo>
                  <a:pt x="953" y="18"/>
                </a:lnTo>
                <a:cubicBezTo>
                  <a:pt x="920" y="7"/>
                  <a:pt x="888" y="1"/>
                  <a:pt x="85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31"/>
          <p:cNvSpPr/>
          <p:nvPr/>
        </p:nvSpPr>
        <p:spPr>
          <a:xfrm>
            <a:off x="4983795" y="2005578"/>
            <a:ext cx="51406" cy="29112"/>
          </a:xfrm>
          <a:custGeom>
            <a:avLst/>
            <a:gdLst/>
            <a:ahLst/>
            <a:cxnLst/>
            <a:rect l="l" t="t" r="r" b="b"/>
            <a:pathLst>
              <a:path w="1870" h="1059" extrusionOk="0">
                <a:moveTo>
                  <a:pt x="857" y="1"/>
                </a:moveTo>
                <a:cubicBezTo>
                  <a:pt x="817" y="1"/>
                  <a:pt x="778" y="10"/>
                  <a:pt x="739" y="29"/>
                </a:cubicBezTo>
                <a:lnTo>
                  <a:pt x="72" y="422"/>
                </a:lnTo>
                <a:cubicBezTo>
                  <a:pt x="1" y="458"/>
                  <a:pt x="1" y="506"/>
                  <a:pt x="48" y="541"/>
                </a:cubicBezTo>
                <a:lnTo>
                  <a:pt x="917" y="1042"/>
                </a:lnTo>
                <a:cubicBezTo>
                  <a:pt x="949" y="1052"/>
                  <a:pt x="982" y="1058"/>
                  <a:pt x="1014" y="1058"/>
                </a:cubicBezTo>
                <a:cubicBezTo>
                  <a:pt x="1053" y="1058"/>
                  <a:pt x="1092" y="1049"/>
                  <a:pt x="1132" y="1030"/>
                </a:cubicBezTo>
                <a:lnTo>
                  <a:pt x="1798" y="649"/>
                </a:lnTo>
                <a:cubicBezTo>
                  <a:pt x="1870" y="601"/>
                  <a:pt x="1870" y="553"/>
                  <a:pt x="1822" y="518"/>
                </a:cubicBezTo>
                <a:lnTo>
                  <a:pt x="953" y="18"/>
                </a:lnTo>
                <a:cubicBezTo>
                  <a:pt x="921" y="7"/>
                  <a:pt x="889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31"/>
          <p:cNvSpPr/>
          <p:nvPr/>
        </p:nvSpPr>
        <p:spPr>
          <a:xfrm>
            <a:off x="5020136" y="2026635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61" y="0"/>
                </a:moveTo>
                <a:cubicBezTo>
                  <a:pt x="821" y="0"/>
                  <a:pt x="782" y="12"/>
                  <a:pt x="750" y="37"/>
                </a:cubicBezTo>
                <a:lnTo>
                  <a:pt x="72" y="418"/>
                </a:lnTo>
                <a:cubicBezTo>
                  <a:pt x="12" y="454"/>
                  <a:pt x="0" y="514"/>
                  <a:pt x="60" y="549"/>
                </a:cubicBezTo>
                <a:lnTo>
                  <a:pt x="929" y="1038"/>
                </a:lnTo>
                <a:cubicBezTo>
                  <a:pt x="959" y="1055"/>
                  <a:pt x="994" y="1064"/>
                  <a:pt x="1032" y="1064"/>
                </a:cubicBezTo>
                <a:cubicBezTo>
                  <a:pt x="1069" y="1064"/>
                  <a:pt x="1107" y="1055"/>
                  <a:pt x="1143" y="1038"/>
                </a:cubicBezTo>
                <a:lnTo>
                  <a:pt x="1810" y="645"/>
                </a:lnTo>
                <a:cubicBezTo>
                  <a:pt x="1869" y="609"/>
                  <a:pt x="1881" y="549"/>
                  <a:pt x="1822" y="526"/>
                </a:cubicBezTo>
                <a:lnTo>
                  <a:pt x="965" y="25"/>
                </a:lnTo>
                <a:cubicBezTo>
                  <a:pt x="931" y="9"/>
                  <a:pt x="896" y="0"/>
                  <a:pt x="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31"/>
          <p:cNvSpPr/>
          <p:nvPr/>
        </p:nvSpPr>
        <p:spPr>
          <a:xfrm>
            <a:off x="5057109" y="2047801"/>
            <a:ext cx="51406" cy="29084"/>
          </a:xfrm>
          <a:custGeom>
            <a:avLst/>
            <a:gdLst/>
            <a:ahLst/>
            <a:cxnLst/>
            <a:rect l="l" t="t" r="r" b="b"/>
            <a:pathLst>
              <a:path w="1870" h="1058" extrusionOk="0">
                <a:moveTo>
                  <a:pt x="864" y="1"/>
                </a:moveTo>
                <a:cubicBezTo>
                  <a:pt x="821" y="1"/>
                  <a:pt x="778" y="10"/>
                  <a:pt x="739" y="29"/>
                </a:cubicBezTo>
                <a:lnTo>
                  <a:pt x="72" y="422"/>
                </a:lnTo>
                <a:cubicBezTo>
                  <a:pt x="12" y="458"/>
                  <a:pt x="1" y="518"/>
                  <a:pt x="60" y="541"/>
                </a:cubicBezTo>
                <a:lnTo>
                  <a:pt x="917" y="1041"/>
                </a:lnTo>
                <a:cubicBezTo>
                  <a:pt x="949" y="1052"/>
                  <a:pt x="982" y="1058"/>
                  <a:pt x="1013" y="1058"/>
                </a:cubicBezTo>
                <a:cubicBezTo>
                  <a:pt x="1051" y="1058"/>
                  <a:pt x="1087" y="1049"/>
                  <a:pt x="1120" y="1030"/>
                </a:cubicBezTo>
                <a:lnTo>
                  <a:pt x="1798" y="649"/>
                </a:lnTo>
                <a:cubicBezTo>
                  <a:pt x="1858" y="613"/>
                  <a:pt x="1870" y="553"/>
                  <a:pt x="1810" y="518"/>
                </a:cubicBezTo>
                <a:lnTo>
                  <a:pt x="965" y="17"/>
                </a:lnTo>
                <a:cubicBezTo>
                  <a:pt x="933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31"/>
          <p:cNvSpPr/>
          <p:nvPr/>
        </p:nvSpPr>
        <p:spPr>
          <a:xfrm>
            <a:off x="5093450" y="2069078"/>
            <a:ext cx="51736" cy="29222"/>
          </a:xfrm>
          <a:custGeom>
            <a:avLst/>
            <a:gdLst/>
            <a:ahLst/>
            <a:cxnLst/>
            <a:rect l="l" t="t" r="r" b="b"/>
            <a:pathLst>
              <a:path w="1882" h="1063" extrusionOk="0">
                <a:moveTo>
                  <a:pt x="864" y="1"/>
                </a:moveTo>
                <a:cubicBezTo>
                  <a:pt x="823" y="1"/>
                  <a:pt x="783" y="10"/>
                  <a:pt x="750" y="29"/>
                </a:cubicBezTo>
                <a:lnTo>
                  <a:pt x="72" y="422"/>
                </a:lnTo>
                <a:cubicBezTo>
                  <a:pt x="12" y="458"/>
                  <a:pt x="0" y="517"/>
                  <a:pt x="60" y="541"/>
                </a:cubicBezTo>
                <a:lnTo>
                  <a:pt x="917" y="1041"/>
                </a:lnTo>
                <a:cubicBezTo>
                  <a:pt x="947" y="1056"/>
                  <a:pt x="979" y="1063"/>
                  <a:pt x="1011" y="1063"/>
                </a:cubicBezTo>
                <a:cubicBezTo>
                  <a:pt x="1056" y="1063"/>
                  <a:pt x="1102" y="1050"/>
                  <a:pt x="1143" y="1029"/>
                </a:cubicBezTo>
                <a:lnTo>
                  <a:pt x="1810" y="648"/>
                </a:lnTo>
                <a:cubicBezTo>
                  <a:pt x="1869" y="613"/>
                  <a:pt x="1881" y="553"/>
                  <a:pt x="1822" y="517"/>
                </a:cubicBezTo>
                <a:lnTo>
                  <a:pt x="965" y="17"/>
                </a:lnTo>
                <a:cubicBezTo>
                  <a:pt x="932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1" name="Google Shape;2251;p31"/>
          <p:cNvSpPr/>
          <p:nvPr/>
        </p:nvSpPr>
        <p:spPr>
          <a:xfrm>
            <a:off x="5130093" y="2090080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53" y="0"/>
                </a:moveTo>
                <a:cubicBezTo>
                  <a:pt x="816" y="0"/>
                  <a:pt x="780" y="9"/>
                  <a:pt x="751" y="27"/>
                </a:cubicBezTo>
                <a:lnTo>
                  <a:pt x="72" y="420"/>
                </a:lnTo>
                <a:cubicBezTo>
                  <a:pt x="13" y="456"/>
                  <a:pt x="1" y="515"/>
                  <a:pt x="60" y="539"/>
                </a:cubicBezTo>
                <a:lnTo>
                  <a:pt x="917" y="1039"/>
                </a:lnTo>
                <a:cubicBezTo>
                  <a:pt x="951" y="1056"/>
                  <a:pt x="986" y="1065"/>
                  <a:pt x="1022" y="1065"/>
                </a:cubicBezTo>
                <a:cubicBezTo>
                  <a:pt x="1064" y="1065"/>
                  <a:pt x="1105" y="1053"/>
                  <a:pt x="1144" y="1027"/>
                </a:cubicBezTo>
                <a:lnTo>
                  <a:pt x="1810" y="646"/>
                </a:lnTo>
                <a:cubicBezTo>
                  <a:pt x="1870" y="611"/>
                  <a:pt x="1882" y="551"/>
                  <a:pt x="1822" y="515"/>
                </a:cubicBezTo>
                <a:lnTo>
                  <a:pt x="965" y="27"/>
                </a:lnTo>
                <a:cubicBezTo>
                  <a:pt x="929" y="9"/>
                  <a:pt x="891" y="0"/>
                  <a:pt x="8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31"/>
          <p:cNvSpPr/>
          <p:nvPr/>
        </p:nvSpPr>
        <p:spPr>
          <a:xfrm>
            <a:off x="5166764" y="2111385"/>
            <a:ext cx="51406" cy="29167"/>
          </a:xfrm>
          <a:custGeom>
            <a:avLst/>
            <a:gdLst/>
            <a:ahLst/>
            <a:cxnLst/>
            <a:rect l="l" t="t" r="r" b="b"/>
            <a:pathLst>
              <a:path w="1870" h="1061" extrusionOk="0">
                <a:moveTo>
                  <a:pt x="858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0" y="455"/>
                  <a:pt x="0" y="514"/>
                  <a:pt x="60" y="550"/>
                </a:cubicBezTo>
                <a:lnTo>
                  <a:pt x="917" y="1038"/>
                </a:lnTo>
                <a:cubicBezTo>
                  <a:pt x="949" y="1054"/>
                  <a:pt x="981" y="1061"/>
                  <a:pt x="1014" y="1061"/>
                </a:cubicBezTo>
                <a:cubicBezTo>
                  <a:pt x="1053" y="1061"/>
                  <a:pt x="1092" y="1051"/>
                  <a:pt x="1131" y="1038"/>
                </a:cubicBezTo>
                <a:lnTo>
                  <a:pt x="1798" y="645"/>
                </a:lnTo>
                <a:cubicBezTo>
                  <a:pt x="1869" y="610"/>
                  <a:pt x="1869" y="550"/>
                  <a:pt x="1822" y="514"/>
                </a:cubicBezTo>
                <a:lnTo>
                  <a:pt x="953" y="26"/>
                </a:lnTo>
                <a:cubicBezTo>
                  <a:pt x="925" y="10"/>
                  <a:pt x="892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3" name="Google Shape;2253;p31"/>
          <p:cNvSpPr/>
          <p:nvPr/>
        </p:nvSpPr>
        <p:spPr>
          <a:xfrm>
            <a:off x="5203407" y="2132332"/>
            <a:ext cx="51736" cy="29332"/>
          </a:xfrm>
          <a:custGeom>
            <a:avLst/>
            <a:gdLst/>
            <a:ahLst/>
            <a:cxnLst/>
            <a:rect l="l" t="t" r="r" b="b"/>
            <a:pathLst>
              <a:path w="1882" h="1067" extrusionOk="0">
                <a:moveTo>
                  <a:pt x="861" y="1"/>
                </a:moveTo>
                <a:cubicBezTo>
                  <a:pt x="821" y="1"/>
                  <a:pt x="783" y="13"/>
                  <a:pt x="751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917" y="1050"/>
                </a:lnTo>
                <a:cubicBezTo>
                  <a:pt x="950" y="1061"/>
                  <a:pt x="984" y="1067"/>
                  <a:pt x="1019" y="1067"/>
                </a:cubicBezTo>
                <a:cubicBezTo>
                  <a:pt x="1061" y="1067"/>
                  <a:pt x="1104" y="1058"/>
                  <a:pt x="1144" y="1038"/>
                </a:cubicBezTo>
                <a:lnTo>
                  <a:pt x="1810" y="645"/>
                </a:lnTo>
                <a:cubicBezTo>
                  <a:pt x="1870" y="610"/>
                  <a:pt x="1882" y="550"/>
                  <a:pt x="1822" y="526"/>
                </a:cubicBezTo>
                <a:lnTo>
                  <a:pt x="965" y="26"/>
                </a:lnTo>
                <a:cubicBezTo>
                  <a:pt x="932" y="10"/>
                  <a:pt x="896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4" name="Google Shape;2254;p31"/>
          <p:cNvSpPr/>
          <p:nvPr/>
        </p:nvSpPr>
        <p:spPr>
          <a:xfrm>
            <a:off x="4846651" y="1887070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0" y="1"/>
                </a:moveTo>
                <a:cubicBezTo>
                  <a:pt x="828" y="1"/>
                  <a:pt x="799" y="7"/>
                  <a:pt x="775" y="19"/>
                </a:cubicBezTo>
                <a:lnTo>
                  <a:pt x="60" y="423"/>
                </a:lnTo>
                <a:cubicBezTo>
                  <a:pt x="13" y="459"/>
                  <a:pt x="1" y="507"/>
                  <a:pt x="48" y="530"/>
                </a:cubicBezTo>
                <a:lnTo>
                  <a:pt x="1072" y="1126"/>
                </a:lnTo>
                <a:cubicBezTo>
                  <a:pt x="1102" y="1144"/>
                  <a:pt x="1135" y="1153"/>
                  <a:pt x="1168" y="1153"/>
                </a:cubicBezTo>
                <a:cubicBezTo>
                  <a:pt x="1200" y="1153"/>
                  <a:pt x="1233" y="1144"/>
                  <a:pt x="1263" y="1126"/>
                </a:cubicBezTo>
                <a:lnTo>
                  <a:pt x="1965" y="721"/>
                </a:lnTo>
                <a:cubicBezTo>
                  <a:pt x="2025" y="685"/>
                  <a:pt x="2025" y="638"/>
                  <a:pt x="1977" y="614"/>
                </a:cubicBezTo>
                <a:lnTo>
                  <a:pt x="953" y="19"/>
                </a:lnTo>
                <a:cubicBezTo>
                  <a:pt x="924" y="7"/>
                  <a:pt x="891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31"/>
          <p:cNvSpPr/>
          <p:nvPr/>
        </p:nvSpPr>
        <p:spPr>
          <a:xfrm>
            <a:off x="4887912" y="1910684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3"/>
                </a:lnTo>
                <a:cubicBezTo>
                  <a:pt x="0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5" y="1153"/>
                  <a:pt x="1152" y="1153"/>
                </a:cubicBezTo>
                <a:cubicBezTo>
                  <a:pt x="1185" y="1153"/>
                  <a:pt x="1217" y="1144"/>
                  <a:pt x="1250" y="1124"/>
                </a:cubicBezTo>
                <a:lnTo>
                  <a:pt x="1965" y="719"/>
                </a:lnTo>
                <a:cubicBezTo>
                  <a:pt x="2012" y="684"/>
                  <a:pt x="2024" y="648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31"/>
          <p:cNvSpPr/>
          <p:nvPr/>
        </p:nvSpPr>
        <p:spPr>
          <a:xfrm>
            <a:off x="4929146" y="1934407"/>
            <a:ext cx="55337" cy="31806"/>
          </a:xfrm>
          <a:custGeom>
            <a:avLst/>
            <a:gdLst/>
            <a:ahLst/>
            <a:cxnLst/>
            <a:rect l="l" t="t" r="r" b="b"/>
            <a:pathLst>
              <a:path w="2013" h="1157" extrusionOk="0">
                <a:moveTo>
                  <a:pt x="860" y="0"/>
                </a:moveTo>
                <a:cubicBezTo>
                  <a:pt x="828" y="0"/>
                  <a:pt x="795" y="10"/>
                  <a:pt x="762" y="23"/>
                </a:cubicBezTo>
                <a:lnTo>
                  <a:pt x="60" y="440"/>
                </a:lnTo>
                <a:cubicBezTo>
                  <a:pt x="0" y="463"/>
                  <a:pt x="0" y="511"/>
                  <a:pt x="48" y="535"/>
                </a:cubicBezTo>
                <a:lnTo>
                  <a:pt x="1072" y="1130"/>
                </a:lnTo>
                <a:cubicBezTo>
                  <a:pt x="1102" y="1148"/>
                  <a:pt x="1134" y="1157"/>
                  <a:pt x="1167" y="1157"/>
                </a:cubicBezTo>
                <a:cubicBezTo>
                  <a:pt x="1200" y="1157"/>
                  <a:pt x="1232" y="1148"/>
                  <a:pt x="1262" y="1130"/>
                </a:cubicBezTo>
                <a:lnTo>
                  <a:pt x="1953" y="713"/>
                </a:lnTo>
                <a:cubicBezTo>
                  <a:pt x="2012" y="690"/>
                  <a:pt x="2012" y="642"/>
                  <a:pt x="1977" y="618"/>
                </a:cubicBezTo>
                <a:lnTo>
                  <a:pt x="941" y="23"/>
                </a:lnTo>
                <a:cubicBezTo>
                  <a:pt x="914" y="7"/>
                  <a:pt x="887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7" name="Google Shape;2257;p31"/>
          <p:cNvSpPr/>
          <p:nvPr/>
        </p:nvSpPr>
        <p:spPr>
          <a:xfrm>
            <a:off x="4970050" y="1958186"/>
            <a:ext cx="55667" cy="31641"/>
          </a:xfrm>
          <a:custGeom>
            <a:avLst/>
            <a:gdLst/>
            <a:ahLst/>
            <a:cxnLst/>
            <a:rect l="l" t="t" r="r" b="b"/>
            <a:pathLst>
              <a:path w="2025" h="1151" extrusionOk="0">
                <a:moveTo>
                  <a:pt x="864" y="0"/>
                </a:moveTo>
                <a:cubicBezTo>
                  <a:pt x="834" y="0"/>
                  <a:pt x="804" y="9"/>
                  <a:pt x="774" y="27"/>
                </a:cubicBezTo>
                <a:lnTo>
                  <a:pt x="60" y="432"/>
                </a:lnTo>
                <a:cubicBezTo>
                  <a:pt x="12" y="468"/>
                  <a:pt x="0" y="515"/>
                  <a:pt x="48" y="539"/>
                </a:cubicBezTo>
                <a:lnTo>
                  <a:pt x="1072" y="1134"/>
                </a:lnTo>
                <a:cubicBezTo>
                  <a:pt x="1099" y="1145"/>
                  <a:pt x="1128" y="1151"/>
                  <a:pt x="1157" y="1151"/>
                </a:cubicBezTo>
                <a:cubicBezTo>
                  <a:pt x="1193" y="1151"/>
                  <a:pt x="1230" y="1142"/>
                  <a:pt x="1263" y="1122"/>
                </a:cubicBezTo>
                <a:lnTo>
                  <a:pt x="1965" y="730"/>
                </a:lnTo>
                <a:cubicBezTo>
                  <a:pt x="2025" y="694"/>
                  <a:pt x="2025" y="646"/>
                  <a:pt x="1977" y="622"/>
                </a:cubicBezTo>
                <a:lnTo>
                  <a:pt x="953" y="27"/>
                </a:lnTo>
                <a:cubicBezTo>
                  <a:pt x="923" y="9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8" name="Google Shape;2258;p31"/>
          <p:cNvSpPr/>
          <p:nvPr/>
        </p:nvSpPr>
        <p:spPr>
          <a:xfrm>
            <a:off x="5011284" y="1982074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59" y="0"/>
                </a:moveTo>
                <a:cubicBezTo>
                  <a:pt x="828" y="0"/>
                  <a:pt x="798" y="9"/>
                  <a:pt x="775" y="27"/>
                </a:cubicBezTo>
                <a:lnTo>
                  <a:pt x="60" y="432"/>
                </a:lnTo>
                <a:cubicBezTo>
                  <a:pt x="13" y="456"/>
                  <a:pt x="1" y="503"/>
                  <a:pt x="48" y="539"/>
                </a:cubicBezTo>
                <a:lnTo>
                  <a:pt x="1072" y="1135"/>
                </a:lnTo>
                <a:cubicBezTo>
                  <a:pt x="1102" y="1146"/>
                  <a:pt x="1132" y="1152"/>
                  <a:pt x="1162" y="1152"/>
                </a:cubicBezTo>
                <a:cubicBezTo>
                  <a:pt x="1191" y="1152"/>
                  <a:pt x="1221" y="1146"/>
                  <a:pt x="1251" y="1135"/>
                </a:cubicBezTo>
                <a:lnTo>
                  <a:pt x="1965" y="718"/>
                </a:lnTo>
                <a:cubicBezTo>
                  <a:pt x="2013" y="694"/>
                  <a:pt x="2025" y="646"/>
                  <a:pt x="1977" y="623"/>
                </a:cubicBezTo>
                <a:lnTo>
                  <a:pt x="953" y="27"/>
                </a:lnTo>
                <a:cubicBezTo>
                  <a:pt x="923" y="9"/>
                  <a:pt x="891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9" name="Google Shape;2259;p31"/>
          <p:cNvSpPr/>
          <p:nvPr/>
        </p:nvSpPr>
        <p:spPr>
          <a:xfrm>
            <a:off x="5052518" y="2005578"/>
            <a:ext cx="55667" cy="31723"/>
          </a:xfrm>
          <a:custGeom>
            <a:avLst/>
            <a:gdLst/>
            <a:ahLst/>
            <a:cxnLst/>
            <a:rect l="l" t="t" r="r" b="b"/>
            <a:pathLst>
              <a:path w="2025" h="1154" extrusionOk="0">
                <a:moveTo>
                  <a:pt x="868" y="1"/>
                </a:moveTo>
                <a:cubicBezTo>
                  <a:pt x="832" y="1"/>
                  <a:pt x="796" y="10"/>
                  <a:pt x="763" y="29"/>
                </a:cubicBezTo>
                <a:lnTo>
                  <a:pt x="60" y="434"/>
                </a:lnTo>
                <a:cubicBezTo>
                  <a:pt x="1" y="470"/>
                  <a:pt x="1" y="518"/>
                  <a:pt x="48" y="541"/>
                </a:cubicBezTo>
                <a:lnTo>
                  <a:pt x="1072" y="1137"/>
                </a:lnTo>
                <a:cubicBezTo>
                  <a:pt x="1099" y="1147"/>
                  <a:pt x="1126" y="1153"/>
                  <a:pt x="1153" y="1153"/>
                </a:cubicBezTo>
                <a:cubicBezTo>
                  <a:pt x="1185" y="1153"/>
                  <a:pt x="1218" y="1145"/>
                  <a:pt x="1251" y="1125"/>
                </a:cubicBezTo>
                <a:lnTo>
                  <a:pt x="1965" y="720"/>
                </a:lnTo>
                <a:cubicBezTo>
                  <a:pt x="2013" y="696"/>
                  <a:pt x="2025" y="649"/>
                  <a:pt x="1977" y="613"/>
                </a:cubicBezTo>
                <a:lnTo>
                  <a:pt x="953" y="18"/>
                </a:lnTo>
                <a:cubicBezTo>
                  <a:pt x="927" y="7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31"/>
          <p:cNvSpPr/>
          <p:nvPr/>
        </p:nvSpPr>
        <p:spPr>
          <a:xfrm>
            <a:off x="5093779" y="2029493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8" y="0"/>
                </a:moveTo>
                <a:cubicBezTo>
                  <a:pt x="834" y="0"/>
                  <a:pt x="800" y="9"/>
                  <a:pt x="774" y="29"/>
                </a:cubicBezTo>
                <a:lnTo>
                  <a:pt x="60" y="433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8" y="1153"/>
                  <a:pt x="1156" y="1153"/>
                </a:cubicBezTo>
                <a:cubicBezTo>
                  <a:pt x="1191" y="1153"/>
                  <a:pt x="1224" y="1144"/>
                  <a:pt x="1250" y="1124"/>
                </a:cubicBezTo>
                <a:lnTo>
                  <a:pt x="1965" y="719"/>
                </a:lnTo>
                <a:cubicBezTo>
                  <a:pt x="2012" y="683"/>
                  <a:pt x="2024" y="636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31"/>
          <p:cNvSpPr/>
          <p:nvPr/>
        </p:nvSpPr>
        <p:spPr>
          <a:xfrm>
            <a:off x="5134684" y="2053052"/>
            <a:ext cx="55667" cy="31861"/>
          </a:xfrm>
          <a:custGeom>
            <a:avLst/>
            <a:gdLst/>
            <a:ahLst/>
            <a:cxnLst/>
            <a:rect l="l" t="t" r="r" b="b"/>
            <a:pathLst>
              <a:path w="2025" h="1159" extrusionOk="0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4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9" y="1152"/>
                  <a:pt x="1128" y="1159"/>
                  <a:pt x="1156" y="1159"/>
                </a:cubicBezTo>
                <a:cubicBezTo>
                  <a:pt x="1191" y="1159"/>
                  <a:pt x="1224" y="1149"/>
                  <a:pt x="1250" y="1136"/>
                </a:cubicBezTo>
                <a:lnTo>
                  <a:pt x="1965" y="719"/>
                </a:lnTo>
                <a:cubicBezTo>
                  <a:pt x="2012" y="696"/>
                  <a:pt x="2024" y="648"/>
                  <a:pt x="1977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2" name="Google Shape;2262;p31"/>
          <p:cNvSpPr/>
          <p:nvPr/>
        </p:nvSpPr>
        <p:spPr>
          <a:xfrm>
            <a:off x="5175918" y="2076940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8" y="1"/>
                </a:moveTo>
                <a:cubicBezTo>
                  <a:pt x="832" y="1"/>
                  <a:pt x="795" y="9"/>
                  <a:pt x="763" y="29"/>
                </a:cubicBezTo>
                <a:lnTo>
                  <a:pt x="60" y="434"/>
                </a:lnTo>
                <a:cubicBezTo>
                  <a:pt x="1" y="470"/>
                  <a:pt x="1" y="517"/>
                  <a:pt x="48" y="541"/>
                </a:cubicBezTo>
                <a:lnTo>
                  <a:pt x="1072" y="1136"/>
                </a:lnTo>
                <a:cubicBezTo>
                  <a:pt x="1099" y="1147"/>
                  <a:pt x="1126" y="1153"/>
                  <a:pt x="1152" y="1153"/>
                </a:cubicBezTo>
                <a:cubicBezTo>
                  <a:pt x="1185" y="1153"/>
                  <a:pt x="1218" y="1144"/>
                  <a:pt x="1251" y="1124"/>
                </a:cubicBezTo>
                <a:lnTo>
                  <a:pt x="1965" y="720"/>
                </a:lnTo>
                <a:cubicBezTo>
                  <a:pt x="2013" y="684"/>
                  <a:pt x="2025" y="636"/>
                  <a:pt x="1977" y="612"/>
                </a:cubicBezTo>
                <a:lnTo>
                  <a:pt x="953" y="17"/>
                </a:lnTo>
                <a:cubicBezTo>
                  <a:pt x="926" y="6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3" name="Google Shape;2263;p31"/>
          <p:cNvSpPr/>
          <p:nvPr/>
        </p:nvSpPr>
        <p:spPr>
          <a:xfrm>
            <a:off x="5217152" y="2100664"/>
            <a:ext cx="55337" cy="31888"/>
          </a:xfrm>
          <a:custGeom>
            <a:avLst/>
            <a:gdLst/>
            <a:ahLst/>
            <a:cxnLst/>
            <a:rect l="l" t="t" r="r" b="b"/>
            <a:pathLst>
              <a:path w="2013" h="1160" extrusionOk="0">
                <a:moveTo>
                  <a:pt x="861" y="1"/>
                </a:moveTo>
                <a:cubicBezTo>
                  <a:pt x="828" y="1"/>
                  <a:pt x="795" y="10"/>
                  <a:pt x="763" y="23"/>
                </a:cubicBezTo>
                <a:lnTo>
                  <a:pt x="60" y="440"/>
                </a:lnTo>
                <a:cubicBezTo>
                  <a:pt x="1" y="464"/>
                  <a:pt x="1" y="511"/>
                  <a:pt x="36" y="547"/>
                </a:cubicBezTo>
                <a:lnTo>
                  <a:pt x="1072" y="1142"/>
                </a:lnTo>
                <a:cubicBezTo>
                  <a:pt x="1094" y="1153"/>
                  <a:pt x="1120" y="1159"/>
                  <a:pt x="1148" y="1159"/>
                </a:cubicBezTo>
                <a:cubicBezTo>
                  <a:pt x="1182" y="1159"/>
                  <a:pt x="1218" y="1150"/>
                  <a:pt x="1251" y="1131"/>
                </a:cubicBezTo>
                <a:lnTo>
                  <a:pt x="1953" y="726"/>
                </a:lnTo>
                <a:cubicBezTo>
                  <a:pt x="2013" y="690"/>
                  <a:pt x="2013" y="642"/>
                  <a:pt x="1965" y="619"/>
                </a:cubicBezTo>
                <a:lnTo>
                  <a:pt x="941" y="23"/>
                </a:lnTo>
                <a:cubicBezTo>
                  <a:pt x="914" y="7"/>
                  <a:pt x="888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4" name="Google Shape;2264;p31"/>
          <p:cNvSpPr/>
          <p:nvPr/>
        </p:nvSpPr>
        <p:spPr>
          <a:xfrm>
            <a:off x="5258056" y="2124387"/>
            <a:ext cx="55695" cy="31723"/>
          </a:xfrm>
          <a:custGeom>
            <a:avLst/>
            <a:gdLst/>
            <a:ahLst/>
            <a:cxnLst/>
            <a:rect l="l" t="t" r="r" b="b"/>
            <a:pathLst>
              <a:path w="2026" h="1154" extrusionOk="0">
                <a:moveTo>
                  <a:pt x="869" y="1"/>
                </a:moveTo>
                <a:cubicBezTo>
                  <a:pt x="835" y="1"/>
                  <a:pt x="801" y="10"/>
                  <a:pt x="775" y="29"/>
                </a:cubicBezTo>
                <a:lnTo>
                  <a:pt x="61" y="434"/>
                </a:lnTo>
                <a:cubicBezTo>
                  <a:pt x="13" y="470"/>
                  <a:pt x="1" y="518"/>
                  <a:pt x="49" y="541"/>
                </a:cubicBezTo>
                <a:lnTo>
                  <a:pt x="1073" y="1137"/>
                </a:lnTo>
                <a:cubicBezTo>
                  <a:pt x="1099" y="1147"/>
                  <a:pt x="1128" y="1153"/>
                  <a:pt x="1158" y="1153"/>
                </a:cubicBezTo>
                <a:cubicBezTo>
                  <a:pt x="1194" y="1153"/>
                  <a:pt x="1230" y="1144"/>
                  <a:pt x="1263" y="1125"/>
                </a:cubicBezTo>
                <a:lnTo>
                  <a:pt x="1966" y="720"/>
                </a:lnTo>
                <a:cubicBezTo>
                  <a:pt x="2025" y="684"/>
                  <a:pt x="2025" y="637"/>
                  <a:pt x="1977" y="613"/>
                </a:cubicBezTo>
                <a:lnTo>
                  <a:pt x="953" y="18"/>
                </a:lnTo>
                <a:cubicBezTo>
                  <a:pt x="927" y="7"/>
                  <a:pt x="898" y="1"/>
                  <a:pt x="8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5" name="Google Shape;2265;p31"/>
          <p:cNvSpPr/>
          <p:nvPr/>
        </p:nvSpPr>
        <p:spPr>
          <a:xfrm>
            <a:off x="5195875" y="2206856"/>
            <a:ext cx="61248" cy="34720"/>
          </a:xfrm>
          <a:custGeom>
            <a:avLst/>
            <a:gdLst/>
            <a:ahLst/>
            <a:cxnLst/>
            <a:rect l="l" t="t" r="r" b="b"/>
            <a:pathLst>
              <a:path w="2228" h="1263" extrusionOk="0">
                <a:moveTo>
                  <a:pt x="865" y="0"/>
                </a:moveTo>
                <a:cubicBezTo>
                  <a:pt x="837" y="0"/>
                  <a:pt x="810" y="6"/>
                  <a:pt x="787" y="18"/>
                </a:cubicBezTo>
                <a:lnTo>
                  <a:pt x="60" y="435"/>
                </a:lnTo>
                <a:cubicBezTo>
                  <a:pt x="13" y="470"/>
                  <a:pt x="1" y="518"/>
                  <a:pt x="48" y="542"/>
                </a:cubicBezTo>
                <a:lnTo>
                  <a:pt x="1275" y="1244"/>
                </a:lnTo>
                <a:cubicBezTo>
                  <a:pt x="1305" y="1256"/>
                  <a:pt x="1334" y="1262"/>
                  <a:pt x="1364" y="1262"/>
                </a:cubicBezTo>
                <a:cubicBezTo>
                  <a:pt x="1394" y="1262"/>
                  <a:pt x="1424" y="1256"/>
                  <a:pt x="1453" y="1244"/>
                </a:cubicBezTo>
                <a:lnTo>
                  <a:pt x="2168" y="828"/>
                </a:lnTo>
                <a:cubicBezTo>
                  <a:pt x="2215" y="792"/>
                  <a:pt x="2227" y="756"/>
                  <a:pt x="2180" y="732"/>
                </a:cubicBezTo>
                <a:lnTo>
                  <a:pt x="953" y="18"/>
                </a:lnTo>
                <a:cubicBezTo>
                  <a:pt x="924" y="6"/>
                  <a:pt x="894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6" name="Google Shape;2266;p31"/>
          <p:cNvSpPr/>
          <p:nvPr/>
        </p:nvSpPr>
        <p:spPr>
          <a:xfrm>
            <a:off x="5151699" y="2181016"/>
            <a:ext cx="60890" cy="34885"/>
          </a:xfrm>
          <a:custGeom>
            <a:avLst/>
            <a:gdLst/>
            <a:ahLst/>
            <a:cxnLst/>
            <a:rect l="l" t="t" r="r" b="b"/>
            <a:pathLst>
              <a:path w="2215" h="1269" extrusionOk="0">
                <a:moveTo>
                  <a:pt x="867" y="1"/>
                </a:moveTo>
                <a:cubicBezTo>
                  <a:pt x="834" y="1"/>
                  <a:pt x="801" y="10"/>
                  <a:pt x="774" y="29"/>
                </a:cubicBezTo>
                <a:lnTo>
                  <a:pt x="48" y="446"/>
                </a:lnTo>
                <a:cubicBezTo>
                  <a:pt x="12" y="482"/>
                  <a:pt x="0" y="517"/>
                  <a:pt x="36" y="541"/>
                </a:cubicBezTo>
                <a:lnTo>
                  <a:pt x="1263" y="1256"/>
                </a:lnTo>
                <a:cubicBezTo>
                  <a:pt x="1285" y="1265"/>
                  <a:pt x="1308" y="1269"/>
                  <a:pt x="1331" y="1269"/>
                </a:cubicBezTo>
                <a:cubicBezTo>
                  <a:pt x="1368" y="1269"/>
                  <a:pt x="1404" y="1258"/>
                  <a:pt x="1441" y="1244"/>
                </a:cubicBezTo>
                <a:lnTo>
                  <a:pt x="2155" y="827"/>
                </a:lnTo>
                <a:cubicBezTo>
                  <a:pt x="2215" y="803"/>
                  <a:pt x="2215" y="755"/>
                  <a:pt x="2167" y="732"/>
                </a:cubicBezTo>
                <a:lnTo>
                  <a:pt x="941" y="17"/>
                </a:lnTo>
                <a:cubicBezTo>
                  <a:pt x="920" y="7"/>
                  <a:pt x="893" y="1"/>
                  <a:pt x="86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7" name="Google Shape;2267;p31"/>
          <p:cNvSpPr/>
          <p:nvPr/>
        </p:nvSpPr>
        <p:spPr>
          <a:xfrm>
            <a:off x="5107194" y="2155780"/>
            <a:ext cx="60890" cy="34720"/>
          </a:xfrm>
          <a:custGeom>
            <a:avLst/>
            <a:gdLst/>
            <a:ahLst/>
            <a:cxnLst/>
            <a:rect l="l" t="t" r="r" b="b"/>
            <a:pathLst>
              <a:path w="2215" h="1263" extrusionOk="0">
                <a:moveTo>
                  <a:pt x="857" y="1"/>
                </a:moveTo>
                <a:cubicBezTo>
                  <a:pt x="828" y="1"/>
                  <a:pt x="798" y="7"/>
                  <a:pt x="774" y="19"/>
                </a:cubicBezTo>
                <a:lnTo>
                  <a:pt x="60" y="435"/>
                </a:lnTo>
                <a:cubicBezTo>
                  <a:pt x="0" y="459"/>
                  <a:pt x="0" y="507"/>
                  <a:pt x="48" y="530"/>
                </a:cubicBezTo>
                <a:lnTo>
                  <a:pt x="1274" y="1245"/>
                </a:lnTo>
                <a:cubicBezTo>
                  <a:pt x="1298" y="1257"/>
                  <a:pt x="1328" y="1263"/>
                  <a:pt x="1358" y="1263"/>
                </a:cubicBezTo>
                <a:cubicBezTo>
                  <a:pt x="1387" y="1263"/>
                  <a:pt x="1417" y="1257"/>
                  <a:pt x="1441" y="1245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41" y="19"/>
                </a:lnTo>
                <a:cubicBezTo>
                  <a:pt x="917" y="7"/>
                  <a:pt x="887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8" name="Google Shape;2268;p31"/>
          <p:cNvSpPr/>
          <p:nvPr/>
        </p:nvSpPr>
        <p:spPr>
          <a:xfrm>
            <a:off x="4830624" y="1996066"/>
            <a:ext cx="292961" cy="168596"/>
          </a:xfrm>
          <a:custGeom>
            <a:avLst/>
            <a:gdLst/>
            <a:ahLst/>
            <a:cxnLst/>
            <a:rect l="l" t="t" r="r" b="b"/>
            <a:pathLst>
              <a:path w="10657" h="6133" extrusionOk="0">
                <a:moveTo>
                  <a:pt x="858" y="0"/>
                </a:moveTo>
                <a:cubicBezTo>
                  <a:pt x="828" y="0"/>
                  <a:pt x="798" y="6"/>
                  <a:pt x="774" y="18"/>
                </a:cubicBezTo>
                <a:lnTo>
                  <a:pt x="48" y="435"/>
                </a:lnTo>
                <a:cubicBezTo>
                  <a:pt x="0" y="459"/>
                  <a:pt x="0" y="506"/>
                  <a:pt x="36" y="530"/>
                </a:cubicBezTo>
                <a:lnTo>
                  <a:pt x="9716" y="6114"/>
                </a:lnTo>
                <a:cubicBezTo>
                  <a:pt x="9740" y="6126"/>
                  <a:pt x="9769" y="6132"/>
                  <a:pt x="9799" y="6132"/>
                </a:cubicBezTo>
                <a:cubicBezTo>
                  <a:pt x="9829" y="6132"/>
                  <a:pt x="9859" y="6126"/>
                  <a:pt x="9883" y="6114"/>
                </a:cubicBezTo>
                <a:lnTo>
                  <a:pt x="10609" y="5698"/>
                </a:lnTo>
                <a:cubicBezTo>
                  <a:pt x="10657" y="5674"/>
                  <a:pt x="10657" y="5626"/>
                  <a:pt x="10621" y="5602"/>
                </a:cubicBezTo>
                <a:lnTo>
                  <a:pt x="941" y="18"/>
                </a:lnTo>
                <a:cubicBezTo>
                  <a:pt x="917" y="6"/>
                  <a:pt x="887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9" name="Google Shape;2269;p31"/>
          <p:cNvSpPr/>
          <p:nvPr/>
        </p:nvSpPr>
        <p:spPr>
          <a:xfrm>
            <a:off x="5042374" y="1777804"/>
            <a:ext cx="350910" cy="204608"/>
          </a:xfrm>
          <a:custGeom>
            <a:avLst/>
            <a:gdLst/>
            <a:ahLst/>
            <a:cxnLst/>
            <a:rect l="l" t="t" r="r" b="b"/>
            <a:pathLst>
              <a:path w="12765" h="7443" extrusionOk="0">
                <a:moveTo>
                  <a:pt x="12359" y="5144"/>
                </a:moveTo>
                <a:lnTo>
                  <a:pt x="3656" y="108"/>
                </a:lnTo>
                <a:cubicBezTo>
                  <a:pt x="3406" y="1"/>
                  <a:pt x="3120" y="13"/>
                  <a:pt x="2894" y="144"/>
                </a:cubicBezTo>
                <a:lnTo>
                  <a:pt x="263" y="1656"/>
                </a:lnTo>
                <a:lnTo>
                  <a:pt x="1" y="1608"/>
                </a:lnTo>
                <a:lnTo>
                  <a:pt x="1" y="1954"/>
                </a:lnTo>
                <a:cubicBezTo>
                  <a:pt x="13" y="2037"/>
                  <a:pt x="60" y="2108"/>
                  <a:pt x="132" y="2144"/>
                </a:cubicBezTo>
                <a:lnTo>
                  <a:pt x="9121" y="7323"/>
                </a:lnTo>
                <a:cubicBezTo>
                  <a:pt x="9359" y="7442"/>
                  <a:pt x="9645" y="7430"/>
                  <a:pt x="9883" y="7300"/>
                </a:cubicBezTo>
                <a:lnTo>
                  <a:pt x="12574" y="5740"/>
                </a:lnTo>
                <a:cubicBezTo>
                  <a:pt x="12681" y="5692"/>
                  <a:pt x="12752" y="5597"/>
                  <a:pt x="12764" y="5490"/>
                </a:cubicBezTo>
                <a:lnTo>
                  <a:pt x="12764" y="514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0" name="Google Shape;2270;p31"/>
          <p:cNvSpPr/>
          <p:nvPr/>
        </p:nvSpPr>
        <p:spPr>
          <a:xfrm>
            <a:off x="5042374" y="1769282"/>
            <a:ext cx="350910" cy="202464"/>
          </a:xfrm>
          <a:custGeom>
            <a:avLst/>
            <a:gdLst/>
            <a:ahLst/>
            <a:cxnLst/>
            <a:rect l="l" t="t" r="r" b="b"/>
            <a:pathLst>
              <a:path w="12765" h="7365" extrusionOk="0">
                <a:moveTo>
                  <a:pt x="3305" y="1"/>
                </a:moveTo>
                <a:cubicBezTo>
                  <a:pt x="3161" y="1"/>
                  <a:pt x="3018" y="37"/>
                  <a:pt x="2894" y="109"/>
                </a:cubicBezTo>
                <a:lnTo>
                  <a:pt x="191" y="1668"/>
                </a:lnTo>
                <a:cubicBezTo>
                  <a:pt x="96" y="1704"/>
                  <a:pt x="25" y="1799"/>
                  <a:pt x="1" y="1906"/>
                </a:cubicBezTo>
                <a:cubicBezTo>
                  <a:pt x="13" y="1990"/>
                  <a:pt x="60" y="2073"/>
                  <a:pt x="144" y="2097"/>
                </a:cubicBezTo>
                <a:lnTo>
                  <a:pt x="9121" y="7288"/>
                </a:lnTo>
                <a:cubicBezTo>
                  <a:pt x="9237" y="7338"/>
                  <a:pt x="9358" y="7364"/>
                  <a:pt x="9478" y="7364"/>
                </a:cubicBezTo>
                <a:cubicBezTo>
                  <a:pt x="9617" y="7364"/>
                  <a:pt x="9755" y="7329"/>
                  <a:pt x="9883" y="7252"/>
                </a:cubicBezTo>
                <a:lnTo>
                  <a:pt x="12586" y="5705"/>
                </a:lnTo>
                <a:cubicBezTo>
                  <a:pt x="12681" y="5657"/>
                  <a:pt x="12752" y="5562"/>
                  <a:pt x="12764" y="5454"/>
                </a:cubicBezTo>
                <a:cubicBezTo>
                  <a:pt x="12764" y="5371"/>
                  <a:pt x="12705" y="5300"/>
                  <a:pt x="12633" y="5264"/>
                </a:cubicBezTo>
                <a:lnTo>
                  <a:pt x="3656" y="73"/>
                </a:lnTo>
                <a:cubicBezTo>
                  <a:pt x="3543" y="25"/>
                  <a:pt x="3424" y="1"/>
                  <a:pt x="33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1" name="Google Shape;2271;p31"/>
          <p:cNvSpPr/>
          <p:nvPr/>
        </p:nvSpPr>
        <p:spPr>
          <a:xfrm>
            <a:off x="5131412" y="1734948"/>
            <a:ext cx="173489" cy="185942"/>
          </a:xfrm>
          <a:custGeom>
            <a:avLst/>
            <a:gdLst/>
            <a:ahLst/>
            <a:cxnLst/>
            <a:rect l="l" t="t" r="r" b="b"/>
            <a:pathLst>
              <a:path w="6311" h="6764" extrusionOk="0">
                <a:moveTo>
                  <a:pt x="5441" y="3072"/>
                </a:moveTo>
                <a:lnTo>
                  <a:pt x="0" y="0"/>
                </a:lnTo>
                <a:lnTo>
                  <a:pt x="0" y="3298"/>
                </a:lnTo>
                <a:cubicBezTo>
                  <a:pt x="0" y="3322"/>
                  <a:pt x="12" y="3334"/>
                  <a:pt x="24" y="3346"/>
                </a:cubicBezTo>
                <a:lnTo>
                  <a:pt x="5906" y="6739"/>
                </a:lnTo>
                <a:cubicBezTo>
                  <a:pt x="5965" y="6763"/>
                  <a:pt x="6025" y="6763"/>
                  <a:pt x="6084" y="6727"/>
                </a:cubicBezTo>
                <a:lnTo>
                  <a:pt x="6263" y="6620"/>
                </a:lnTo>
                <a:cubicBezTo>
                  <a:pt x="6287" y="6608"/>
                  <a:pt x="6311" y="6584"/>
                  <a:pt x="6311" y="6561"/>
                </a:cubicBezTo>
                <a:lnTo>
                  <a:pt x="6311" y="326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31"/>
          <p:cNvSpPr/>
          <p:nvPr/>
        </p:nvSpPr>
        <p:spPr>
          <a:xfrm>
            <a:off x="5130753" y="1729862"/>
            <a:ext cx="173819" cy="100146"/>
          </a:xfrm>
          <a:custGeom>
            <a:avLst/>
            <a:gdLst/>
            <a:ahLst/>
            <a:cxnLst/>
            <a:rect l="l" t="t" r="r" b="b"/>
            <a:pathLst>
              <a:path w="6323" h="3643" extrusionOk="0">
                <a:moveTo>
                  <a:pt x="334" y="1"/>
                </a:moveTo>
                <a:cubicBezTo>
                  <a:pt x="304" y="1"/>
                  <a:pt x="274" y="7"/>
                  <a:pt x="250" y="19"/>
                </a:cubicBezTo>
                <a:lnTo>
                  <a:pt x="60" y="126"/>
                </a:lnTo>
                <a:cubicBezTo>
                  <a:pt x="12" y="161"/>
                  <a:pt x="0" y="197"/>
                  <a:pt x="48" y="221"/>
                </a:cubicBezTo>
                <a:lnTo>
                  <a:pt x="5930" y="3614"/>
                </a:lnTo>
                <a:cubicBezTo>
                  <a:pt x="5956" y="3634"/>
                  <a:pt x="5986" y="3643"/>
                  <a:pt x="6017" y="3643"/>
                </a:cubicBezTo>
                <a:cubicBezTo>
                  <a:pt x="6043" y="3643"/>
                  <a:pt x="6070" y="3637"/>
                  <a:pt x="6096" y="3626"/>
                </a:cubicBezTo>
                <a:lnTo>
                  <a:pt x="6287" y="3507"/>
                </a:lnTo>
                <a:cubicBezTo>
                  <a:pt x="6311" y="3495"/>
                  <a:pt x="6323" y="3483"/>
                  <a:pt x="6323" y="3459"/>
                </a:cubicBezTo>
                <a:cubicBezTo>
                  <a:pt x="6323" y="3436"/>
                  <a:pt x="6311" y="3424"/>
                  <a:pt x="6299" y="3412"/>
                </a:cubicBezTo>
                <a:lnTo>
                  <a:pt x="417" y="19"/>
                </a:lnTo>
                <a:cubicBezTo>
                  <a:pt x="393" y="7"/>
                  <a:pt x="364" y="1"/>
                  <a:pt x="334" y="1"/>
                </a:cubicBezTo>
                <a:close/>
              </a:path>
            </a:pathLst>
          </a:custGeom>
          <a:solidFill>
            <a:srgbClr val="351D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31"/>
          <p:cNvSpPr/>
          <p:nvPr/>
        </p:nvSpPr>
        <p:spPr>
          <a:xfrm>
            <a:off x="4917023" y="1156925"/>
            <a:ext cx="607172" cy="791465"/>
          </a:xfrm>
          <a:custGeom>
            <a:avLst/>
            <a:gdLst/>
            <a:ahLst/>
            <a:cxnLst/>
            <a:rect l="l" t="t" r="r" b="b"/>
            <a:pathLst>
              <a:path w="22087" h="28791" extrusionOk="0">
                <a:moveTo>
                  <a:pt x="21575" y="11883"/>
                </a:moveTo>
                <a:lnTo>
                  <a:pt x="1132" y="72"/>
                </a:lnTo>
                <a:cubicBezTo>
                  <a:pt x="1037" y="13"/>
                  <a:pt x="917" y="1"/>
                  <a:pt x="810" y="49"/>
                </a:cubicBezTo>
                <a:lnTo>
                  <a:pt x="1" y="525"/>
                </a:lnTo>
                <a:lnTo>
                  <a:pt x="632" y="965"/>
                </a:lnTo>
                <a:lnTo>
                  <a:pt x="632" y="15550"/>
                </a:lnTo>
                <a:cubicBezTo>
                  <a:pt x="644" y="15931"/>
                  <a:pt x="822" y="16277"/>
                  <a:pt x="1132" y="16491"/>
                </a:cubicBezTo>
                <a:lnTo>
                  <a:pt x="21063" y="28004"/>
                </a:lnTo>
                <a:lnTo>
                  <a:pt x="21087" y="28790"/>
                </a:lnTo>
                <a:lnTo>
                  <a:pt x="21896" y="28326"/>
                </a:lnTo>
                <a:cubicBezTo>
                  <a:pt x="22015" y="28231"/>
                  <a:pt x="22087" y="28076"/>
                  <a:pt x="22063" y="27921"/>
                </a:cubicBezTo>
                <a:lnTo>
                  <a:pt x="22063" y="12824"/>
                </a:lnTo>
                <a:cubicBezTo>
                  <a:pt x="22063" y="12443"/>
                  <a:pt x="21872" y="12098"/>
                  <a:pt x="2157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31"/>
          <p:cNvSpPr/>
          <p:nvPr/>
        </p:nvSpPr>
        <p:spPr>
          <a:xfrm>
            <a:off x="4911800" y="1169708"/>
            <a:ext cx="590155" cy="779974"/>
          </a:xfrm>
          <a:custGeom>
            <a:avLst/>
            <a:gdLst/>
            <a:ahLst/>
            <a:cxnLst/>
            <a:rect l="l" t="t" r="r" b="b"/>
            <a:pathLst>
              <a:path w="21468" h="28373" extrusionOk="0">
                <a:moveTo>
                  <a:pt x="20955" y="11883"/>
                </a:moveTo>
                <a:lnTo>
                  <a:pt x="512" y="84"/>
                </a:lnTo>
                <a:cubicBezTo>
                  <a:pt x="417" y="12"/>
                  <a:pt x="286" y="0"/>
                  <a:pt x="191" y="60"/>
                </a:cubicBezTo>
                <a:cubicBezTo>
                  <a:pt x="60" y="143"/>
                  <a:pt x="0" y="298"/>
                  <a:pt x="12" y="453"/>
                </a:cubicBezTo>
                <a:lnTo>
                  <a:pt x="12" y="15550"/>
                </a:lnTo>
                <a:cubicBezTo>
                  <a:pt x="24" y="15931"/>
                  <a:pt x="203" y="16276"/>
                  <a:pt x="512" y="16502"/>
                </a:cubicBezTo>
                <a:lnTo>
                  <a:pt x="20955" y="28301"/>
                </a:lnTo>
                <a:cubicBezTo>
                  <a:pt x="21050" y="28373"/>
                  <a:pt x="21169" y="28373"/>
                  <a:pt x="21277" y="28325"/>
                </a:cubicBezTo>
                <a:cubicBezTo>
                  <a:pt x="21396" y="28230"/>
                  <a:pt x="21467" y="28075"/>
                  <a:pt x="21443" y="27932"/>
                </a:cubicBezTo>
                <a:lnTo>
                  <a:pt x="21443" y="12823"/>
                </a:lnTo>
                <a:cubicBezTo>
                  <a:pt x="21443" y="12454"/>
                  <a:pt x="21253" y="12097"/>
                  <a:pt x="2095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5" name="Google Shape;2275;p31"/>
          <p:cNvSpPr/>
          <p:nvPr/>
        </p:nvSpPr>
        <p:spPr>
          <a:xfrm>
            <a:off x="4924885" y="1186064"/>
            <a:ext cx="563957" cy="747591"/>
          </a:xfrm>
          <a:custGeom>
            <a:avLst/>
            <a:gdLst/>
            <a:ahLst/>
            <a:cxnLst/>
            <a:rect l="l" t="t" r="r" b="b"/>
            <a:pathLst>
              <a:path w="20515" h="27195" extrusionOk="0">
                <a:moveTo>
                  <a:pt x="20217" y="11597"/>
                </a:moveTo>
                <a:lnTo>
                  <a:pt x="298" y="96"/>
                </a:lnTo>
                <a:cubicBezTo>
                  <a:pt x="131" y="1"/>
                  <a:pt x="0" y="96"/>
                  <a:pt x="0" y="322"/>
                </a:cubicBezTo>
                <a:lnTo>
                  <a:pt x="0" y="15014"/>
                </a:lnTo>
                <a:cubicBezTo>
                  <a:pt x="0" y="15241"/>
                  <a:pt x="108" y="15455"/>
                  <a:pt x="298" y="15598"/>
                </a:cubicBezTo>
                <a:lnTo>
                  <a:pt x="20217" y="27099"/>
                </a:lnTo>
                <a:cubicBezTo>
                  <a:pt x="20384" y="27194"/>
                  <a:pt x="20515" y="27099"/>
                  <a:pt x="20515" y="26873"/>
                </a:cubicBezTo>
                <a:lnTo>
                  <a:pt x="20515" y="12169"/>
                </a:lnTo>
                <a:cubicBezTo>
                  <a:pt x="20515" y="11942"/>
                  <a:pt x="20396" y="11728"/>
                  <a:pt x="20217" y="1159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6" name="Google Shape;2276;p31"/>
          <p:cNvSpPr/>
          <p:nvPr/>
        </p:nvSpPr>
        <p:spPr>
          <a:xfrm>
            <a:off x="4889204" y="2959689"/>
            <a:ext cx="47173" cy="27188"/>
          </a:xfrm>
          <a:custGeom>
            <a:avLst/>
            <a:gdLst/>
            <a:ahLst/>
            <a:cxnLst/>
            <a:rect l="l" t="t" r="r" b="b"/>
            <a:pathLst>
              <a:path w="1716" h="989" extrusionOk="0">
                <a:moveTo>
                  <a:pt x="1417" y="822"/>
                </a:moveTo>
                <a:cubicBezTo>
                  <a:pt x="1060" y="989"/>
                  <a:pt x="655" y="989"/>
                  <a:pt x="298" y="822"/>
                </a:cubicBezTo>
                <a:cubicBezTo>
                  <a:pt x="1" y="643"/>
                  <a:pt x="1" y="358"/>
                  <a:pt x="298" y="179"/>
                </a:cubicBezTo>
                <a:cubicBezTo>
                  <a:pt x="655" y="0"/>
                  <a:pt x="1060" y="0"/>
                  <a:pt x="1417" y="179"/>
                </a:cubicBezTo>
                <a:cubicBezTo>
                  <a:pt x="1715" y="358"/>
                  <a:pt x="1715" y="631"/>
                  <a:pt x="1417" y="822"/>
                </a:cubicBezTo>
                <a:close/>
              </a:path>
            </a:pathLst>
          </a:custGeom>
          <a:solidFill>
            <a:srgbClr val="7929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7" name="Google Shape;2277;p31"/>
          <p:cNvGrpSpPr/>
          <p:nvPr/>
        </p:nvGrpSpPr>
        <p:grpSpPr>
          <a:xfrm>
            <a:off x="4789592" y="2733637"/>
            <a:ext cx="554153" cy="346298"/>
            <a:chOff x="4798906" y="2849477"/>
            <a:chExt cx="603127" cy="376902"/>
          </a:xfrm>
        </p:grpSpPr>
        <p:sp>
          <p:nvSpPr>
            <p:cNvPr id="2278" name="Google Shape;2278;p31"/>
            <p:cNvSpPr/>
            <p:nvPr/>
          </p:nvSpPr>
          <p:spPr>
            <a:xfrm>
              <a:off x="4798906" y="2875119"/>
              <a:ext cx="603127" cy="351261"/>
            </a:xfrm>
            <a:custGeom>
              <a:avLst/>
              <a:gdLst/>
              <a:ahLst/>
              <a:cxnLst/>
              <a:rect l="l" t="t" r="r" b="b"/>
              <a:pathLst>
                <a:path w="20158" h="11740" extrusionOk="0">
                  <a:moveTo>
                    <a:pt x="19443" y="3799"/>
                  </a:moveTo>
                  <a:lnTo>
                    <a:pt x="13157" y="167"/>
                  </a:lnTo>
                  <a:cubicBezTo>
                    <a:pt x="12859" y="0"/>
                    <a:pt x="12323" y="24"/>
                    <a:pt x="11966" y="215"/>
                  </a:cubicBezTo>
                  <a:lnTo>
                    <a:pt x="655" y="6751"/>
                  </a:lnTo>
                  <a:lnTo>
                    <a:pt x="0" y="6501"/>
                  </a:lnTo>
                  <a:lnTo>
                    <a:pt x="0" y="7347"/>
                  </a:lnTo>
                  <a:cubicBezTo>
                    <a:pt x="12" y="7478"/>
                    <a:pt x="95" y="7597"/>
                    <a:pt x="215" y="7644"/>
                  </a:cubicBezTo>
                  <a:lnTo>
                    <a:pt x="7001" y="11573"/>
                  </a:lnTo>
                  <a:cubicBezTo>
                    <a:pt x="7299" y="11740"/>
                    <a:pt x="7835" y="11716"/>
                    <a:pt x="8192" y="11514"/>
                  </a:cubicBezTo>
                  <a:lnTo>
                    <a:pt x="19860" y="4775"/>
                  </a:lnTo>
                  <a:cubicBezTo>
                    <a:pt x="20015" y="4703"/>
                    <a:pt x="20134" y="4561"/>
                    <a:pt x="20158" y="4394"/>
                  </a:cubicBezTo>
                  <a:lnTo>
                    <a:pt x="20158" y="354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4799265" y="2849477"/>
              <a:ext cx="602768" cy="351620"/>
            </a:xfrm>
            <a:custGeom>
              <a:avLst/>
              <a:gdLst/>
              <a:ahLst/>
              <a:cxnLst/>
              <a:rect l="l" t="t" r="r" b="b"/>
              <a:pathLst>
                <a:path w="20146" h="11752" extrusionOk="0">
                  <a:moveTo>
                    <a:pt x="6989" y="11573"/>
                  </a:moveTo>
                  <a:lnTo>
                    <a:pt x="203" y="7656"/>
                  </a:lnTo>
                  <a:cubicBezTo>
                    <a:pt x="83" y="7596"/>
                    <a:pt x="0" y="7489"/>
                    <a:pt x="0" y="7358"/>
                  </a:cubicBezTo>
                  <a:cubicBezTo>
                    <a:pt x="12" y="7180"/>
                    <a:pt x="131" y="7037"/>
                    <a:pt x="286" y="6965"/>
                  </a:cubicBezTo>
                  <a:lnTo>
                    <a:pt x="11966" y="226"/>
                  </a:lnTo>
                  <a:cubicBezTo>
                    <a:pt x="12311" y="24"/>
                    <a:pt x="12847" y="0"/>
                    <a:pt x="13145" y="179"/>
                  </a:cubicBezTo>
                  <a:lnTo>
                    <a:pt x="19931" y="4096"/>
                  </a:lnTo>
                  <a:cubicBezTo>
                    <a:pt x="20050" y="4155"/>
                    <a:pt x="20134" y="4263"/>
                    <a:pt x="20146" y="4394"/>
                  </a:cubicBezTo>
                  <a:cubicBezTo>
                    <a:pt x="20122" y="4572"/>
                    <a:pt x="20003" y="4715"/>
                    <a:pt x="19848" y="4786"/>
                  </a:cubicBezTo>
                  <a:lnTo>
                    <a:pt x="8180" y="11525"/>
                  </a:lnTo>
                  <a:cubicBezTo>
                    <a:pt x="7823" y="11728"/>
                    <a:pt x="7299" y="11752"/>
                    <a:pt x="6989" y="11573"/>
                  </a:cubicBezTo>
                  <a:close/>
                </a:path>
              </a:pathLst>
            </a:custGeom>
            <a:gradFill>
              <a:gsLst>
                <a:gs pos="0">
                  <a:srgbClr val="9D7FDB"/>
                </a:gs>
                <a:gs pos="100000">
                  <a:srgbClr val="552FA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4869068" y="2854803"/>
              <a:ext cx="526562" cy="303897"/>
            </a:xfrm>
            <a:custGeom>
              <a:avLst/>
              <a:gdLst/>
              <a:ahLst/>
              <a:cxnLst/>
              <a:rect l="l" t="t" r="r" b="b"/>
              <a:pathLst>
                <a:path w="17599" h="10157" extrusionOk="0">
                  <a:moveTo>
                    <a:pt x="7037" y="10062"/>
                  </a:moveTo>
                  <a:lnTo>
                    <a:pt x="191" y="6109"/>
                  </a:lnTo>
                  <a:cubicBezTo>
                    <a:pt x="1" y="6001"/>
                    <a:pt x="36" y="5823"/>
                    <a:pt x="239" y="5704"/>
                  </a:cubicBezTo>
                  <a:lnTo>
                    <a:pt x="9871" y="132"/>
                  </a:lnTo>
                  <a:cubicBezTo>
                    <a:pt x="10085" y="13"/>
                    <a:pt x="10347" y="1"/>
                    <a:pt x="10574" y="108"/>
                  </a:cubicBezTo>
                  <a:lnTo>
                    <a:pt x="17420" y="4061"/>
                  </a:lnTo>
                  <a:cubicBezTo>
                    <a:pt x="17598" y="4168"/>
                    <a:pt x="17574" y="4347"/>
                    <a:pt x="17372" y="4466"/>
                  </a:cubicBezTo>
                  <a:lnTo>
                    <a:pt x="7740" y="10026"/>
                  </a:lnTo>
                  <a:cubicBezTo>
                    <a:pt x="7526" y="10145"/>
                    <a:pt x="7264" y="10157"/>
                    <a:pt x="7037" y="1006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4911106" y="3097755"/>
              <a:ext cx="44222" cy="25342"/>
            </a:xfrm>
            <a:custGeom>
              <a:avLst/>
              <a:gdLst/>
              <a:ahLst/>
              <a:cxnLst/>
              <a:rect l="l" t="t" r="r" b="b"/>
              <a:pathLst>
                <a:path w="1478" h="847" extrusionOk="0">
                  <a:moveTo>
                    <a:pt x="1215" y="691"/>
                  </a:moveTo>
                  <a:cubicBezTo>
                    <a:pt x="917" y="846"/>
                    <a:pt x="560" y="846"/>
                    <a:pt x="263" y="691"/>
                  </a:cubicBezTo>
                  <a:cubicBezTo>
                    <a:pt x="1" y="548"/>
                    <a:pt x="1" y="298"/>
                    <a:pt x="263" y="156"/>
                  </a:cubicBezTo>
                  <a:cubicBezTo>
                    <a:pt x="560" y="1"/>
                    <a:pt x="917" y="1"/>
                    <a:pt x="1215" y="156"/>
                  </a:cubicBezTo>
                  <a:cubicBezTo>
                    <a:pt x="1477" y="298"/>
                    <a:pt x="1477" y="548"/>
                    <a:pt x="1215" y="69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2" name="Google Shape;2282;p31"/>
          <p:cNvGrpSpPr/>
          <p:nvPr/>
        </p:nvGrpSpPr>
        <p:grpSpPr>
          <a:xfrm>
            <a:off x="3034348" y="2469967"/>
            <a:ext cx="526471" cy="1006509"/>
            <a:chOff x="1497487" y="1370526"/>
            <a:chExt cx="1262521" cy="2413692"/>
          </a:xfrm>
        </p:grpSpPr>
        <p:sp>
          <p:nvSpPr>
            <p:cNvPr id="2283" name="Google Shape;2283;p31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1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1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1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1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1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1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1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1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1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1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1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1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1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1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1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1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1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1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1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1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1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1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1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1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1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1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1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1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1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1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1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1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1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1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1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1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1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1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1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1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1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1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1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1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1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1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1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1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1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1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1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1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1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1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1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1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1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1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1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1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1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1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1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1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1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1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1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1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1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1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1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1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1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1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1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1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1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1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1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1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1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1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1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1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1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1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1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1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1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1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5" name="Google Shape;2375;p31"/>
          <p:cNvGrpSpPr/>
          <p:nvPr/>
        </p:nvGrpSpPr>
        <p:grpSpPr>
          <a:xfrm>
            <a:off x="3821232" y="2765056"/>
            <a:ext cx="201672" cy="232906"/>
            <a:chOff x="3669150" y="2223718"/>
            <a:chExt cx="436237" cy="503799"/>
          </a:xfrm>
        </p:grpSpPr>
        <p:sp>
          <p:nvSpPr>
            <p:cNvPr id="2376" name="Google Shape;2376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9" name="Google Shape;2379;p31"/>
          <p:cNvGrpSpPr/>
          <p:nvPr/>
        </p:nvGrpSpPr>
        <p:grpSpPr>
          <a:xfrm>
            <a:off x="4458777" y="1404785"/>
            <a:ext cx="350953" cy="405306"/>
            <a:chOff x="3669150" y="2223718"/>
            <a:chExt cx="436237" cy="503799"/>
          </a:xfrm>
        </p:grpSpPr>
        <p:sp>
          <p:nvSpPr>
            <p:cNvPr id="2380" name="Google Shape;238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3" name="Google Shape;2383;p31"/>
          <p:cNvGrpSpPr/>
          <p:nvPr/>
        </p:nvGrpSpPr>
        <p:grpSpPr>
          <a:xfrm>
            <a:off x="4191339" y="2926180"/>
            <a:ext cx="350850" cy="405098"/>
            <a:chOff x="3669150" y="1828675"/>
            <a:chExt cx="1805712" cy="2084909"/>
          </a:xfrm>
        </p:grpSpPr>
        <p:sp>
          <p:nvSpPr>
            <p:cNvPr id="2384" name="Google Shape;2384;p31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1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1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1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1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1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1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1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1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1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1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1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1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1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1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1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1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1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1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1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1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1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1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1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1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1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1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1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1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1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1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1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1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1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1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1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1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1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1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1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1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1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1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1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1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1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1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1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1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1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1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1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1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1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1" name="Google Shape;2441;p31"/>
          <p:cNvGrpSpPr/>
          <p:nvPr/>
        </p:nvGrpSpPr>
        <p:grpSpPr>
          <a:xfrm>
            <a:off x="3191465" y="1726505"/>
            <a:ext cx="350850" cy="405098"/>
            <a:chOff x="3669150" y="1828675"/>
            <a:chExt cx="1805712" cy="2084909"/>
          </a:xfrm>
        </p:grpSpPr>
        <p:sp>
          <p:nvSpPr>
            <p:cNvPr id="2442" name="Google Shape;2442;p31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1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1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1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1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1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1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1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1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1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1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1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1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1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1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1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1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1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1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1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1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1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1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1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1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1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1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1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1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1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1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1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1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1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1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1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1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1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1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1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1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1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1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1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1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1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1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1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1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1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1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1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1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1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9" name="Google Shape;2499;p31"/>
          <p:cNvGrpSpPr/>
          <p:nvPr/>
        </p:nvGrpSpPr>
        <p:grpSpPr>
          <a:xfrm>
            <a:off x="5720187" y="2531871"/>
            <a:ext cx="350953" cy="405306"/>
            <a:chOff x="3669150" y="2223718"/>
            <a:chExt cx="436237" cy="503799"/>
          </a:xfrm>
        </p:grpSpPr>
        <p:sp>
          <p:nvSpPr>
            <p:cNvPr id="2500" name="Google Shape;250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3" name="Google Shape;2503;p31"/>
          <p:cNvSpPr txBox="1"/>
          <p:nvPr/>
        </p:nvSpPr>
        <p:spPr>
          <a:xfrm>
            <a:off x="462900" y="2335623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4" name="Google Shape;2504;p31"/>
          <p:cNvSpPr txBox="1"/>
          <p:nvPr/>
        </p:nvSpPr>
        <p:spPr>
          <a:xfrm>
            <a:off x="463025" y="1089612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5" name="Google Shape;2505;p31"/>
          <p:cNvSpPr txBox="1"/>
          <p:nvPr/>
        </p:nvSpPr>
        <p:spPr>
          <a:xfrm>
            <a:off x="463025" y="3581451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6" name="Google Shape;2506;p31"/>
          <p:cNvSpPr txBox="1"/>
          <p:nvPr/>
        </p:nvSpPr>
        <p:spPr>
          <a:xfrm>
            <a:off x="6908975" y="2335623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7" name="Google Shape;2507;p31"/>
          <p:cNvSpPr txBox="1"/>
          <p:nvPr/>
        </p:nvSpPr>
        <p:spPr>
          <a:xfrm>
            <a:off x="6908975" y="1089612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8" name="Google Shape;2508;p31"/>
          <p:cNvSpPr txBox="1"/>
          <p:nvPr/>
        </p:nvSpPr>
        <p:spPr>
          <a:xfrm>
            <a:off x="6908975" y="3581450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9" name="Google Shape;2509;p31"/>
          <p:cNvSpPr txBox="1"/>
          <p:nvPr/>
        </p:nvSpPr>
        <p:spPr>
          <a:xfrm>
            <a:off x="2611692" y="3581425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0" name="Google Shape;2510;p31"/>
          <p:cNvSpPr txBox="1"/>
          <p:nvPr/>
        </p:nvSpPr>
        <p:spPr>
          <a:xfrm>
            <a:off x="4760333" y="3581458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1" name="Google Shape;2511;p31"/>
          <p:cNvSpPr/>
          <p:nvPr/>
        </p:nvSpPr>
        <p:spPr>
          <a:xfrm>
            <a:off x="3230538" y="1436263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2" name="Google Shape;2512;p31"/>
          <p:cNvSpPr/>
          <p:nvPr/>
        </p:nvSpPr>
        <p:spPr>
          <a:xfrm>
            <a:off x="2761638" y="3168488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3" name="Google Shape;2513;p31"/>
          <p:cNvSpPr/>
          <p:nvPr/>
        </p:nvSpPr>
        <p:spPr>
          <a:xfrm>
            <a:off x="3805651" y="2500813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4" name="Google Shape;2514;p31"/>
          <p:cNvSpPr/>
          <p:nvPr/>
        </p:nvSpPr>
        <p:spPr>
          <a:xfrm>
            <a:off x="4250363" y="2659088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5" name="Google Shape;2515;p31"/>
          <p:cNvSpPr/>
          <p:nvPr/>
        </p:nvSpPr>
        <p:spPr>
          <a:xfrm>
            <a:off x="5026238" y="2444099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6" name="Google Shape;2516;p31"/>
          <p:cNvSpPr/>
          <p:nvPr/>
        </p:nvSpPr>
        <p:spPr>
          <a:xfrm>
            <a:off x="5800539" y="2279636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7" name="Google Shape;2517;p31"/>
          <p:cNvSpPr/>
          <p:nvPr/>
        </p:nvSpPr>
        <p:spPr>
          <a:xfrm>
            <a:off x="4517839" y="1135887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8" name="Google Shape;2518;p31"/>
          <p:cNvSpPr/>
          <p:nvPr/>
        </p:nvSpPr>
        <p:spPr>
          <a:xfrm>
            <a:off x="5567739" y="1284437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0" name="Google Shape;2720;p34"/>
          <p:cNvGrpSpPr/>
          <p:nvPr/>
        </p:nvGrpSpPr>
        <p:grpSpPr>
          <a:xfrm>
            <a:off x="2708748" y="2148537"/>
            <a:ext cx="3726503" cy="2784600"/>
            <a:chOff x="2429225" y="2089513"/>
            <a:chExt cx="4142400" cy="2784600"/>
          </a:xfrm>
        </p:grpSpPr>
        <p:sp>
          <p:nvSpPr>
            <p:cNvPr id="2721" name="Google Shape;2721;p34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name="adj1" fmla="val 10795274"/>
                <a:gd name="adj2" fmla="val 0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4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name="adj1" fmla="val 10795274"/>
                <a:gd name="adj2" fmla="val 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3" name="Google Shape;2723;p34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724" name="Google Shape;2724;p34"/>
          <p:cNvGrpSpPr/>
          <p:nvPr/>
        </p:nvGrpSpPr>
        <p:grpSpPr>
          <a:xfrm>
            <a:off x="3987762" y="2454419"/>
            <a:ext cx="1168476" cy="1349145"/>
            <a:chOff x="3669150" y="1828675"/>
            <a:chExt cx="1805712" cy="2084909"/>
          </a:xfrm>
        </p:grpSpPr>
        <p:sp>
          <p:nvSpPr>
            <p:cNvPr id="2725" name="Google Shape;2725;p34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4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4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4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4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4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4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4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4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4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4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4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4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4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4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4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4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4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4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4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4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4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4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4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4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4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4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4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4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4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4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4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4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4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4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4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2" name="Google Shape;2782;p34"/>
          <p:cNvGrpSpPr/>
          <p:nvPr/>
        </p:nvGrpSpPr>
        <p:grpSpPr>
          <a:xfrm>
            <a:off x="3632548" y="3965752"/>
            <a:ext cx="1878905" cy="766486"/>
            <a:chOff x="3632520" y="3965752"/>
            <a:chExt cx="1878905" cy="766486"/>
          </a:xfrm>
        </p:grpSpPr>
        <p:sp>
          <p:nvSpPr>
            <p:cNvPr id="2783" name="Google Shape;2783;p34"/>
            <p:cNvSpPr txBox="1"/>
            <p:nvPr/>
          </p:nvSpPr>
          <p:spPr>
            <a:xfrm>
              <a:off x="3632520" y="3965752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Historical data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4" name="Google Shape;2784;p34"/>
            <p:cNvSpPr txBox="1"/>
            <p:nvPr/>
          </p:nvSpPr>
          <p:spPr>
            <a:xfrm>
              <a:off x="3632525" y="4219238"/>
              <a:ext cx="1878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85" name="Google Shape;2785;p34"/>
          <p:cNvGrpSpPr/>
          <p:nvPr/>
        </p:nvGrpSpPr>
        <p:grpSpPr>
          <a:xfrm>
            <a:off x="996400" y="1891328"/>
            <a:ext cx="1772125" cy="997247"/>
            <a:chOff x="996400" y="1891328"/>
            <a:chExt cx="1772125" cy="997247"/>
          </a:xfrm>
        </p:grpSpPr>
        <p:sp>
          <p:nvSpPr>
            <p:cNvPr id="2786" name="Google Shape;2786;p34"/>
            <p:cNvSpPr txBox="1"/>
            <p:nvPr/>
          </p:nvSpPr>
          <p:spPr>
            <a:xfrm>
              <a:off x="996400" y="1891328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Storage capacity expansion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7" name="Google Shape;2787;p34"/>
            <p:cNvSpPr txBox="1"/>
            <p:nvPr/>
          </p:nvSpPr>
          <p:spPr>
            <a:xfrm>
              <a:off x="996425" y="2415475"/>
              <a:ext cx="17721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88" name="Google Shape;2788;p34"/>
          <p:cNvGrpSpPr/>
          <p:nvPr/>
        </p:nvGrpSpPr>
        <p:grpSpPr>
          <a:xfrm>
            <a:off x="6375550" y="1891325"/>
            <a:ext cx="1772125" cy="997250"/>
            <a:chOff x="6375550" y="1891325"/>
            <a:chExt cx="1772125" cy="997250"/>
          </a:xfrm>
        </p:grpSpPr>
        <p:sp>
          <p:nvSpPr>
            <p:cNvPr id="2789" name="Google Shape;2789;p34"/>
            <p:cNvSpPr txBox="1"/>
            <p:nvPr/>
          </p:nvSpPr>
          <p:spPr>
            <a:xfrm>
              <a:off x="6375550" y="1891325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Moving data to the cloud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0" name="Google Shape;2790;p34"/>
            <p:cNvSpPr txBox="1"/>
            <p:nvPr/>
          </p:nvSpPr>
          <p:spPr>
            <a:xfrm>
              <a:off x="6375575" y="2415475"/>
              <a:ext cx="17721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1" name="Google Shape;2791;p34"/>
          <p:cNvGrpSpPr/>
          <p:nvPr/>
        </p:nvGrpSpPr>
        <p:grpSpPr>
          <a:xfrm>
            <a:off x="2637075" y="925293"/>
            <a:ext cx="1772100" cy="970262"/>
            <a:chOff x="2637075" y="925293"/>
            <a:chExt cx="1772100" cy="970262"/>
          </a:xfrm>
        </p:grpSpPr>
        <p:sp>
          <p:nvSpPr>
            <p:cNvPr id="2792" name="Google Shape;2792;p34"/>
            <p:cNvSpPr txBox="1"/>
            <p:nvPr/>
          </p:nvSpPr>
          <p:spPr>
            <a:xfrm>
              <a:off x="2637075" y="925293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Introduction of an additional system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3" name="Google Shape;2793;p34"/>
            <p:cNvSpPr txBox="1"/>
            <p:nvPr/>
          </p:nvSpPr>
          <p:spPr>
            <a:xfrm>
              <a:off x="2637075" y="1434154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4" name="Google Shape;2794;p34"/>
          <p:cNvGrpSpPr/>
          <p:nvPr/>
        </p:nvGrpSpPr>
        <p:grpSpPr>
          <a:xfrm>
            <a:off x="4734919" y="925341"/>
            <a:ext cx="1772106" cy="970213"/>
            <a:chOff x="4734919" y="925341"/>
            <a:chExt cx="1772106" cy="970213"/>
          </a:xfrm>
        </p:grpSpPr>
        <p:sp>
          <p:nvSpPr>
            <p:cNvPr id="2795" name="Google Shape;2795;p34"/>
            <p:cNvSpPr txBox="1"/>
            <p:nvPr/>
          </p:nvSpPr>
          <p:spPr>
            <a:xfrm>
              <a:off x="4734919" y="925341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Shift to a centralized base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6" name="Google Shape;2796;p34"/>
            <p:cNvSpPr txBox="1"/>
            <p:nvPr/>
          </p:nvSpPr>
          <p:spPr>
            <a:xfrm>
              <a:off x="4734925" y="1434154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7" name="Google Shape;2797;p34"/>
          <p:cNvGrpSpPr/>
          <p:nvPr/>
        </p:nvGrpSpPr>
        <p:grpSpPr>
          <a:xfrm>
            <a:off x="539100" y="3040839"/>
            <a:ext cx="1772225" cy="974511"/>
            <a:chOff x="539100" y="3040839"/>
            <a:chExt cx="1772225" cy="974511"/>
          </a:xfrm>
        </p:grpSpPr>
        <p:sp>
          <p:nvSpPr>
            <p:cNvPr id="2798" name="Google Shape;2798;p34"/>
            <p:cNvSpPr txBox="1"/>
            <p:nvPr/>
          </p:nvSpPr>
          <p:spPr>
            <a:xfrm>
              <a:off x="539100" y="3040839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Legacy system modernization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9" name="Google Shape;2799;p34"/>
            <p:cNvSpPr txBox="1"/>
            <p:nvPr/>
          </p:nvSpPr>
          <p:spPr>
            <a:xfrm>
              <a:off x="539225" y="3553950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00" name="Google Shape;2800;p34"/>
          <p:cNvGrpSpPr/>
          <p:nvPr/>
        </p:nvGrpSpPr>
        <p:grpSpPr>
          <a:xfrm>
            <a:off x="6832750" y="3040825"/>
            <a:ext cx="1772124" cy="986272"/>
            <a:chOff x="6832750" y="3040825"/>
            <a:chExt cx="1772124" cy="986272"/>
          </a:xfrm>
        </p:grpSpPr>
        <p:sp>
          <p:nvSpPr>
            <p:cNvPr id="2801" name="Google Shape;2801;p34"/>
            <p:cNvSpPr txBox="1"/>
            <p:nvPr/>
          </p:nvSpPr>
          <p:spPr>
            <a:xfrm>
              <a:off x="6832750" y="3040825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Mergers and acquisitions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02" name="Google Shape;2802;p34"/>
            <p:cNvSpPr txBox="1"/>
            <p:nvPr/>
          </p:nvSpPr>
          <p:spPr>
            <a:xfrm>
              <a:off x="6832775" y="3565697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03" name="Google Shape;2803;p34"/>
          <p:cNvGrpSpPr/>
          <p:nvPr/>
        </p:nvGrpSpPr>
        <p:grpSpPr>
          <a:xfrm>
            <a:off x="2621443" y="3417251"/>
            <a:ext cx="192686" cy="222528"/>
            <a:chOff x="3669150" y="2223718"/>
            <a:chExt cx="436237" cy="503799"/>
          </a:xfrm>
        </p:grpSpPr>
        <p:sp>
          <p:nvSpPr>
            <p:cNvPr id="2804" name="Google Shape;2804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7" name="Google Shape;2807;p34"/>
          <p:cNvGrpSpPr/>
          <p:nvPr/>
        </p:nvGrpSpPr>
        <p:grpSpPr>
          <a:xfrm>
            <a:off x="6323748" y="3417251"/>
            <a:ext cx="192686" cy="222528"/>
            <a:chOff x="3669150" y="2223718"/>
            <a:chExt cx="436237" cy="503799"/>
          </a:xfrm>
        </p:grpSpPr>
        <p:sp>
          <p:nvSpPr>
            <p:cNvPr id="2808" name="Google Shape;2808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34"/>
          <p:cNvGrpSpPr/>
          <p:nvPr/>
        </p:nvGrpSpPr>
        <p:grpSpPr>
          <a:xfrm>
            <a:off x="3053443" y="2530281"/>
            <a:ext cx="192686" cy="222528"/>
            <a:chOff x="3669150" y="2223718"/>
            <a:chExt cx="436237" cy="503799"/>
          </a:xfrm>
        </p:grpSpPr>
        <p:sp>
          <p:nvSpPr>
            <p:cNvPr id="2812" name="Google Shape;2812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34"/>
          <p:cNvGrpSpPr/>
          <p:nvPr/>
        </p:nvGrpSpPr>
        <p:grpSpPr>
          <a:xfrm>
            <a:off x="3894823" y="2101573"/>
            <a:ext cx="192686" cy="222528"/>
            <a:chOff x="3669150" y="2223718"/>
            <a:chExt cx="436237" cy="503799"/>
          </a:xfrm>
        </p:grpSpPr>
        <p:sp>
          <p:nvSpPr>
            <p:cNvPr id="2816" name="Google Shape;2816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9" name="Google Shape;2819;p34"/>
          <p:cNvGrpSpPr/>
          <p:nvPr/>
        </p:nvGrpSpPr>
        <p:grpSpPr>
          <a:xfrm>
            <a:off x="5903190" y="2530281"/>
            <a:ext cx="192686" cy="222528"/>
            <a:chOff x="3669150" y="2223718"/>
            <a:chExt cx="436237" cy="503799"/>
          </a:xfrm>
        </p:grpSpPr>
        <p:sp>
          <p:nvSpPr>
            <p:cNvPr id="2820" name="Google Shape;2820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3" name="Google Shape;2823;p34"/>
          <p:cNvGrpSpPr/>
          <p:nvPr/>
        </p:nvGrpSpPr>
        <p:grpSpPr>
          <a:xfrm>
            <a:off x="5056547" y="2101573"/>
            <a:ext cx="192686" cy="222528"/>
            <a:chOff x="3669150" y="2223718"/>
            <a:chExt cx="436237" cy="503799"/>
          </a:xfrm>
        </p:grpSpPr>
        <p:sp>
          <p:nvSpPr>
            <p:cNvPr id="2824" name="Google Shape;2824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1" name="Google Shape;2831;p35"/>
          <p:cNvGrpSpPr/>
          <p:nvPr/>
        </p:nvGrpSpPr>
        <p:grpSpPr>
          <a:xfrm>
            <a:off x="1067234" y="1254725"/>
            <a:ext cx="3315854" cy="827400"/>
            <a:chOff x="1067234" y="1254725"/>
            <a:chExt cx="3315854" cy="827400"/>
          </a:xfrm>
        </p:grpSpPr>
        <p:cxnSp>
          <p:nvCxnSpPr>
            <p:cNvPr id="2832" name="Google Shape;2832;p35"/>
            <p:cNvCxnSpPr/>
            <p:nvPr/>
          </p:nvCxnSpPr>
          <p:spPr>
            <a:xfrm>
              <a:off x="1308434" y="14271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33" name="Google Shape;2833;p35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5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35" name="Google Shape;2835;p35"/>
            <p:cNvCxnSpPr/>
            <p:nvPr/>
          </p:nvCxnSpPr>
          <p:spPr>
            <a:xfrm>
              <a:off x="1308753" y="14268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36" name="Google Shape;2836;p35"/>
          <p:cNvGrpSpPr/>
          <p:nvPr/>
        </p:nvGrpSpPr>
        <p:grpSpPr>
          <a:xfrm>
            <a:off x="1067234" y="2421175"/>
            <a:ext cx="3315854" cy="827400"/>
            <a:chOff x="1067234" y="2421175"/>
            <a:chExt cx="3315854" cy="827400"/>
          </a:xfrm>
        </p:grpSpPr>
        <p:cxnSp>
          <p:nvCxnSpPr>
            <p:cNvPr id="2837" name="Google Shape;2837;p35"/>
            <p:cNvCxnSpPr/>
            <p:nvPr/>
          </p:nvCxnSpPr>
          <p:spPr>
            <a:xfrm>
              <a:off x="1308434" y="259362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38" name="Google Shape;2838;p35"/>
            <p:cNvSpPr/>
            <p:nvPr/>
          </p:nvSpPr>
          <p:spPr>
            <a:xfrm>
              <a:off x="1542388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5"/>
            <p:cNvSpPr/>
            <p:nvPr/>
          </p:nvSpPr>
          <p:spPr>
            <a:xfrm>
              <a:off x="1542388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40" name="Google Shape;2840;p35"/>
            <p:cNvCxnSpPr/>
            <p:nvPr/>
          </p:nvCxnSpPr>
          <p:spPr>
            <a:xfrm>
              <a:off x="1308753" y="259333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41" name="Google Shape;2841;p35"/>
          <p:cNvGrpSpPr/>
          <p:nvPr/>
        </p:nvGrpSpPr>
        <p:grpSpPr>
          <a:xfrm>
            <a:off x="1067234" y="3587625"/>
            <a:ext cx="3315854" cy="827400"/>
            <a:chOff x="1067234" y="3587625"/>
            <a:chExt cx="3315854" cy="827400"/>
          </a:xfrm>
        </p:grpSpPr>
        <p:cxnSp>
          <p:nvCxnSpPr>
            <p:cNvPr id="2842" name="Google Shape;2842;p35"/>
            <p:cNvCxnSpPr/>
            <p:nvPr/>
          </p:nvCxnSpPr>
          <p:spPr>
            <a:xfrm>
              <a:off x="1308434" y="37600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43" name="Google Shape;2843;p35"/>
            <p:cNvSpPr/>
            <p:nvPr/>
          </p:nvSpPr>
          <p:spPr>
            <a:xfrm>
              <a:off x="1542388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5"/>
            <p:cNvSpPr/>
            <p:nvPr/>
          </p:nvSpPr>
          <p:spPr>
            <a:xfrm>
              <a:off x="1542388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45" name="Google Shape;2845;p35"/>
            <p:cNvCxnSpPr/>
            <p:nvPr/>
          </p:nvCxnSpPr>
          <p:spPr>
            <a:xfrm>
              <a:off x="1308753" y="37597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46" name="Google Shape;2846;p35"/>
          <p:cNvGrpSpPr/>
          <p:nvPr/>
        </p:nvGrpSpPr>
        <p:grpSpPr>
          <a:xfrm>
            <a:off x="4760909" y="1254725"/>
            <a:ext cx="3315854" cy="827400"/>
            <a:chOff x="4760909" y="1254725"/>
            <a:chExt cx="3315854" cy="827400"/>
          </a:xfrm>
        </p:grpSpPr>
        <p:cxnSp>
          <p:nvCxnSpPr>
            <p:cNvPr id="2847" name="Google Shape;2847;p35"/>
            <p:cNvCxnSpPr/>
            <p:nvPr/>
          </p:nvCxnSpPr>
          <p:spPr>
            <a:xfrm rot="10800000">
              <a:off x="7835563" y="14271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48" name="Google Shape;2848;p35"/>
            <p:cNvSpPr/>
            <p:nvPr/>
          </p:nvSpPr>
          <p:spPr>
            <a:xfrm flipH="1">
              <a:off x="4760909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5"/>
            <p:cNvSpPr/>
            <p:nvPr/>
          </p:nvSpPr>
          <p:spPr>
            <a:xfrm flipH="1">
              <a:off x="4760909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50" name="Google Shape;2850;p35"/>
            <p:cNvCxnSpPr/>
            <p:nvPr/>
          </p:nvCxnSpPr>
          <p:spPr>
            <a:xfrm rot="10800000">
              <a:off x="7835243" y="14268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51" name="Google Shape;2851;p35"/>
          <p:cNvGrpSpPr/>
          <p:nvPr/>
        </p:nvGrpSpPr>
        <p:grpSpPr>
          <a:xfrm>
            <a:off x="4760909" y="2421175"/>
            <a:ext cx="3315854" cy="827400"/>
            <a:chOff x="4760909" y="2421175"/>
            <a:chExt cx="3315854" cy="827400"/>
          </a:xfrm>
        </p:grpSpPr>
        <p:cxnSp>
          <p:nvCxnSpPr>
            <p:cNvPr id="2852" name="Google Shape;2852;p35"/>
            <p:cNvCxnSpPr/>
            <p:nvPr/>
          </p:nvCxnSpPr>
          <p:spPr>
            <a:xfrm rot="10800000">
              <a:off x="7835563" y="259362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53" name="Google Shape;2853;p35"/>
            <p:cNvSpPr/>
            <p:nvPr/>
          </p:nvSpPr>
          <p:spPr>
            <a:xfrm flipH="1">
              <a:off x="4760909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5"/>
            <p:cNvSpPr/>
            <p:nvPr/>
          </p:nvSpPr>
          <p:spPr>
            <a:xfrm flipH="1">
              <a:off x="4763904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55" name="Google Shape;2855;p35"/>
            <p:cNvCxnSpPr/>
            <p:nvPr/>
          </p:nvCxnSpPr>
          <p:spPr>
            <a:xfrm rot="10800000">
              <a:off x="7835243" y="259333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56" name="Google Shape;2856;p35"/>
          <p:cNvGrpSpPr/>
          <p:nvPr/>
        </p:nvGrpSpPr>
        <p:grpSpPr>
          <a:xfrm>
            <a:off x="4760909" y="3587625"/>
            <a:ext cx="3315854" cy="827400"/>
            <a:chOff x="4760909" y="3587625"/>
            <a:chExt cx="3315854" cy="827400"/>
          </a:xfrm>
        </p:grpSpPr>
        <p:cxnSp>
          <p:nvCxnSpPr>
            <p:cNvPr id="2857" name="Google Shape;2857;p35"/>
            <p:cNvCxnSpPr/>
            <p:nvPr/>
          </p:nvCxnSpPr>
          <p:spPr>
            <a:xfrm rot="10800000">
              <a:off x="7835563" y="37600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58" name="Google Shape;2858;p35"/>
            <p:cNvSpPr/>
            <p:nvPr/>
          </p:nvSpPr>
          <p:spPr>
            <a:xfrm flipH="1">
              <a:off x="4760909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5"/>
            <p:cNvSpPr/>
            <p:nvPr/>
          </p:nvSpPr>
          <p:spPr>
            <a:xfrm flipH="1">
              <a:off x="4760909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60" name="Google Shape;2860;p35"/>
            <p:cNvCxnSpPr/>
            <p:nvPr/>
          </p:nvCxnSpPr>
          <p:spPr>
            <a:xfrm rot="10800000">
              <a:off x="7835243" y="37597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61" name="Google Shape;2861;p35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2862" name="Google Shape;2862;p35"/>
          <p:cNvSpPr txBox="1"/>
          <p:nvPr/>
        </p:nvSpPr>
        <p:spPr>
          <a:xfrm>
            <a:off x="1631637" y="1320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Storage migration: between physical media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3" name="Google Shape;2863;p35"/>
          <p:cNvSpPr txBox="1"/>
          <p:nvPr/>
        </p:nvSpPr>
        <p:spPr>
          <a:xfrm>
            <a:off x="1631637" y="24865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Database migration: between DBMSs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4" name="Google Shape;2864;p35"/>
          <p:cNvSpPr txBox="1"/>
          <p:nvPr/>
        </p:nvSpPr>
        <p:spPr>
          <a:xfrm>
            <a:off x="1631637" y="3653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Application migration: between platforms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5" name="Google Shape;2865;p35"/>
          <p:cNvSpPr txBox="1"/>
          <p:nvPr/>
        </p:nvSpPr>
        <p:spPr>
          <a:xfrm>
            <a:off x="4867564" y="1320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center migration: between location/servers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6" name="Google Shape;2866;p35"/>
          <p:cNvSpPr txBox="1"/>
          <p:nvPr/>
        </p:nvSpPr>
        <p:spPr>
          <a:xfrm>
            <a:off x="4867564" y="24865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Business process migration: Between infrastructures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7" name="Google Shape;2867;p35"/>
          <p:cNvSpPr txBox="1"/>
          <p:nvPr/>
        </p:nvSpPr>
        <p:spPr>
          <a:xfrm>
            <a:off x="4867564" y="3653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Cloud migration: from on-prem/cloud to cloud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868" name="Google Shape;2868;p35"/>
          <p:cNvGrpSpPr/>
          <p:nvPr/>
        </p:nvGrpSpPr>
        <p:grpSpPr>
          <a:xfrm>
            <a:off x="7871222" y="1168141"/>
            <a:ext cx="743643" cy="1000462"/>
            <a:chOff x="3478424" y="1308364"/>
            <a:chExt cx="2187185" cy="2942536"/>
          </a:xfrm>
        </p:grpSpPr>
        <p:sp>
          <p:nvSpPr>
            <p:cNvPr id="2869" name="Google Shape;2869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2" name="Google Shape;2912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913" name="Google Shape;2913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15" name="Google Shape;2915;p35"/>
          <p:cNvGrpSpPr/>
          <p:nvPr/>
        </p:nvGrpSpPr>
        <p:grpSpPr>
          <a:xfrm>
            <a:off x="7871222" y="2334641"/>
            <a:ext cx="743643" cy="1000462"/>
            <a:chOff x="3478424" y="1308364"/>
            <a:chExt cx="2187185" cy="2942536"/>
          </a:xfrm>
        </p:grpSpPr>
        <p:sp>
          <p:nvSpPr>
            <p:cNvPr id="2916" name="Google Shape;2916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9" name="Google Shape;2959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960" name="Google Shape;2960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2" name="Google Shape;2962;p35"/>
          <p:cNvGrpSpPr/>
          <p:nvPr/>
        </p:nvGrpSpPr>
        <p:grpSpPr>
          <a:xfrm>
            <a:off x="7871222" y="3526341"/>
            <a:ext cx="743643" cy="1000462"/>
            <a:chOff x="3478424" y="1308364"/>
            <a:chExt cx="2187185" cy="2942536"/>
          </a:xfrm>
        </p:grpSpPr>
        <p:sp>
          <p:nvSpPr>
            <p:cNvPr id="2963" name="Google Shape;2963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6" name="Google Shape;3006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007" name="Google Shape;3007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09" name="Google Shape;3009;p35"/>
          <p:cNvGrpSpPr/>
          <p:nvPr/>
        </p:nvGrpSpPr>
        <p:grpSpPr>
          <a:xfrm>
            <a:off x="535372" y="1168141"/>
            <a:ext cx="743643" cy="1000462"/>
            <a:chOff x="3478424" y="1308364"/>
            <a:chExt cx="2187185" cy="2942536"/>
          </a:xfrm>
        </p:grpSpPr>
        <p:sp>
          <p:nvSpPr>
            <p:cNvPr id="3010" name="Google Shape;3010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3" name="Google Shape;3053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054" name="Google Shape;3054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6" name="Google Shape;3056;p35"/>
          <p:cNvGrpSpPr/>
          <p:nvPr/>
        </p:nvGrpSpPr>
        <p:grpSpPr>
          <a:xfrm>
            <a:off x="535372" y="2334641"/>
            <a:ext cx="743643" cy="1000462"/>
            <a:chOff x="3478424" y="1308364"/>
            <a:chExt cx="2187185" cy="2942536"/>
          </a:xfrm>
        </p:grpSpPr>
        <p:sp>
          <p:nvSpPr>
            <p:cNvPr id="3057" name="Google Shape;3057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0" name="Google Shape;3100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101" name="Google Shape;3101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03" name="Google Shape;3103;p35"/>
          <p:cNvGrpSpPr/>
          <p:nvPr/>
        </p:nvGrpSpPr>
        <p:grpSpPr>
          <a:xfrm>
            <a:off x="535372" y="3526341"/>
            <a:ext cx="743643" cy="1000462"/>
            <a:chOff x="3478424" y="1308364"/>
            <a:chExt cx="2187185" cy="2942536"/>
          </a:xfrm>
        </p:grpSpPr>
        <p:sp>
          <p:nvSpPr>
            <p:cNvPr id="3104" name="Google Shape;3104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7" name="Google Shape;3147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148" name="Google Shape;3148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0" name="Google Shape;3250;p37"/>
          <p:cNvGrpSpPr/>
          <p:nvPr/>
        </p:nvGrpSpPr>
        <p:grpSpPr>
          <a:xfrm>
            <a:off x="2893400" y="2571575"/>
            <a:ext cx="3389136" cy="1985100"/>
            <a:chOff x="2893400" y="2571575"/>
            <a:chExt cx="3389136" cy="1985100"/>
          </a:xfrm>
        </p:grpSpPr>
        <p:cxnSp>
          <p:nvCxnSpPr>
            <p:cNvPr id="3251" name="Google Shape;3251;p37"/>
            <p:cNvCxnSpPr/>
            <p:nvPr/>
          </p:nvCxnSpPr>
          <p:spPr>
            <a:xfrm>
              <a:off x="4573437" y="3694188"/>
              <a:ext cx="0" cy="824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2" name="Google Shape;3252;p37"/>
            <p:cNvCxnSpPr/>
            <p:nvPr/>
          </p:nvCxnSpPr>
          <p:spPr>
            <a:xfrm rot="-5400000">
              <a:off x="1914975" y="3564125"/>
              <a:ext cx="1985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3" name="Google Shape;3253;p37"/>
            <p:cNvCxnSpPr/>
            <p:nvPr/>
          </p:nvCxnSpPr>
          <p:spPr>
            <a:xfrm rot="-5400000">
              <a:off x="5277271" y="3565025"/>
              <a:ext cx="198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54" name="Google Shape;3254;p37"/>
            <p:cNvGrpSpPr/>
            <p:nvPr/>
          </p:nvGrpSpPr>
          <p:grpSpPr>
            <a:xfrm>
              <a:off x="2893400" y="4518600"/>
              <a:ext cx="3389136" cy="0"/>
              <a:chOff x="2469307" y="4318183"/>
              <a:chExt cx="4120029" cy="0"/>
            </a:xfrm>
          </p:grpSpPr>
          <p:cxnSp>
            <p:nvCxnSpPr>
              <p:cNvPr id="3255" name="Google Shape;3255;p37"/>
              <p:cNvCxnSpPr/>
              <p:nvPr/>
            </p:nvCxnSpPr>
            <p:spPr>
              <a:xfrm>
                <a:off x="2469307" y="4318183"/>
                <a:ext cx="40935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6" name="Google Shape;3256;p37"/>
              <p:cNvCxnSpPr/>
              <p:nvPr/>
            </p:nvCxnSpPr>
            <p:spPr>
              <a:xfrm>
                <a:off x="2470037" y="4318183"/>
                <a:ext cx="4119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257" name="Google Shape;3257;p37"/>
            <p:cNvCxnSpPr/>
            <p:nvPr/>
          </p:nvCxnSpPr>
          <p:spPr>
            <a:xfrm rot="-5400000">
              <a:off x="1934475" y="3545375"/>
              <a:ext cx="1946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8" name="Google Shape;3258;p37"/>
            <p:cNvCxnSpPr/>
            <p:nvPr/>
          </p:nvCxnSpPr>
          <p:spPr>
            <a:xfrm rot="-5400000">
              <a:off x="5295925" y="3545375"/>
              <a:ext cx="1946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9" name="Google Shape;3259;p37"/>
            <p:cNvCxnSpPr/>
            <p:nvPr/>
          </p:nvCxnSpPr>
          <p:spPr>
            <a:xfrm>
              <a:off x="4573464" y="3693130"/>
              <a:ext cx="0" cy="825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60" name="Google Shape;3260;p37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261" name="Google Shape;3261;p37"/>
          <p:cNvGrpSpPr/>
          <p:nvPr/>
        </p:nvGrpSpPr>
        <p:grpSpPr>
          <a:xfrm>
            <a:off x="3940149" y="1270189"/>
            <a:ext cx="1073723" cy="2950210"/>
            <a:chOff x="4933900" y="2186125"/>
            <a:chExt cx="841001" cy="2310773"/>
          </a:xfrm>
        </p:grpSpPr>
        <p:sp>
          <p:nvSpPr>
            <p:cNvPr id="3262" name="Google Shape;3262;p37"/>
            <p:cNvSpPr/>
            <p:nvPr/>
          </p:nvSpPr>
          <p:spPr>
            <a:xfrm>
              <a:off x="4981700" y="2208200"/>
              <a:ext cx="793201" cy="2288698"/>
            </a:xfrm>
            <a:custGeom>
              <a:avLst/>
              <a:gdLst/>
              <a:ahLst/>
              <a:cxnLst/>
              <a:rect l="l" t="t" r="r" b="b"/>
              <a:pathLst>
                <a:path w="31470" h="90525" extrusionOk="0">
                  <a:moveTo>
                    <a:pt x="29368" y="1"/>
                  </a:moveTo>
                  <a:cubicBezTo>
                    <a:pt x="28871" y="1"/>
                    <a:pt x="28311" y="164"/>
                    <a:pt x="27719" y="507"/>
                  </a:cubicBezTo>
                  <a:lnTo>
                    <a:pt x="3751" y="14473"/>
                  </a:lnTo>
                  <a:cubicBezTo>
                    <a:pt x="1680" y="15676"/>
                    <a:pt x="1" y="18640"/>
                    <a:pt x="1" y="21081"/>
                  </a:cubicBezTo>
                  <a:lnTo>
                    <a:pt x="1" y="87756"/>
                  </a:lnTo>
                  <a:cubicBezTo>
                    <a:pt x="1" y="89508"/>
                    <a:pt x="857" y="90525"/>
                    <a:pt x="2102" y="90525"/>
                  </a:cubicBezTo>
                  <a:cubicBezTo>
                    <a:pt x="2599" y="90525"/>
                    <a:pt x="3159" y="90362"/>
                    <a:pt x="3751" y="90018"/>
                  </a:cubicBezTo>
                  <a:lnTo>
                    <a:pt x="27719" y="76064"/>
                  </a:lnTo>
                  <a:cubicBezTo>
                    <a:pt x="29790" y="74862"/>
                    <a:pt x="31469" y="71897"/>
                    <a:pt x="31469" y="69444"/>
                  </a:cubicBezTo>
                  <a:lnTo>
                    <a:pt x="31469" y="2769"/>
                  </a:lnTo>
                  <a:cubicBezTo>
                    <a:pt x="31469" y="1018"/>
                    <a:pt x="30613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rgbClr val="9D7FDB"/>
                </a:gs>
                <a:gs pos="100000">
                  <a:srgbClr val="552FA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7"/>
            <p:cNvSpPr/>
            <p:nvPr/>
          </p:nvSpPr>
          <p:spPr>
            <a:xfrm>
              <a:off x="5009150" y="2246475"/>
              <a:ext cx="744252" cy="2192891"/>
            </a:xfrm>
            <a:custGeom>
              <a:avLst/>
              <a:gdLst/>
              <a:ahLst/>
              <a:cxnLst/>
              <a:rect l="l" t="t" r="r" b="b"/>
              <a:pathLst>
                <a:path w="28040" h="85618" extrusionOk="0">
                  <a:moveTo>
                    <a:pt x="3227" y="13478"/>
                  </a:moveTo>
                  <a:lnTo>
                    <a:pt x="5668" y="12073"/>
                  </a:lnTo>
                  <a:cubicBezTo>
                    <a:pt x="6002" y="11883"/>
                    <a:pt x="6275" y="12037"/>
                    <a:pt x="6275" y="12442"/>
                  </a:cubicBezTo>
                  <a:lnTo>
                    <a:pt x="6275" y="12442"/>
                  </a:lnTo>
                  <a:cubicBezTo>
                    <a:pt x="6275" y="13430"/>
                    <a:pt x="6966" y="13835"/>
                    <a:pt x="7811" y="13347"/>
                  </a:cubicBezTo>
                  <a:lnTo>
                    <a:pt x="20241" y="6179"/>
                  </a:lnTo>
                  <a:cubicBezTo>
                    <a:pt x="21087" y="5691"/>
                    <a:pt x="21777" y="4501"/>
                    <a:pt x="21777" y="3501"/>
                  </a:cubicBezTo>
                  <a:lnTo>
                    <a:pt x="21777" y="3501"/>
                  </a:lnTo>
                  <a:cubicBezTo>
                    <a:pt x="21789" y="3072"/>
                    <a:pt x="22015" y="2667"/>
                    <a:pt x="22385" y="2429"/>
                  </a:cubicBezTo>
                  <a:lnTo>
                    <a:pt x="24813" y="1024"/>
                  </a:lnTo>
                  <a:cubicBezTo>
                    <a:pt x="26599" y="0"/>
                    <a:pt x="28040" y="869"/>
                    <a:pt x="28040" y="2953"/>
                  </a:cubicBezTo>
                  <a:lnTo>
                    <a:pt x="28040" y="66508"/>
                  </a:lnTo>
                  <a:cubicBezTo>
                    <a:pt x="28040" y="68592"/>
                    <a:pt x="26599" y="71116"/>
                    <a:pt x="24813" y="72140"/>
                  </a:cubicBezTo>
                  <a:lnTo>
                    <a:pt x="3227" y="84594"/>
                  </a:lnTo>
                  <a:cubicBezTo>
                    <a:pt x="1441" y="85618"/>
                    <a:pt x="1" y="84749"/>
                    <a:pt x="1" y="82665"/>
                  </a:cubicBezTo>
                  <a:lnTo>
                    <a:pt x="1" y="19121"/>
                  </a:lnTo>
                  <a:cubicBezTo>
                    <a:pt x="13" y="17026"/>
                    <a:pt x="1453" y="14502"/>
                    <a:pt x="3227" y="134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7"/>
            <p:cNvSpPr/>
            <p:nvPr/>
          </p:nvSpPr>
          <p:spPr>
            <a:xfrm>
              <a:off x="4933900" y="2186125"/>
              <a:ext cx="819475" cy="2305650"/>
            </a:xfrm>
            <a:custGeom>
              <a:avLst/>
              <a:gdLst/>
              <a:ahLst/>
              <a:cxnLst/>
              <a:rect l="l" t="t" r="r" b="b"/>
              <a:pathLst>
                <a:path w="32779" h="92226" extrusionOk="0">
                  <a:moveTo>
                    <a:pt x="29992" y="0"/>
                  </a:moveTo>
                  <a:cubicBezTo>
                    <a:pt x="29485" y="0"/>
                    <a:pt x="28913" y="164"/>
                    <a:pt x="28314" y="512"/>
                  </a:cubicBezTo>
                  <a:lnTo>
                    <a:pt x="3823" y="14621"/>
                  </a:lnTo>
                  <a:cubicBezTo>
                    <a:pt x="1715" y="15835"/>
                    <a:pt x="1" y="18836"/>
                    <a:pt x="1" y="21312"/>
                  </a:cubicBezTo>
                  <a:lnTo>
                    <a:pt x="1" y="88749"/>
                  </a:lnTo>
                  <a:cubicBezTo>
                    <a:pt x="1" y="90178"/>
                    <a:pt x="560" y="91118"/>
                    <a:pt x="1442" y="91428"/>
                  </a:cubicBezTo>
                  <a:lnTo>
                    <a:pt x="2930" y="92226"/>
                  </a:lnTo>
                  <a:cubicBezTo>
                    <a:pt x="2311" y="91785"/>
                    <a:pt x="1930" y="90940"/>
                    <a:pt x="1930" y="89773"/>
                  </a:cubicBezTo>
                  <a:lnTo>
                    <a:pt x="1930" y="22348"/>
                  </a:lnTo>
                  <a:cubicBezTo>
                    <a:pt x="1930" y="19860"/>
                    <a:pt x="3632" y="16871"/>
                    <a:pt x="5752" y="15645"/>
                  </a:cubicBezTo>
                  <a:lnTo>
                    <a:pt x="30219" y="1536"/>
                  </a:lnTo>
                  <a:cubicBezTo>
                    <a:pt x="30823" y="1186"/>
                    <a:pt x="31392" y="1024"/>
                    <a:pt x="31898" y="1024"/>
                  </a:cubicBezTo>
                  <a:cubicBezTo>
                    <a:pt x="32219" y="1024"/>
                    <a:pt x="32515" y="1090"/>
                    <a:pt x="32779" y="1214"/>
                  </a:cubicBezTo>
                  <a:lnTo>
                    <a:pt x="30838" y="179"/>
                  </a:lnTo>
                  <a:cubicBezTo>
                    <a:pt x="30586" y="61"/>
                    <a:pt x="30301" y="0"/>
                    <a:pt x="2999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7"/>
            <p:cNvSpPr/>
            <p:nvPr/>
          </p:nvSpPr>
          <p:spPr>
            <a:xfrm>
              <a:off x="4947994" y="2932050"/>
              <a:ext cx="19975" cy="182175"/>
            </a:xfrm>
            <a:custGeom>
              <a:avLst/>
              <a:gdLst/>
              <a:ahLst/>
              <a:cxnLst/>
              <a:rect l="l" t="t" r="r" b="b"/>
              <a:pathLst>
                <a:path w="799" h="7287" extrusionOk="0">
                  <a:moveTo>
                    <a:pt x="25" y="0"/>
                  </a:moveTo>
                  <a:lnTo>
                    <a:pt x="775" y="0"/>
                  </a:lnTo>
                  <a:cubicBezTo>
                    <a:pt x="787" y="0"/>
                    <a:pt x="799" y="12"/>
                    <a:pt x="799" y="24"/>
                  </a:cubicBezTo>
                  <a:lnTo>
                    <a:pt x="799" y="7263"/>
                  </a:lnTo>
                  <a:cubicBezTo>
                    <a:pt x="799" y="7275"/>
                    <a:pt x="787" y="7287"/>
                    <a:pt x="775" y="7287"/>
                  </a:cubicBezTo>
                  <a:lnTo>
                    <a:pt x="25" y="7287"/>
                  </a:lnTo>
                  <a:cubicBezTo>
                    <a:pt x="13" y="7287"/>
                    <a:pt x="1" y="7275"/>
                    <a:pt x="1" y="7263"/>
                  </a:cubicBezTo>
                  <a:lnTo>
                    <a:pt x="1" y="24"/>
                  </a:lnTo>
                  <a:cubicBezTo>
                    <a:pt x="1" y="12"/>
                    <a:pt x="13" y="0"/>
                    <a:pt x="2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7"/>
            <p:cNvSpPr/>
            <p:nvPr/>
          </p:nvSpPr>
          <p:spPr>
            <a:xfrm>
              <a:off x="4947994" y="3135050"/>
              <a:ext cx="19975" cy="96750"/>
            </a:xfrm>
            <a:custGeom>
              <a:avLst/>
              <a:gdLst/>
              <a:ahLst/>
              <a:cxnLst/>
              <a:rect l="l" t="t" r="r" b="b"/>
              <a:pathLst>
                <a:path w="799" h="3870" extrusionOk="0">
                  <a:moveTo>
                    <a:pt x="13" y="0"/>
                  </a:moveTo>
                  <a:lnTo>
                    <a:pt x="775" y="0"/>
                  </a:lnTo>
                  <a:cubicBezTo>
                    <a:pt x="787" y="0"/>
                    <a:pt x="799" y="0"/>
                    <a:pt x="799" y="12"/>
                  </a:cubicBezTo>
                  <a:lnTo>
                    <a:pt x="799" y="3858"/>
                  </a:lnTo>
                  <a:cubicBezTo>
                    <a:pt x="799" y="3870"/>
                    <a:pt x="787" y="3870"/>
                    <a:pt x="775" y="3870"/>
                  </a:cubicBezTo>
                  <a:lnTo>
                    <a:pt x="13" y="3870"/>
                  </a:lnTo>
                  <a:cubicBezTo>
                    <a:pt x="13" y="3870"/>
                    <a:pt x="1" y="3870"/>
                    <a:pt x="1" y="3858"/>
                  </a:cubicBezTo>
                  <a:lnTo>
                    <a:pt x="1" y="12"/>
                  </a:lnTo>
                  <a:cubicBezTo>
                    <a:pt x="1" y="0"/>
                    <a:pt x="13" y="0"/>
                    <a:pt x="1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7"/>
            <p:cNvSpPr/>
            <p:nvPr/>
          </p:nvSpPr>
          <p:spPr>
            <a:xfrm>
              <a:off x="5368115" y="2394389"/>
              <a:ext cx="98250" cy="68775"/>
            </a:xfrm>
            <a:custGeom>
              <a:avLst/>
              <a:gdLst/>
              <a:ahLst/>
              <a:cxnLst/>
              <a:rect l="l" t="t" r="r" b="b"/>
              <a:pathLst>
                <a:path w="3930" h="2751" extrusionOk="0">
                  <a:moveTo>
                    <a:pt x="263" y="2667"/>
                  </a:moveTo>
                  <a:lnTo>
                    <a:pt x="3656" y="703"/>
                  </a:lnTo>
                  <a:cubicBezTo>
                    <a:pt x="3811" y="596"/>
                    <a:pt x="3918" y="429"/>
                    <a:pt x="3930" y="238"/>
                  </a:cubicBezTo>
                  <a:lnTo>
                    <a:pt x="3930" y="238"/>
                  </a:lnTo>
                  <a:cubicBezTo>
                    <a:pt x="3930" y="72"/>
                    <a:pt x="3811" y="0"/>
                    <a:pt x="3656" y="84"/>
                  </a:cubicBezTo>
                  <a:lnTo>
                    <a:pt x="263" y="2036"/>
                  </a:lnTo>
                  <a:cubicBezTo>
                    <a:pt x="108" y="2143"/>
                    <a:pt x="1" y="2310"/>
                    <a:pt x="1" y="2501"/>
                  </a:cubicBezTo>
                  <a:lnTo>
                    <a:pt x="1" y="2501"/>
                  </a:lnTo>
                  <a:cubicBezTo>
                    <a:pt x="1" y="2679"/>
                    <a:pt x="120" y="2751"/>
                    <a:pt x="263" y="2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7"/>
            <p:cNvSpPr/>
            <p:nvPr/>
          </p:nvSpPr>
          <p:spPr>
            <a:xfrm>
              <a:off x="5325565" y="2467614"/>
              <a:ext cx="13700" cy="20550"/>
            </a:xfrm>
            <a:custGeom>
              <a:avLst/>
              <a:gdLst/>
              <a:ahLst/>
              <a:cxnLst/>
              <a:rect l="l" t="t" r="r" b="b"/>
              <a:pathLst>
                <a:path w="548" h="822" extrusionOk="0">
                  <a:moveTo>
                    <a:pt x="0" y="572"/>
                  </a:moveTo>
                  <a:cubicBezTo>
                    <a:pt x="0" y="750"/>
                    <a:pt x="119" y="822"/>
                    <a:pt x="274" y="738"/>
                  </a:cubicBezTo>
                  <a:cubicBezTo>
                    <a:pt x="441" y="631"/>
                    <a:pt x="536" y="453"/>
                    <a:pt x="548" y="250"/>
                  </a:cubicBezTo>
                  <a:cubicBezTo>
                    <a:pt x="548" y="72"/>
                    <a:pt x="429" y="0"/>
                    <a:pt x="274" y="83"/>
                  </a:cubicBezTo>
                  <a:cubicBezTo>
                    <a:pt x="107" y="191"/>
                    <a:pt x="0" y="369"/>
                    <a:pt x="0" y="5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9" name="Google Shape;3269;p37"/>
          <p:cNvSpPr/>
          <p:nvPr/>
        </p:nvSpPr>
        <p:spPr>
          <a:xfrm>
            <a:off x="2461213" y="3161015"/>
            <a:ext cx="887100" cy="8871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0" name="Google Shape;3270;p37"/>
          <p:cNvSpPr/>
          <p:nvPr/>
        </p:nvSpPr>
        <p:spPr>
          <a:xfrm>
            <a:off x="2461213" y="3161015"/>
            <a:ext cx="887100" cy="887100"/>
          </a:xfrm>
          <a:prstGeom prst="arc">
            <a:avLst>
              <a:gd name="adj1" fmla="val 16200000"/>
              <a:gd name="adj2" fmla="val 976895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1" name="Google Shape;3271;p37"/>
          <p:cNvSpPr/>
          <p:nvPr/>
        </p:nvSpPr>
        <p:spPr>
          <a:xfrm>
            <a:off x="5802088" y="3159527"/>
            <a:ext cx="887100" cy="8871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2" name="Google Shape;3272;p37"/>
          <p:cNvSpPr/>
          <p:nvPr/>
        </p:nvSpPr>
        <p:spPr>
          <a:xfrm>
            <a:off x="5802088" y="3159527"/>
            <a:ext cx="887100" cy="887100"/>
          </a:xfrm>
          <a:prstGeom prst="arc">
            <a:avLst>
              <a:gd name="adj1" fmla="val 16200000"/>
              <a:gd name="adj2" fmla="val 13142257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3" name="Google Shape;3273;p37"/>
          <p:cNvSpPr/>
          <p:nvPr/>
        </p:nvSpPr>
        <p:spPr>
          <a:xfrm>
            <a:off x="2461213" y="1684411"/>
            <a:ext cx="887100" cy="887100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4" name="Google Shape;3274;p37"/>
          <p:cNvSpPr/>
          <p:nvPr/>
        </p:nvSpPr>
        <p:spPr>
          <a:xfrm>
            <a:off x="2461213" y="1684411"/>
            <a:ext cx="887100" cy="887100"/>
          </a:xfrm>
          <a:prstGeom prst="arc">
            <a:avLst>
              <a:gd name="adj1" fmla="val 16200000"/>
              <a:gd name="adj2" fmla="val 65143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5" name="Google Shape;3275;p37"/>
          <p:cNvSpPr/>
          <p:nvPr/>
        </p:nvSpPr>
        <p:spPr>
          <a:xfrm>
            <a:off x="5802088" y="1684398"/>
            <a:ext cx="887100" cy="887100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6" name="Google Shape;3276;p37"/>
          <p:cNvSpPr/>
          <p:nvPr/>
        </p:nvSpPr>
        <p:spPr>
          <a:xfrm>
            <a:off x="5802088" y="1684398"/>
            <a:ext cx="887100" cy="887100"/>
          </a:xfrm>
          <a:prstGeom prst="arc">
            <a:avLst>
              <a:gd name="adj1" fmla="val 16200000"/>
              <a:gd name="adj2" fmla="val 325558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7" name="Google Shape;3277;p37"/>
          <p:cNvGrpSpPr/>
          <p:nvPr/>
        </p:nvGrpSpPr>
        <p:grpSpPr>
          <a:xfrm>
            <a:off x="459175" y="3257464"/>
            <a:ext cx="1828933" cy="694194"/>
            <a:chOff x="3650525" y="3985789"/>
            <a:chExt cx="1828933" cy="694194"/>
          </a:xfrm>
        </p:grpSpPr>
        <p:sp>
          <p:nvSpPr>
            <p:cNvPr id="3278" name="Google Shape;3278;p37"/>
            <p:cNvSpPr txBox="1"/>
            <p:nvPr/>
          </p:nvSpPr>
          <p:spPr>
            <a:xfrm>
              <a:off x="3650525" y="3985789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79" name="Google Shape;3279;p37"/>
            <p:cNvSpPr txBox="1"/>
            <p:nvPr/>
          </p:nvSpPr>
          <p:spPr>
            <a:xfrm>
              <a:off x="3650658" y="4239283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0" name="Google Shape;3280;p37"/>
          <p:cNvSpPr txBox="1"/>
          <p:nvPr/>
        </p:nvSpPr>
        <p:spPr>
          <a:xfrm>
            <a:off x="2288100" y="3476321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1" name="Google Shape;3281;p37"/>
          <p:cNvGrpSpPr/>
          <p:nvPr/>
        </p:nvGrpSpPr>
        <p:grpSpPr>
          <a:xfrm>
            <a:off x="6862263" y="3251870"/>
            <a:ext cx="1828812" cy="705422"/>
            <a:chOff x="6234763" y="3974557"/>
            <a:chExt cx="1828812" cy="705422"/>
          </a:xfrm>
        </p:grpSpPr>
        <p:sp>
          <p:nvSpPr>
            <p:cNvPr id="3282" name="Google Shape;3282;p37"/>
            <p:cNvSpPr txBox="1"/>
            <p:nvPr/>
          </p:nvSpPr>
          <p:spPr>
            <a:xfrm>
              <a:off x="6234763" y="3974557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3" name="Google Shape;3283;p37"/>
            <p:cNvSpPr txBox="1"/>
            <p:nvPr/>
          </p:nvSpPr>
          <p:spPr>
            <a:xfrm>
              <a:off x="6234775" y="4239280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4" name="Google Shape;3284;p37"/>
          <p:cNvSpPr txBox="1"/>
          <p:nvPr/>
        </p:nvSpPr>
        <p:spPr>
          <a:xfrm>
            <a:off x="5628975" y="3474834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85%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5" name="Google Shape;3285;p37"/>
          <p:cNvGrpSpPr/>
          <p:nvPr/>
        </p:nvGrpSpPr>
        <p:grpSpPr>
          <a:xfrm>
            <a:off x="459295" y="1782934"/>
            <a:ext cx="1828812" cy="690044"/>
            <a:chOff x="3650645" y="2060734"/>
            <a:chExt cx="1828812" cy="690044"/>
          </a:xfrm>
        </p:grpSpPr>
        <p:sp>
          <p:nvSpPr>
            <p:cNvPr id="3286" name="Google Shape;3286;p37"/>
            <p:cNvSpPr txBox="1"/>
            <p:nvPr/>
          </p:nvSpPr>
          <p:spPr>
            <a:xfrm>
              <a:off x="3650645" y="2060734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7" name="Google Shape;3287;p37"/>
            <p:cNvSpPr txBox="1"/>
            <p:nvPr/>
          </p:nvSpPr>
          <p:spPr>
            <a:xfrm>
              <a:off x="3650658" y="2310078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8" name="Google Shape;3288;p37"/>
          <p:cNvSpPr txBox="1"/>
          <p:nvPr/>
        </p:nvSpPr>
        <p:spPr>
          <a:xfrm>
            <a:off x="2288100" y="1999717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25%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9" name="Google Shape;3289;p37"/>
          <p:cNvGrpSpPr/>
          <p:nvPr/>
        </p:nvGrpSpPr>
        <p:grpSpPr>
          <a:xfrm>
            <a:off x="6862263" y="1781459"/>
            <a:ext cx="1828812" cy="690045"/>
            <a:chOff x="6234763" y="2060734"/>
            <a:chExt cx="1828812" cy="690045"/>
          </a:xfrm>
        </p:grpSpPr>
        <p:sp>
          <p:nvSpPr>
            <p:cNvPr id="3290" name="Google Shape;3290;p37"/>
            <p:cNvSpPr txBox="1"/>
            <p:nvPr/>
          </p:nvSpPr>
          <p:spPr>
            <a:xfrm>
              <a:off x="6234763" y="2060734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91" name="Google Shape;3291;p37"/>
            <p:cNvSpPr txBox="1"/>
            <p:nvPr/>
          </p:nvSpPr>
          <p:spPr>
            <a:xfrm>
              <a:off x="6234775" y="2310079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92" name="Google Shape;3292;p37"/>
          <p:cNvSpPr txBox="1"/>
          <p:nvPr/>
        </p:nvSpPr>
        <p:spPr>
          <a:xfrm>
            <a:off x="5628975" y="1999704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93" name="Google Shape;3293;p37"/>
          <p:cNvSpPr/>
          <p:nvPr/>
        </p:nvSpPr>
        <p:spPr>
          <a:xfrm rot="2370230">
            <a:off x="3782782" y="1676839"/>
            <a:ext cx="1517143" cy="2048421"/>
          </a:xfrm>
          <a:prstGeom prst="arc">
            <a:avLst>
              <a:gd name="adj1" fmla="val 14514560"/>
              <a:gd name="adj2" fmla="val 8030579"/>
            </a:avLst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4" name="Google Shape;3294;p37"/>
          <p:cNvSpPr/>
          <p:nvPr/>
        </p:nvSpPr>
        <p:spPr>
          <a:xfrm rot="2370063">
            <a:off x="3927056" y="1866883"/>
            <a:ext cx="1228595" cy="1668334"/>
          </a:xfrm>
          <a:prstGeom prst="arc">
            <a:avLst>
              <a:gd name="adj1" fmla="val 14746947"/>
              <a:gd name="adj2" fmla="val 8030579"/>
            </a:avLst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5" name="Google Shape;3295;p37"/>
          <p:cNvSpPr/>
          <p:nvPr/>
        </p:nvSpPr>
        <p:spPr>
          <a:xfrm rot="2369345">
            <a:off x="4071963" y="2036131"/>
            <a:ext cx="938781" cy="1329837"/>
          </a:xfrm>
          <a:prstGeom prst="arc">
            <a:avLst>
              <a:gd name="adj1" fmla="val 14910123"/>
              <a:gd name="adj2" fmla="val 4028276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6" name="Google Shape;3296;p37"/>
          <p:cNvSpPr/>
          <p:nvPr/>
        </p:nvSpPr>
        <p:spPr>
          <a:xfrm rot="2371967">
            <a:off x="4198473" y="2235029"/>
            <a:ext cx="685760" cy="932041"/>
          </a:xfrm>
          <a:prstGeom prst="arc">
            <a:avLst>
              <a:gd name="adj1" fmla="val 15134994"/>
              <a:gd name="adj2" fmla="val 0"/>
            </a:avLst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21"/>
          <p:cNvSpPr/>
          <p:nvPr/>
        </p:nvSpPr>
        <p:spPr>
          <a:xfrm>
            <a:off x="3701600" y="2562715"/>
            <a:ext cx="18864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3" name="Google Shape;1153;p21"/>
          <p:cNvCxnSpPr>
            <a:stCxn id="1154" idx="2"/>
            <a:endCxn id="1152" idx="0"/>
          </p:cNvCxnSpPr>
          <p:nvPr/>
        </p:nvCxnSpPr>
        <p:spPr>
          <a:xfrm>
            <a:off x="4644812" y="2012624"/>
            <a:ext cx="0" cy="550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6" name="Google Shape;1156;p21"/>
          <p:cNvCxnSpPr>
            <a:stCxn id="1157" idx="2"/>
            <a:endCxn id="1152" idx="0"/>
          </p:cNvCxnSpPr>
          <p:nvPr/>
        </p:nvCxnSpPr>
        <p:spPr>
          <a:xfrm rot="-5400000" flipH="1">
            <a:off x="312215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8" name="Google Shape;1158;p21"/>
          <p:cNvSpPr/>
          <p:nvPr/>
        </p:nvSpPr>
        <p:spPr>
          <a:xfrm>
            <a:off x="120650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9" name="Google Shape;1159;p21"/>
          <p:cNvCxnSpPr>
            <a:stCxn id="1160" idx="2"/>
            <a:endCxn id="1152" idx="0"/>
          </p:cNvCxnSpPr>
          <p:nvPr/>
        </p:nvCxnSpPr>
        <p:spPr>
          <a:xfrm rot="5400000">
            <a:off x="561730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1" name="Google Shape;1161;p21"/>
          <p:cNvSpPr/>
          <p:nvPr/>
        </p:nvSpPr>
        <p:spPr>
          <a:xfrm>
            <a:off x="619675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21"/>
          <p:cNvSpPr/>
          <p:nvPr/>
        </p:nvSpPr>
        <p:spPr>
          <a:xfrm>
            <a:off x="120650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21"/>
          <p:cNvSpPr/>
          <p:nvPr/>
        </p:nvSpPr>
        <p:spPr>
          <a:xfrm>
            <a:off x="619675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21"/>
          <p:cNvSpPr/>
          <p:nvPr/>
        </p:nvSpPr>
        <p:spPr>
          <a:xfrm>
            <a:off x="3701612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21"/>
          <p:cNvSpPr/>
          <p:nvPr/>
        </p:nvSpPr>
        <p:spPr>
          <a:xfrm>
            <a:off x="3701612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3" name="Google Shape;1163;p21"/>
          <p:cNvGrpSpPr/>
          <p:nvPr/>
        </p:nvGrpSpPr>
        <p:grpSpPr>
          <a:xfrm>
            <a:off x="3776050" y="1211025"/>
            <a:ext cx="1736400" cy="684903"/>
            <a:chOff x="3776050" y="1211025"/>
            <a:chExt cx="1736400" cy="684903"/>
          </a:xfrm>
        </p:grpSpPr>
        <p:sp>
          <p:nvSpPr>
            <p:cNvPr id="1164" name="Google Shape;1164;p21"/>
            <p:cNvSpPr txBox="1"/>
            <p:nvPr/>
          </p:nvSpPr>
          <p:spPr>
            <a:xfrm>
              <a:off x="377605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Two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5" name="Google Shape;1165;p21"/>
            <p:cNvSpPr txBox="1"/>
            <p:nvPr/>
          </p:nvSpPr>
          <p:spPr>
            <a:xfrm>
              <a:off x="3776050" y="146452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Drawing The ERD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6" name="Google Shape;1166;p21"/>
          <p:cNvGrpSpPr/>
          <p:nvPr/>
        </p:nvGrpSpPr>
        <p:grpSpPr>
          <a:xfrm>
            <a:off x="1280050" y="1211025"/>
            <a:ext cx="1736400" cy="684905"/>
            <a:chOff x="1280050" y="1211025"/>
            <a:chExt cx="1736400" cy="684905"/>
          </a:xfrm>
        </p:grpSpPr>
        <p:sp>
          <p:nvSpPr>
            <p:cNvPr id="1167" name="Google Shape;1167;p21"/>
            <p:cNvSpPr txBox="1"/>
            <p:nvPr/>
          </p:nvSpPr>
          <p:spPr>
            <a:xfrm>
              <a:off x="128005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One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8" name="Google Shape;1168;p21"/>
            <p:cNvSpPr txBox="1"/>
            <p:nvPr/>
          </p:nvSpPr>
          <p:spPr>
            <a:xfrm>
              <a:off x="1280050" y="1464530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Database Schema Design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9" name="Google Shape;1169;p21"/>
          <p:cNvGrpSpPr/>
          <p:nvPr/>
        </p:nvGrpSpPr>
        <p:grpSpPr>
          <a:xfrm>
            <a:off x="6273100" y="1211025"/>
            <a:ext cx="1736400" cy="684903"/>
            <a:chOff x="6273100" y="1211025"/>
            <a:chExt cx="1736400" cy="684903"/>
          </a:xfrm>
        </p:grpSpPr>
        <p:sp>
          <p:nvSpPr>
            <p:cNvPr id="1170" name="Google Shape;1170;p21"/>
            <p:cNvSpPr txBox="1"/>
            <p:nvPr/>
          </p:nvSpPr>
          <p:spPr>
            <a:xfrm>
              <a:off x="627310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Three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71" name="Google Shape;1171;p21"/>
            <p:cNvSpPr txBox="1"/>
            <p:nvPr/>
          </p:nvSpPr>
          <p:spPr>
            <a:xfrm>
              <a:off x="6273100" y="146452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200" dirty="0">
                  <a:latin typeface="Roboto" panose="020B0604020202020204" charset="0"/>
                  <a:ea typeface="Roboto" panose="020B0604020202020204" charset="0"/>
                </a:rPr>
                <a:t>Data Definition Language</a:t>
              </a:r>
              <a:endParaRPr sz="11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endParaRPr>
            </a:p>
          </p:txBody>
        </p:sp>
      </p:grpSp>
      <p:cxnSp>
        <p:nvCxnSpPr>
          <p:cNvPr id="1172" name="Google Shape;1172;p21"/>
          <p:cNvCxnSpPr>
            <a:stCxn id="1160" idx="2"/>
            <a:endCxn id="1152" idx="0"/>
          </p:cNvCxnSpPr>
          <p:nvPr/>
        </p:nvCxnSpPr>
        <p:spPr>
          <a:xfrm rot="5400000">
            <a:off x="561730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3" name="Google Shape;1173;p21"/>
          <p:cNvCxnSpPr>
            <a:stCxn id="1157" idx="2"/>
            <a:endCxn id="1152" idx="0"/>
          </p:cNvCxnSpPr>
          <p:nvPr/>
        </p:nvCxnSpPr>
        <p:spPr>
          <a:xfrm rot="-5400000" flipH="1">
            <a:off x="312215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4" name="Google Shape;1174;p21"/>
          <p:cNvCxnSpPr>
            <a:stCxn id="1175" idx="2"/>
            <a:endCxn id="1152" idx="2"/>
          </p:cNvCxnSpPr>
          <p:nvPr/>
        </p:nvCxnSpPr>
        <p:spPr>
          <a:xfrm rot="-5400000">
            <a:off x="312215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6" name="Google Shape;1176;p21"/>
          <p:cNvSpPr/>
          <p:nvPr/>
        </p:nvSpPr>
        <p:spPr>
          <a:xfrm rot="10800000" flipH="1">
            <a:off x="120650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7" name="Google Shape;1177;p21"/>
          <p:cNvCxnSpPr>
            <a:stCxn id="1178" idx="2"/>
            <a:endCxn id="1152" idx="2"/>
          </p:cNvCxnSpPr>
          <p:nvPr/>
        </p:nvCxnSpPr>
        <p:spPr>
          <a:xfrm rot="5400000" flipH="1">
            <a:off x="561730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9" name="Google Shape;1179;p21"/>
          <p:cNvSpPr/>
          <p:nvPr/>
        </p:nvSpPr>
        <p:spPr>
          <a:xfrm rot="10800000" flipH="1">
            <a:off x="619675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21"/>
          <p:cNvSpPr/>
          <p:nvPr/>
        </p:nvSpPr>
        <p:spPr>
          <a:xfrm rot="10800000" flipH="1">
            <a:off x="120650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21"/>
          <p:cNvSpPr/>
          <p:nvPr/>
        </p:nvSpPr>
        <p:spPr>
          <a:xfrm rot="10800000" flipH="1">
            <a:off x="619675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4" name="Google Shape;1184;p21"/>
          <p:cNvGrpSpPr/>
          <p:nvPr/>
        </p:nvGrpSpPr>
        <p:grpSpPr>
          <a:xfrm>
            <a:off x="1280050" y="3755487"/>
            <a:ext cx="1736400" cy="684916"/>
            <a:chOff x="1280050" y="3755487"/>
            <a:chExt cx="1736400" cy="684916"/>
          </a:xfrm>
        </p:grpSpPr>
        <p:sp>
          <p:nvSpPr>
            <p:cNvPr id="1185" name="Google Shape;1185;p21"/>
            <p:cNvSpPr txBox="1"/>
            <p:nvPr/>
          </p:nvSpPr>
          <p:spPr>
            <a:xfrm>
              <a:off x="1280050" y="3755487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Four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6" name="Google Shape;1186;p21"/>
            <p:cNvSpPr txBox="1"/>
            <p:nvPr/>
          </p:nvSpPr>
          <p:spPr>
            <a:xfrm>
              <a:off x="1280050" y="4009004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200" dirty="0">
                  <a:latin typeface="Roboto" panose="020B0604020202020204" charset="0"/>
                  <a:ea typeface="Roboto" panose="020B0604020202020204" charset="0"/>
                </a:rPr>
                <a:t>Data Manipulation Language</a:t>
              </a:r>
              <a:endParaRPr sz="11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endParaRPr>
            </a:p>
          </p:txBody>
        </p:sp>
      </p:grpSp>
      <p:grpSp>
        <p:nvGrpSpPr>
          <p:cNvPr id="1187" name="Google Shape;1187;p21"/>
          <p:cNvGrpSpPr/>
          <p:nvPr/>
        </p:nvGrpSpPr>
        <p:grpSpPr>
          <a:xfrm>
            <a:off x="6273150" y="3755475"/>
            <a:ext cx="1736400" cy="684923"/>
            <a:chOff x="6273100" y="3755475"/>
            <a:chExt cx="1736400" cy="684923"/>
          </a:xfrm>
        </p:grpSpPr>
        <p:sp>
          <p:nvSpPr>
            <p:cNvPr id="1188" name="Google Shape;1188;p21"/>
            <p:cNvSpPr txBox="1"/>
            <p:nvPr/>
          </p:nvSpPr>
          <p:spPr>
            <a:xfrm>
              <a:off x="6273100" y="375547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Five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9" name="Google Shape;1189;p21"/>
            <p:cNvSpPr txBox="1"/>
            <p:nvPr/>
          </p:nvSpPr>
          <p:spPr>
            <a:xfrm>
              <a:off x="6273100" y="400899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Related Queries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2" name="Google Shape;1152;p21"/>
          <p:cNvSpPr/>
          <p:nvPr/>
        </p:nvSpPr>
        <p:spPr>
          <a:xfrm>
            <a:off x="3701600" y="2562715"/>
            <a:ext cx="1886400" cy="513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90" name="Google Shape;1190;p21"/>
          <p:cNvCxnSpPr>
            <a:stCxn id="1178" idx="2"/>
            <a:endCxn id="1152" idx="2"/>
          </p:cNvCxnSpPr>
          <p:nvPr/>
        </p:nvCxnSpPr>
        <p:spPr>
          <a:xfrm rot="5400000" flipH="1">
            <a:off x="561730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1" name="Google Shape;1191;p21"/>
          <p:cNvCxnSpPr>
            <a:stCxn id="1175" idx="2"/>
            <a:endCxn id="1152" idx="2"/>
          </p:cNvCxnSpPr>
          <p:nvPr/>
        </p:nvCxnSpPr>
        <p:spPr>
          <a:xfrm rot="-5400000">
            <a:off x="312215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2" name="Google Shape;1192;p21"/>
          <p:cNvCxnSpPr>
            <a:stCxn id="1154" idx="2"/>
            <a:endCxn id="1152" idx="0"/>
          </p:cNvCxnSpPr>
          <p:nvPr/>
        </p:nvCxnSpPr>
        <p:spPr>
          <a:xfrm>
            <a:off x="4644812" y="2012624"/>
            <a:ext cx="0" cy="550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4" name="Google Shape;1194;p21"/>
          <p:cNvSpPr txBox="1"/>
          <p:nvPr/>
        </p:nvSpPr>
        <p:spPr>
          <a:xfrm>
            <a:off x="3872050" y="2692465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Banking Management</a:t>
            </a:r>
            <a:endParaRPr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Design and Implementation Steps</a:t>
            </a:r>
          </a:p>
        </p:txBody>
      </p:sp>
      <p:pic>
        <p:nvPicPr>
          <p:cNvPr id="49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1" name="Google Shape;3301;p38"/>
          <p:cNvGrpSpPr/>
          <p:nvPr/>
        </p:nvGrpSpPr>
        <p:grpSpPr>
          <a:xfrm>
            <a:off x="665764" y="1850308"/>
            <a:ext cx="7804762" cy="2484453"/>
            <a:chOff x="721900" y="1265000"/>
            <a:chExt cx="2107800" cy="469500"/>
          </a:xfrm>
        </p:grpSpPr>
        <p:sp>
          <p:nvSpPr>
            <p:cNvPr id="3302" name="Google Shape;3302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03" name="Google Shape;3303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aphicFrame>
        <p:nvGraphicFramePr>
          <p:cNvPr id="3304" name="Google Shape;3304;p38"/>
          <p:cNvGraphicFramePr/>
          <p:nvPr/>
        </p:nvGraphicFramePr>
        <p:xfrm>
          <a:off x="705206" y="1872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{E3D731C9-D1BA-4E76-9C6D-BE2075D9867C}</a:tableStyleId>
              </a:tblPr>
              <a:tblGrid>
                <a:gridCol w="192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1.8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25.4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12.8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59,.1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2.9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05" name="Google Shape;3305;p38"/>
          <p:cNvGrpSpPr/>
          <p:nvPr/>
        </p:nvGrpSpPr>
        <p:grpSpPr>
          <a:xfrm>
            <a:off x="665584" y="1231719"/>
            <a:ext cx="1843693" cy="469500"/>
            <a:chOff x="721900" y="1265000"/>
            <a:chExt cx="2107800" cy="469500"/>
          </a:xfrm>
        </p:grpSpPr>
        <p:sp>
          <p:nvSpPr>
            <p:cNvPr id="3306" name="Google Shape;3306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07" name="Google Shape;3307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08" name="Google Shape;3308;p38"/>
          <p:cNvGrpSpPr/>
          <p:nvPr/>
        </p:nvGrpSpPr>
        <p:grpSpPr>
          <a:xfrm>
            <a:off x="2655297" y="1231719"/>
            <a:ext cx="1843693" cy="469500"/>
            <a:chOff x="721900" y="1265000"/>
            <a:chExt cx="2107800" cy="469500"/>
          </a:xfrm>
        </p:grpSpPr>
        <p:sp>
          <p:nvSpPr>
            <p:cNvPr id="3309" name="Google Shape;3309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0" name="Google Shape;3310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From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11" name="Google Shape;3311;p38"/>
          <p:cNvGrpSpPr/>
          <p:nvPr/>
        </p:nvGrpSpPr>
        <p:grpSpPr>
          <a:xfrm>
            <a:off x="4645010" y="1231719"/>
            <a:ext cx="1843693" cy="469500"/>
            <a:chOff x="721900" y="1265000"/>
            <a:chExt cx="2107800" cy="469500"/>
          </a:xfrm>
        </p:grpSpPr>
        <p:sp>
          <p:nvSpPr>
            <p:cNvPr id="3312" name="Google Shape;3312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3" name="Google Shape;3313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To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14" name="Google Shape;3314;p38"/>
          <p:cNvGrpSpPr/>
          <p:nvPr/>
        </p:nvGrpSpPr>
        <p:grpSpPr>
          <a:xfrm>
            <a:off x="6634724" y="1231719"/>
            <a:ext cx="1843693" cy="469500"/>
            <a:chOff x="721900" y="1265000"/>
            <a:chExt cx="2107800" cy="469500"/>
          </a:xfrm>
        </p:grpSpPr>
        <p:sp>
          <p:nvSpPr>
            <p:cNvPr id="3315" name="Google Shape;3315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6" name="Google Shape;3316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volume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17" name="Google Shape;3317;p3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2" name="Google Shape;3322;p39"/>
          <p:cNvGrpSpPr/>
          <p:nvPr/>
        </p:nvGrpSpPr>
        <p:grpSpPr>
          <a:xfrm>
            <a:off x="3257618" y="2403152"/>
            <a:ext cx="2628764" cy="1480778"/>
            <a:chOff x="1012725" y="2202350"/>
            <a:chExt cx="2668525" cy="1503175"/>
          </a:xfrm>
        </p:grpSpPr>
        <p:sp>
          <p:nvSpPr>
            <p:cNvPr id="3323" name="Google Shape;3323;p39"/>
            <p:cNvSpPr/>
            <p:nvPr/>
          </p:nvSpPr>
          <p:spPr>
            <a:xfrm>
              <a:off x="1142800" y="2262775"/>
              <a:ext cx="2408375" cy="1356725"/>
            </a:xfrm>
            <a:custGeom>
              <a:avLst/>
              <a:gdLst/>
              <a:ahLst/>
              <a:cxnLst/>
              <a:rect l="l" t="t" r="r" b="b"/>
              <a:pathLst>
                <a:path w="96335" h="54269" extrusionOk="0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9"/>
            <p:cNvSpPr/>
            <p:nvPr/>
          </p:nvSpPr>
          <p:spPr>
            <a:xfrm>
              <a:off x="2383425" y="2959275"/>
              <a:ext cx="1167750" cy="686425"/>
            </a:xfrm>
            <a:custGeom>
              <a:avLst/>
              <a:gdLst/>
              <a:ahLst/>
              <a:cxnLst/>
              <a:rect l="l" t="t" r="r" b="b"/>
              <a:pathLst>
                <a:path w="46710" h="27457" extrusionOk="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9"/>
            <p:cNvSpPr/>
            <p:nvPr/>
          </p:nvSpPr>
          <p:spPr>
            <a:xfrm>
              <a:off x="1142800" y="2903925"/>
              <a:ext cx="1240650" cy="741775"/>
            </a:xfrm>
            <a:custGeom>
              <a:avLst/>
              <a:gdLst/>
              <a:ahLst/>
              <a:cxnLst/>
              <a:rect l="l" t="t" r="r" b="b"/>
              <a:pathLst>
                <a:path w="49626" h="29671" extrusionOk="0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9"/>
            <p:cNvSpPr/>
            <p:nvPr/>
          </p:nvSpPr>
          <p:spPr>
            <a:xfrm>
              <a:off x="1012725" y="2202350"/>
              <a:ext cx="2668525" cy="1503175"/>
            </a:xfrm>
            <a:custGeom>
              <a:avLst/>
              <a:gdLst/>
              <a:ahLst/>
              <a:cxnLst/>
              <a:rect l="l" t="t" r="r" b="b"/>
              <a:pathLst>
                <a:path w="106741" h="60127" extrusionOk="0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7" name="Google Shape;3327;p39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328" name="Google Shape;3328;p39"/>
          <p:cNvGrpSpPr/>
          <p:nvPr/>
        </p:nvGrpSpPr>
        <p:grpSpPr>
          <a:xfrm>
            <a:off x="2793101" y="1844158"/>
            <a:ext cx="1123834" cy="1739040"/>
            <a:chOff x="2583650" y="1930908"/>
            <a:chExt cx="1123834" cy="1567550"/>
          </a:xfrm>
        </p:grpSpPr>
        <p:cxnSp>
          <p:nvCxnSpPr>
            <p:cNvPr id="3329" name="Google Shape;3329;p39"/>
            <p:cNvCxnSpPr/>
            <p:nvPr/>
          </p:nvCxnSpPr>
          <p:spPr>
            <a:xfrm rot="10800000">
              <a:off x="3295284" y="2675963"/>
              <a:ext cx="0" cy="824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0" name="Google Shape;3330;p39"/>
            <p:cNvCxnSpPr/>
            <p:nvPr/>
          </p:nvCxnSpPr>
          <p:spPr>
            <a:xfrm rot="10800000">
              <a:off x="2583650" y="3498458"/>
              <a:ext cx="336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1" name="Google Shape;3331;p39"/>
            <p:cNvCxnSpPr/>
            <p:nvPr/>
          </p:nvCxnSpPr>
          <p:spPr>
            <a:xfrm rot="10800000">
              <a:off x="2583950" y="1930908"/>
              <a:ext cx="3360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32" name="Google Shape;3332;p39"/>
          <p:cNvSpPr/>
          <p:nvPr/>
        </p:nvSpPr>
        <p:spPr>
          <a:xfrm>
            <a:off x="749430" y="3018666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3" name="Google Shape;3333;p39"/>
          <p:cNvSpPr/>
          <p:nvPr/>
        </p:nvSpPr>
        <p:spPr>
          <a:xfrm>
            <a:off x="749430" y="3018666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4" name="Google Shape;3334;p39"/>
          <p:cNvSpPr/>
          <p:nvPr/>
        </p:nvSpPr>
        <p:spPr>
          <a:xfrm>
            <a:off x="749430" y="1277654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5" name="Google Shape;3335;p39"/>
          <p:cNvSpPr/>
          <p:nvPr/>
        </p:nvSpPr>
        <p:spPr>
          <a:xfrm>
            <a:off x="749430" y="1277654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6" name="Google Shape;3336;p39"/>
          <p:cNvGrpSpPr/>
          <p:nvPr/>
        </p:nvGrpSpPr>
        <p:grpSpPr>
          <a:xfrm>
            <a:off x="841993" y="3121774"/>
            <a:ext cx="1872600" cy="941000"/>
            <a:chOff x="632588" y="3031549"/>
            <a:chExt cx="1872600" cy="941000"/>
          </a:xfrm>
        </p:grpSpPr>
        <p:sp>
          <p:nvSpPr>
            <p:cNvPr id="3337" name="Google Shape;3337;p39"/>
            <p:cNvSpPr txBox="1"/>
            <p:nvPr/>
          </p:nvSpPr>
          <p:spPr>
            <a:xfrm>
              <a:off x="632588" y="3031549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38" name="Google Shape;3338;p39"/>
            <p:cNvSpPr txBox="1"/>
            <p:nvPr/>
          </p:nvSpPr>
          <p:spPr>
            <a:xfrm>
              <a:off x="632600" y="3362949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ring. 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39" name="Google Shape;3339;p39"/>
          <p:cNvGrpSpPr/>
          <p:nvPr/>
        </p:nvGrpSpPr>
        <p:grpSpPr>
          <a:xfrm>
            <a:off x="841993" y="1377091"/>
            <a:ext cx="1872412" cy="941187"/>
            <a:chOff x="632588" y="1460304"/>
            <a:chExt cx="1872412" cy="941187"/>
          </a:xfrm>
        </p:grpSpPr>
        <p:sp>
          <p:nvSpPr>
            <p:cNvPr id="3340" name="Google Shape;3340;p39"/>
            <p:cNvSpPr txBox="1"/>
            <p:nvPr/>
          </p:nvSpPr>
          <p:spPr>
            <a:xfrm>
              <a:off x="632700" y="1791891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1" name="Google Shape;3341;p39"/>
            <p:cNvSpPr txBox="1"/>
            <p:nvPr/>
          </p:nvSpPr>
          <p:spPr>
            <a:xfrm>
              <a:off x="632588" y="1460304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42" name="Google Shape;3342;p39"/>
          <p:cNvGrpSpPr/>
          <p:nvPr/>
        </p:nvGrpSpPr>
        <p:grpSpPr>
          <a:xfrm>
            <a:off x="2793226" y="1844130"/>
            <a:ext cx="1123551" cy="1755847"/>
            <a:chOff x="2583775" y="1930883"/>
            <a:chExt cx="1123551" cy="1582700"/>
          </a:xfrm>
        </p:grpSpPr>
        <p:grpSp>
          <p:nvGrpSpPr>
            <p:cNvPr id="3343" name="Google Shape;3343;p39"/>
            <p:cNvGrpSpPr/>
            <p:nvPr/>
          </p:nvGrpSpPr>
          <p:grpSpPr>
            <a:xfrm rot="-5400000">
              <a:off x="2092655" y="2724201"/>
              <a:ext cx="1578752" cy="12"/>
              <a:chOff x="2447121" y="4318175"/>
              <a:chExt cx="4115620" cy="12"/>
            </a:xfrm>
          </p:grpSpPr>
          <p:cxnSp>
            <p:nvCxnSpPr>
              <p:cNvPr id="3344" name="Google Shape;3344;p39"/>
              <p:cNvCxnSpPr/>
              <p:nvPr/>
            </p:nvCxnSpPr>
            <p:spPr>
              <a:xfrm rot="10800000">
                <a:off x="4550341" y="2305788"/>
                <a:ext cx="0" cy="4024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5" name="Google Shape;3345;p39"/>
              <p:cNvCxnSpPr/>
              <p:nvPr/>
            </p:nvCxnSpPr>
            <p:spPr>
              <a:xfrm rot="10800000">
                <a:off x="4504671" y="2260625"/>
                <a:ext cx="0" cy="4115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346" name="Google Shape;3346;p39"/>
            <p:cNvCxnSpPr/>
            <p:nvPr/>
          </p:nvCxnSpPr>
          <p:spPr>
            <a:xfrm rot="10800000">
              <a:off x="2583775" y="3498458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7" name="Google Shape;3347;p39"/>
            <p:cNvCxnSpPr/>
            <p:nvPr/>
          </p:nvCxnSpPr>
          <p:spPr>
            <a:xfrm rot="10800000">
              <a:off x="2583775" y="1930883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8" name="Google Shape;3348;p39"/>
            <p:cNvCxnSpPr/>
            <p:nvPr/>
          </p:nvCxnSpPr>
          <p:spPr>
            <a:xfrm rot="10800000">
              <a:off x="3294676" y="2675500"/>
              <a:ext cx="0" cy="825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49" name="Google Shape;3349;p39"/>
          <p:cNvSpPr/>
          <p:nvPr/>
        </p:nvSpPr>
        <p:spPr>
          <a:xfrm>
            <a:off x="462001" y="987555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0" name="Google Shape;3350;p39"/>
          <p:cNvSpPr/>
          <p:nvPr/>
        </p:nvSpPr>
        <p:spPr>
          <a:xfrm>
            <a:off x="462001" y="272794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1" name="Google Shape;3351;p39"/>
          <p:cNvGrpSpPr/>
          <p:nvPr/>
        </p:nvGrpSpPr>
        <p:grpSpPr>
          <a:xfrm flipH="1">
            <a:off x="5229176" y="1844158"/>
            <a:ext cx="1123834" cy="1739040"/>
            <a:chOff x="2583650" y="1930908"/>
            <a:chExt cx="1123834" cy="1567550"/>
          </a:xfrm>
        </p:grpSpPr>
        <p:cxnSp>
          <p:nvCxnSpPr>
            <p:cNvPr id="3352" name="Google Shape;3352;p39"/>
            <p:cNvCxnSpPr/>
            <p:nvPr/>
          </p:nvCxnSpPr>
          <p:spPr>
            <a:xfrm rot="10800000">
              <a:off x="3295284" y="2675963"/>
              <a:ext cx="0" cy="824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3" name="Google Shape;3353;p39"/>
            <p:cNvCxnSpPr/>
            <p:nvPr/>
          </p:nvCxnSpPr>
          <p:spPr>
            <a:xfrm rot="10800000">
              <a:off x="2583650" y="3498458"/>
              <a:ext cx="336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4" name="Google Shape;3354;p39"/>
            <p:cNvCxnSpPr/>
            <p:nvPr/>
          </p:nvCxnSpPr>
          <p:spPr>
            <a:xfrm rot="10800000">
              <a:off x="2583950" y="1930908"/>
              <a:ext cx="3360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5" name="Google Shape;3355;p39"/>
          <p:cNvSpPr/>
          <p:nvPr/>
        </p:nvSpPr>
        <p:spPr>
          <a:xfrm>
            <a:off x="6349941" y="3004641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6" name="Google Shape;3356;p39"/>
          <p:cNvSpPr/>
          <p:nvPr/>
        </p:nvSpPr>
        <p:spPr>
          <a:xfrm>
            <a:off x="6349941" y="3004641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7" name="Google Shape;3357;p39"/>
          <p:cNvGrpSpPr/>
          <p:nvPr/>
        </p:nvGrpSpPr>
        <p:grpSpPr>
          <a:xfrm>
            <a:off x="6432016" y="3107749"/>
            <a:ext cx="1872411" cy="941008"/>
            <a:chOff x="6644750" y="3031549"/>
            <a:chExt cx="1872411" cy="941008"/>
          </a:xfrm>
        </p:grpSpPr>
        <p:sp>
          <p:nvSpPr>
            <p:cNvPr id="3358" name="Google Shape;3358;p39"/>
            <p:cNvSpPr txBox="1"/>
            <p:nvPr/>
          </p:nvSpPr>
          <p:spPr>
            <a:xfrm flipH="1">
              <a:off x="6644750" y="3362957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9" name="Google Shape;3359;p39"/>
            <p:cNvSpPr txBox="1"/>
            <p:nvPr/>
          </p:nvSpPr>
          <p:spPr>
            <a:xfrm flipH="1">
              <a:off x="6644861" y="3031549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60" name="Google Shape;3360;p39"/>
          <p:cNvSpPr/>
          <p:nvPr/>
        </p:nvSpPr>
        <p:spPr>
          <a:xfrm>
            <a:off x="6349941" y="1284666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1" name="Google Shape;3361;p39"/>
          <p:cNvSpPr/>
          <p:nvPr/>
        </p:nvSpPr>
        <p:spPr>
          <a:xfrm>
            <a:off x="6349941" y="1284666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2" name="Google Shape;3362;p39"/>
          <p:cNvGrpSpPr/>
          <p:nvPr/>
        </p:nvGrpSpPr>
        <p:grpSpPr>
          <a:xfrm>
            <a:off x="6431916" y="1384166"/>
            <a:ext cx="1872411" cy="941000"/>
            <a:chOff x="6644650" y="1460366"/>
            <a:chExt cx="1872411" cy="941000"/>
          </a:xfrm>
        </p:grpSpPr>
        <p:sp>
          <p:nvSpPr>
            <p:cNvPr id="3363" name="Google Shape;3363;p39"/>
            <p:cNvSpPr txBox="1"/>
            <p:nvPr/>
          </p:nvSpPr>
          <p:spPr>
            <a:xfrm flipH="1">
              <a:off x="6644650" y="1791766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4" name="Google Shape;3364;p39"/>
            <p:cNvSpPr txBox="1"/>
            <p:nvPr/>
          </p:nvSpPr>
          <p:spPr>
            <a:xfrm flipH="1">
              <a:off x="6644761" y="146036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65" name="Google Shape;3365;p39"/>
          <p:cNvGrpSpPr/>
          <p:nvPr/>
        </p:nvGrpSpPr>
        <p:grpSpPr>
          <a:xfrm flipH="1">
            <a:off x="5229334" y="1844130"/>
            <a:ext cx="1123551" cy="1755847"/>
            <a:chOff x="2583775" y="1930883"/>
            <a:chExt cx="1123551" cy="1582700"/>
          </a:xfrm>
        </p:grpSpPr>
        <p:grpSp>
          <p:nvGrpSpPr>
            <p:cNvPr id="3366" name="Google Shape;3366;p39"/>
            <p:cNvGrpSpPr/>
            <p:nvPr/>
          </p:nvGrpSpPr>
          <p:grpSpPr>
            <a:xfrm rot="-5400000">
              <a:off x="2092655" y="2724201"/>
              <a:ext cx="1578752" cy="12"/>
              <a:chOff x="2447121" y="4318175"/>
              <a:chExt cx="4115620" cy="12"/>
            </a:xfrm>
          </p:grpSpPr>
          <p:cxnSp>
            <p:nvCxnSpPr>
              <p:cNvPr id="3367" name="Google Shape;3367;p39"/>
              <p:cNvCxnSpPr/>
              <p:nvPr/>
            </p:nvCxnSpPr>
            <p:spPr>
              <a:xfrm rot="10800000">
                <a:off x="4550341" y="2305788"/>
                <a:ext cx="0" cy="4024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8" name="Google Shape;3368;p39"/>
              <p:cNvCxnSpPr/>
              <p:nvPr/>
            </p:nvCxnSpPr>
            <p:spPr>
              <a:xfrm rot="10800000">
                <a:off x="4504671" y="2260625"/>
                <a:ext cx="0" cy="4115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369" name="Google Shape;3369;p39"/>
            <p:cNvCxnSpPr/>
            <p:nvPr/>
          </p:nvCxnSpPr>
          <p:spPr>
            <a:xfrm rot="10800000">
              <a:off x="2583775" y="3498458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0" name="Google Shape;3370;p39"/>
            <p:cNvCxnSpPr/>
            <p:nvPr/>
          </p:nvCxnSpPr>
          <p:spPr>
            <a:xfrm rot="10800000">
              <a:off x="2583775" y="1930883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1" name="Google Shape;3371;p39"/>
            <p:cNvCxnSpPr/>
            <p:nvPr/>
          </p:nvCxnSpPr>
          <p:spPr>
            <a:xfrm rot="10800000">
              <a:off x="3294676" y="2675500"/>
              <a:ext cx="0" cy="825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72" name="Google Shape;3372;p39"/>
          <p:cNvSpPr/>
          <p:nvPr/>
        </p:nvSpPr>
        <p:spPr>
          <a:xfrm>
            <a:off x="8100599" y="987555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3" name="Google Shape;3373;p39"/>
          <p:cNvSpPr/>
          <p:nvPr/>
        </p:nvSpPr>
        <p:spPr>
          <a:xfrm>
            <a:off x="8100599" y="272794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4" name="Google Shape;3374;p39"/>
          <p:cNvGrpSpPr/>
          <p:nvPr/>
        </p:nvGrpSpPr>
        <p:grpSpPr>
          <a:xfrm>
            <a:off x="4207196" y="1566788"/>
            <a:ext cx="774556" cy="1480800"/>
            <a:chOff x="1497487" y="1370526"/>
            <a:chExt cx="1262521" cy="2413692"/>
          </a:xfrm>
        </p:grpSpPr>
        <p:sp>
          <p:nvSpPr>
            <p:cNvPr id="3375" name="Google Shape;3375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7" name="Google Shape;3467;p39"/>
          <p:cNvGrpSpPr/>
          <p:nvPr/>
        </p:nvGrpSpPr>
        <p:grpSpPr>
          <a:xfrm>
            <a:off x="4757739" y="1808130"/>
            <a:ext cx="774556" cy="1480800"/>
            <a:chOff x="1497487" y="1370526"/>
            <a:chExt cx="1262521" cy="2413692"/>
          </a:xfrm>
        </p:grpSpPr>
        <p:sp>
          <p:nvSpPr>
            <p:cNvPr id="3468" name="Google Shape;3468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0" name="Google Shape;3560;p39"/>
          <p:cNvGrpSpPr/>
          <p:nvPr/>
        </p:nvGrpSpPr>
        <p:grpSpPr>
          <a:xfrm>
            <a:off x="3678624" y="1875256"/>
            <a:ext cx="774556" cy="1480800"/>
            <a:chOff x="1497487" y="1370526"/>
            <a:chExt cx="1262521" cy="2413692"/>
          </a:xfrm>
        </p:grpSpPr>
        <p:sp>
          <p:nvSpPr>
            <p:cNvPr id="3561" name="Google Shape;3561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3" name="Google Shape;3653;p39"/>
          <p:cNvGrpSpPr/>
          <p:nvPr/>
        </p:nvGrpSpPr>
        <p:grpSpPr>
          <a:xfrm>
            <a:off x="4229166" y="2178773"/>
            <a:ext cx="774556" cy="1480800"/>
            <a:chOff x="1497487" y="1370526"/>
            <a:chExt cx="1262521" cy="2413692"/>
          </a:xfrm>
        </p:grpSpPr>
        <p:sp>
          <p:nvSpPr>
            <p:cNvPr id="3654" name="Google Shape;3654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6" name="Google Shape;3746;p39"/>
          <p:cNvGrpSpPr/>
          <p:nvPr/>
        </p:nvGrpSpPr>
        <p:grpSpPr>
          <a:xfrm>
            <a:off x="8237683" y="1103910"/>
            <a:ext cx="307231" cy="348690"/>
            <a:chOff x="2423775" y="3226875"/>
            <a:chExt cx="259925" cy="295000"/>
          </a:xfrm>
        </p:grpSpPr>
        <p:sp>
          <p:nvSpPr>
            <p:cNvPr id="3747" name="Google Shape;3747;p39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9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9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0" name="Google Shape;3750;p39"/>
          <p:cNvGrpSpPr/>
          <p:nvPr/>
        </p:nvGrpSpPr>
        <p:grpSpPr>
          <a:xfrm>
            <a:off x="593028" y="1103688"/>
            <a:ext cx="319347" cy="349133"/>
            <a:chOff x="1687350" y="3618725"/>
            <a:chExt cx="270175" cy="295375"/>
          </a:xfrm>
        </p:grpSpPr>
        <p:sp>
          <p:nvSpPr>
            <p:cNvPr id="3751" name="Google Shape;3751;p39"/>
            <p:cNvSpPr/>
            <p:nvPr/>
          </p:nvSpPr>
          <p:spPr>
            <a:xfrm>
              <a:off x="1829900" y="3808550"/>
              <a:ext cx="18150" cy="35450"/>
            </a:xfrm>
            <a:custGeom>
              <a:avLst/>
              <a:gdLst/>
              <a:ahLst/>
              <a:cxnLst/>
              <a:rect l="l" t="t" r="r" b="b"/>
              <a:pathLst>
                <a:path w="726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9"/>
            <p:cNvSpPr/>
            <p:nvPr/>
          </p:nvSpPr>
          <p:spPr>
            <a:xfrm>
              <a:off x="1795250" y="3755775"/>
              <a:ext cx="18125" cy="35450"/>
            </a:xfrm>
            <a:custGeom>
              <a:avLst/>
              <a:gdLst/>
              <a:ahLst/>
              <a:cxnLst/>
              <a:rect l="l" t="t" r="r" b="b"/>
              <a:pathLst>
                <a:path w="725" h="1418" extrusionOk="0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9"/>
            <p:cNvSpPr/>
            <p:nvPr/>
          </p:nvSpPr>
          <p:spPr>
            <a:xfrm>
              <a:off x="1687350" y="3618725"/>
              <a:ext cx="270175" cy="295375"/>
            </a:xfrm>
            <a:custGeom>
              <a:avLst/>
              <a:gdLst/>
              <a:ahLst/>
              <a:cxnLst/>
              <a:rect l="l" t="t" r="r" b="b"/>
              <a:pathLst>
                <a:path w="10807" h="11815" extrusionOk="0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4" name="Google Shape;3754;p39"/>
          <p:cNvGrpSpPr/>
          <p:nvPr/>
        </p:nvGrpSpPr>
        <p:grpSpPr>
          <a:xfrm>
            <a:off x="577189" y="2843609"/>
            <a:ext cx="351024" cy="350079"/>
            <a:chOff x="3859600" y="3591950"/>
            <a:chExt cx="296975" cy="296175"/>
          </a:xfrm>
        </p:grpSpPr>
        <p:sp>
          <p:nvSpPr>
            <p:cNvPr id="3755" name="Google Shape;3755;p39"/>
            <p:cNvSpPr/>
            <p:nvPr/>
          </p:nvSpPr>
          <p:spPr>
            <a:xfrm>
              <a:off x="4034450" y="3766000"/>
              <a:ext cx="122125" cy="122125"/>
            </a:xfrm>
            <a:custGeom>
              <a:avLst/>
              <a:gdLst/>
              <a:ahLst/>
              <a:cxnLst/>
              <a:rect l="l" t="t" r="r" b="b"/>
              <a:pathLst>
                <a:path w="4885" h="4885" extrusionOk="0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39"/>
            <p:cNvSpPr/>
            <p:nvPr/>
          </p:nvSpPr>
          <p:spPr>
            <a:xfrm>
              <a:off x="3860400" y="3679375"/>
              <a:ext cx="260725" cy="173300"/>
            </a:xfrm>
            <a:custGeom>
              <a:avLst/>
              <a:gdLst/>
              <a:ahLst/>
              <a:cxnLst/>
              <a:rect l="l" t="t" r="r" b="b"/>
              <a:pathLst>
                <a:path w="10429" h="6932" extrusionOk="0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39"/>
            <p:cNvSpPr/>
            <p:nvPr/>
          </p:nvSpPr>
          <p:spPr>
            <a:xfrm>
              <a:off x="3859600" y="3591950"/>
              <a:ext cx="261525" cy="70900"/>
            </a:xfrm>
            <a:custGeom>
              <a:avLst/>
              <a:gdLst/>
              <a:ahLst/>
              <a:cxnLst/>
              <a:rect l="l" t="t" r="r" b="b"/>
              <a:pathLst>
                <a:path w="10461" h="2836" extrusionOk="0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8" name="Google Shape;3758;p39"/>
          <p:cNvGrpSpPr/>
          <p:nvPr/>
        </p:nvGrpSpPr>
        <p:grpSpPr>
          <a:xfrm>
            <a:off x="8226498" y="2854779"/>
            <a:ext cx="329601" cy="327739"/>
            <a:chOff x="5727850" y="3609275"/>
            <a:chExt cx="278850" cy="277275"/>
          </a:xfrm>
        </p:grpSpPr>
        <p:sp>
          <p:nvSpPr>
            <p:cNvPr id="3759" name="Google Shape;3759;p39"/>
            <p:cNvSpPr/>
            <p:nvPr/>
          </p:nvSpPr>
          <p:spPr>
            <a:xfrm>
              <a:off x="5884600" y="3765225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6" y="662"/>
                  </a:moveTo>
                  <a:cubicBezTo>
                    <a:pt x="2646" y="662"/>
                    <a:pt x="2804" y="819"/>
                    <a:pt x="2804" y="1008"/>
                  </a:cubicBezTo>
                  <a:cubicBezTo>
                    <a:pt x="2804" y="1197"/>
                    <a:pt x="2646" y="1355"/>
                    <a:pt x="2426" y="1355"/>
                  </a:cubicBezTo>
                  <a:cubicBezTo>
                    <a:pt x="2237" y="1355"/>
                    <a:pt x="2079" y="1197"/>
                    <a:pt x="2079" y="1008"/>
                  </a:cubicBezTo>
                  <a:cubicBezTo>
                    <a:pt x="2079" y="819"/>
                    <a:pt x="2237" y="662"/>
                    <a:pt x="2426" y="662"/>
                  </a:cubicBezTo>
                  <a:close/>
                  <a:moveTo>
                    <a:pt x="2426" y="1670"/>
                  </a:moveTo>
                  <a:cubicBezTo>
                    <a:pt x="2646" y="1670"/>
                    <a:pt x="2804" y="1828"/>
                    <a:pt x="2804" y="2048"/>
                  </a:cubicBezTo>
                  <a:lnTo>
                    <a:pt x="2804" y="3781"/>
                  </a:lnTo>
                  <a:cubicBezTo>
                    <a:pt x="2804" y="3970"/>
                    <a:pt x="2646" y="4127"/>
                    <a:pt x="2426" y="4127"/>
                  </a:cubicBezTo>
                  <a:cubicBezTo>
                    <a:pt x="2237" y="4127"/>
                    <a:pt x="2079" y="3970"/>
                    <a:pt x="2079" y="3781"/>
                  </a:cubicBezTo>
                  <a:lnTo>
                    <a:pt x="2079" y="2048"/>
                  </a:lnTo>
                  <a:cubicBezTo>
                    <a:pt x="2079" y="1828"/>
                    <a:pt x="2237" y="1670"/>
                    <a:pt x="2426" y="1670"/>
                  </a:cubicBezTo>
                  <a:close/>
                  <a:moveTo>
                    <a:pt x="2426" y="0"/>
                  </a:moveTo>
                  <a:cubicBezTo>
                    <a:pt x="1103" y="0"/>
                    <a:pt x="0" y="1103"/>
                    <a:pt x="0" y="2426"/>
                  </a:cubicBezTo>
                  <a:cubicBezTo>
                    <a:pt x="0" y="3749"/>
                    <a:pt x="1103" y="4852"/>
                    <a:pt x="2426" y="4852"/>
                  </a:cubicBezTo>
                  <a:cubicBezTo>
                    <a:pt x="3781" y="4852"/>
                    <a:pt x="4883" y="3749"/>
                    <a:pt x="4883" y="2426"/>
                  </a:cubicBezTo>
                  <a:cubicBezTo>
                    <a:pt x="4883" y="1040"/>
                    <a:pt x="3781" y="0"/>
                    <a:pt x="2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39"/>
            <p:cNvSpPr/>
            <p:nvPr/>
          </p:nvSpPr>
          <p:spPr>
            <a:xfrm>
              <a:off x="5727850" y="3669125"/>
              <a:ext cx="35475" cy="216625"/>
            </a:xfrm>
            <a:custGeom>
              <a:avLst/>
              <a:gdLst/>
              <a:ahLst/>
              <a:cxnLst/>
              <a:rect l="l" t="t" r="r" b="b"/>
              <a:pathLst>
                <a:path w="1419" h="8665" extrusionOk="0">
                  <a:moveTo>
                    <a:pt x="32" y="1"/>
                  </a:moveTo>
                  <a:lnTo>
                    <a:pt x="32" y="7310"/>
                  </a:lnTo>
                  <a:cubicBezTo>
                    <a:pt x="1" y="8034"/>
                    <a:pt x="631" y="8665"/>
                    <a:pt x="1418" y="8665"/>
                  </a:cubicBezTo>
                  <a:lnTo>
                    <a:pt x="1418" y="347"/>
                  </a:lnTo>
                  <a:lnTo>
                    <a:pt x="1072" y="347"/>
                  </a:lnTo>
                  <a:cubicBezTo>
                    <a:pt x="662" y="347"/>
                    <a:pt x="316" y="253"/>
                    <a:pt x="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39"/>
            <p:cNvSpPr/>
            <p:nvPr/>
          </p:nvSpPr>
          <p:spPr>
            <a:xfrm>
              <a:off x="5779825" y="3677800"/>
              <a:ext cx="174900" cy="207950"/>
            </a:xfrm>
            <a:custGeom>
              <a:avLst/>
              <a:gdLst/>
              <a:ahLst/>
              <a:cxnLst/>
              <a:rect l="l" t="t" r="r" b="b"/>
              <a:pathLst>
                <a:path w="6996" h="8318" extrusionOk="0">
                  <a:moveTo>
                    <a:pt x="5262" y="693"/>
                  </a:moveTo>
                  <a:cubicBezTo>
                    <a:pt x="5451" y="693"/>
                    <a:pt x="5609" y="851"/>
                    <a:pt x="5609" y="1040"/>
                  </a:cubicBezTo>
                  <a:cubicBezTo>
                    <a:pt x="5609" y="1229"/>
                    <a:pt x="5451" y="1386"/>
                    <a:pt x="5262" y="1386"/>
                  </a:cubicBezTo>
                  <a:lnTo>
                    <a:pt x="1072" y="1386"/>
                  </a:lnTo>
                  <a:cubicBezTo>
                    <a:pt x="883" y="1386"/>
                    <a:pt x="726" y="1229"/>
                    <a:pt x="726" y="1040"/>
                  </a:cubicBezTo>
                  <a:cubicBezTo>
                    <a:pt x="726" y="851"/>
                    <a:pt x="883" y="693"/>
                    <a:pt x="1072" y="693"/>
                  </a:cubicBezTo>
                  <a:close/>
                  <a:moveTo>
                    <a:pt x="5262" y="2080"/>
                  </a:moveTo>
                  <a:cubicBezTo>
                    <a:pt x="5451" y="2080"/>
                    <a:pt x="5609" y="2237"/>
                    <a:pt x="5609" y="2426"/>
                  </a:cubicBezTo>
                  <a:cubicBezTo>
                    <a:pt x="5609" y="2615"/>
                    <a:pt x="5451" y="2773"/>
                    <a:pt x="5262" y="2773"/>
                  </a:cubicBezTo>
                  <a:lnTo>
                    <a:pt x="1072" y="2773"/>
                  </a:lnTo>
                  <a:cubicBezTo>
                    <a:pt x="883" y="2773"/>
                    <a:pt x="726" y="2615"/>
                    <a:pt x="726" y="2426"/>
                  </a:cubicBezTo>
                  <a:cubicBezTo>
                    <a:pt x="726" y="2237"/>
                    <a:pt x="883" y="2080"/>
                    <a:pt x="1072" y="2080"/>
                  </a:cubicBezTo>
                  <a:close/>
                  <a:moveTo>
                    <a:pt x="1" y="0"/>
                  </a:moveTo>
                  <a:lnTo>
                    <a:pt x="1" y="8318"/>
                  </a:lnTo>
                  <a:lnTo>
                    <a:pt x="4695" y="8318"/>
                  </a:lnTo>
                  <a:cubicBezTo>
                    <a:pt x="4002" y="7750"/>
                    <a:pt x="3498" y="6868"/>
                    <a:pt x="3498" y="5892"/>
                  </a:cubicBezTo>
                  <a:cubicBezTo>
                    <a:pt x="3498" y="5766"/>
                    <a:pt x="3561" y="5640"/>
                    <a:pt x="3561" y="5545"/>
                  </a:cubicBezTo>
                  <a:lnTo>
                    <a:pt x="1072" y="5545"/>
                  </a:lnTo>
                  <a:cubicBezTo>
                    <a:pt x="883" y="5545"/>
                    <a:pt x="726" y="5388"/>
                    <a:pt x="726" y="5167"/>
                  </a:cubicBezTo>
                  <a:lnTo>
                    <a:pt x="726" y="3812"/>
                  </a:lnTo>
                  <a:cubicBezTo>
                    <a:pt x="726" y="3592"/>
                    <a:pt x="883" y="3434"/>
                    <a:pt x="1072" y="3434"/>
                  </a:cubicBezTo>
                  <a:lnTo>
                    <a:pt x="4695" y="3434"/>
                  </a:lnTo>
                  <a:cubicBezTo>
                    <a:pt x="5199" y="3056"/>
                    <a:pt x="5861" y="2773"/>
                    <a:pt x="6617" y="2773"/>
                  </a:cubicBezTo>
                  <a:cubicBezTo>
                    <a:pt x="6743" y="2773"/>
                    <a:pt x="6869" y="2804"/>
                    <a:pt x="6995" y="2804"/>
                  </a:cubicBezTo>
                  <a:lnTo>
                    <a:pt x="69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39"/>
            <p:cNvSpPr/>
            <p:nvPr/>
          </p:nvSpPr>
          <p:spPr>
            <a:xfrm>
              <a:off x="5815275" y="3781750"/>
              <a:ext cx="66200" cy="17350"/>
            </a:xfrm>
            <a:custGeom>
              <a:avLst/>
              <a:gdLst/>
              <a:ahLst/>
              <a:cxnLst/>
              <a:rect l="l" t="t" r="r" b="b"/>
              <a:pathLst>
                <a:path w="2648" h="694" extrusionOk="0">
                  <a:moveTo>
                    <a:pt x="1" y="1"/>
                  </a:moveTo>
                  <a:lnTo>
                    <a:pt x="1" y="694"/>
                  </a:lnTo>
                  <a:lnTo>
                    <a:pt x="2301" y="694"/>
                  </a:lnTo>
                  <a:cubicBezTo>
                    <a:pt x="2364" y="473"/>
                    <a:pt x="2490" y="221"/>
                    <a:pt x="2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39"/>
            <p:cNvSpPr/>
            <p:nvPr/>
          </p:nvSpPr>
          <p:spPr>
            <a:xfrm>
              <a:off x="5727850" y="3609275"/>
              <a:ext cx="226075" cy="51225"/>
            </a:xfrm>
            <a:custGeom>
              <a:avLst/>
              <a:gdLst/>
              <a:ahLst/>
              <a:cxnLst/>
              <a:rect l="l" t="t" r="r" b="b"/>
              <a:pathLst>
                <a:path w="9043" h="2049" extrusionOk="0">
                  <a:moveTo>
                    <a:pt x="1072" y="0"/>
                  </a:moveTo>
                  <a:cubicBezTo>
                    <a:pt x="473" y="0"/>
                    <a:pt x="32" y="473"/>
                    <a:pt x="32" y="1040"/>
                  </a:cubicBezTo>
                  <a:cubicBezTo>
                    <a:pt x="1" y="1576"/>
                    <a:pt x="473" y="2048"/>
                    <a:pt x="1072" y="2048"/>
                  </a:cubicBezTo>
                  <a:lnTo>
                    <a:pt x="9043" y="2048"/>
                  </a:lnTo>
                  <a:cubicBezTo>
                    <a:pt x="8475" y="2048"/>
                    <a:pt x="8034" y="1576"/>
                    <a:pt x="8034" y="1040"/>
                  </a:cubicBezTo>
                  <a:cubicBezTo>
                    <a:pt x="8034" y="441"/>
                    <a:pt x="8507" y="0"/>
                    <a:pt x="9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8" name="Google Shape;3768;p40"/>
          <p:cNvGrpSpPr/>
          <p:nvPr/>
        </p:nvGrpSpPr>
        <p:grpSpPr>
          <a:xfrm>
            <a:off x="1479360" y="1309275"/>
            <a:ext cx="6185281" cy="3113400"/>
            <a:chOff x="1479335" y="1233075"/>
            <a:chExt cx="6185281" cy="3113400"/>
          </a:xfrm>
        </p:grpSpPr>
        <p:sp>
          <p:nvSpPr>
            <p:cNvPr id="3769" name="Google Shape;3769;p40"/>
            <p:cNvSpPr/>
            <p:nvPr/>
          </p:nvSpPr>
          <p:spPr>
            <a:xfrm>
              <a:off x="3003750" y="1233075"/>
              <a:ext cx="3113400" cy="3113400"/>
            </a:xfrm>
            <a:prstGeom prst="ellipse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40"/>
            <p:cNvSpPr/>
            <p:nvPr/>
          </p:nvSpPr>
          <p:spPr>
            <a:xfrm>
              <a:off x="3003750" y="1233075"/>
              <a:ext cx="3113400" cy="31134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40"/>
            <p:cNvSpPr/>
            <p:nvPr/>
          </p:nvSpPr>
          <p:spPr>
            <a:xfrm>
              <a:off x="3896237" y="2125513"/>
              <a:ext cx="1328400" cy="1328400"/>
            </a:xfrm>
            <a:prstGeom prst="ellipse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40"/>
            <p:cNvSpPr/>
            <p:nvPr/>
          </p:nvSpPr>
          <p:spPr>
            <a:xfrm>
              <a:off x="3896237" y="2125513"/>
              <a:ext cx="1328400" cy="13284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73" name="Google Shape;3773;p40"/>
            <p:cNvCxnSpPr>
              <a:stCxn id="3774" idx="1"/>
              <a:endCxn id="3775" idx="2"/>
            </p:cNvCxnSpPr>
            <p:nvPr/>
          </p:nvCxnSpPr>
          <p:spPr>
            <a:xfrm rot="10800000">
              <a:off x="1479335" y="2179698"/>
              <a:ext cx="2308800" cy="1935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6" name="Google Shape;3776;p40"/>
            <p:cNvCxnSpPr>
              <a:stCxn id="3774" idx="1"/>
              <a:endCxn id="3775" idx="2"/>
            </p:cNvCxnSpPr>
            <p:nvPr/>
          </p:nvCxnSpPr>
          <p:spPr>
            <a:xfrm rot="10800000">
              <a:off x="1479335" y="2179698"/>
              <a:ext cx="2308800" cy="1935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7" name="Google Shape;3777;p40"/>
            <p:cNvCxnSpPr>
              <a:stCxn id="3778" idx="1"/>
              <a:endCxn id="3779" idx="0"/>
            </p:cNvCxnSpPr>
            <p:nvPr/>
          </p:nvCxnSpPr>
          <p:spPr>
            <a:xfrm flipH="1">
              <a:off x="1479335" y="3238981"/>
              <a:ext cx="2308800" cy="1758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0" name="Google Shape;3780;p40"/>
            <p:cNvCxnSpPr>
              <a:stCxn id="3778" idx="1"/>
              <a:endCxn id="3779" idx="0"/>
            </p:cNvCxnSpPr>
            <p:nvPr/>
          </p:nvCxnSpPr>
          <p:spPr>
            <a:xfrm flipH="1">
              <a:off x="1479335" y="3238981"/>
              <a:ext cx="2308800" cy="1758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1" name="Google Shape;3781;p40"/>
            <p:cNvCxnSpPr>
              <a:stCxn id="3782" idx="3"/>
              <a:endCxn id="3783" idx="2"/>
            </p:cNvCxnSpPr>
            <p:nvPr/>
          </p:nvCxnSpPr>
          <p:spPr>
            <a:xfrm rot="10800000" flipH="1">
              <a:off x="5332715" y="2179698"/>
              <a:ext cx="2331900" cy="1935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4" name="Google Shape;3784;p40"/>
            <p:cNvCxnSpPr>
              <a:stCxn id="3782" idx="3"/>
              <a:endCxn id="3783" idx="2"/>
            </p:cNvCxnSpPr>
            <p:nvPr/>
          </p:nvCxnSpPr>
          <p:spPr>
            <a:xfrm rot="10800000" flipH="1">
              <a:off x="5332715" y="2179698"/>
              <a:ext cx="2331900" cy="1935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5" name="Google Shape;3785;p40"/>
            <p:cNvCxnSpPr>
              <a:stCxn id="3786" idx="3"/>
              <a:endCxn id="3787" idx="0"/>
            </p:cNvCxnSpPr>
            <p:nvPr/>
          </p:nvCxnSpPr>
          <p:spPr>
            <a:xfrm>
              <a:off x="5332715" y="3238981"/>
              <a:ext cx="2331900" cy="1758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8" name="Google Shape;3788;p40"/>
            <p:cNvCxnSpPr>
              <a:stCxn id="3786" idx="3"/>
              <a:endCxn id="3787" idx="0"/>
            </p:cNvCxnSpPr>
            <p:nvPr/>
          </p:nvCxnSpPr>
          <p:spPr>
            <a:xfrm>
              <a:off x="5332715" y="3238981"/>
              <a:ext cx="2331900" cy="1758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74" name="Google Shape;3774;p40"/>
          <p:cNvSpPr/>
          <p:nvPr/>
        </p:nvSpPr>
        <p:spPr>
          <a:xfrm>
            <a:off x="3788160" y="2230548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89" name="Google Shape;3789;p40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3790" name="Google Shape;3790;p40"/>
          <p:cNvSpPr/>
          <p:nvPr/>
        </p:nvSpPr>
        <p:spPr>
          <a:xfrm>
            <a:off x="3069913" y="1460965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1" name="Google Shape;3791;p40"/>
          <p:cNvSpPr/>
          <p:nvPr/>
        </p:nvSpPr>
        <p:spPr>
          <a:xfrm>
            <a:off x="5418988" y="1460965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2" name="Google Shape;3792;p40"/>
          <p:cNvSpPr/>
          <p:nvPr/>
        </p:nvSpPr>
        <p:spPr>
          <a:xfrm>
            <a:off x="3069913" y="3643978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3" name="Google Shape;3793;p40"/>
          <p:cNvSpPr/>
          <p:nvPr/>
        </p:nvSpPr>
        <p:spPr>
          <a:xfrm>
            <a:off x="5418988" y="3643978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4" name="Google Shape;3794;p40"/>
          <p:cNvGrpSpPr/>
          <p:nvPr/>
        </p:nvGrpSpPr>
        <p:grpSpPr>
          <a:xfrm>
            <a:off x="3185974" y="1578736"/>
            <a:ext cx="423079" cy="419659"/>
            <a:chOff x="-2310650" y="3958175"/>
            <a:chExt cx="293825" cy="291450"/>
          </a:xfrm>
        </p:grpSpPr>
        <p:sp>
          <p:nvSpPr>
            <p:cNvPr id="3795" name="Google Shape;3795;p40"/>
            <p:cNvSpPr/>
            <p:nvPr/>
          </p:nvSpPr>
          <p:spPr>
            <a:xfrm>
              <a:off x="-2310650" y="3958175"/>
              <a:ext cx="185925" cy="118950"/>
            </a:xfrm>
            <a:custGeom>
              <a:avLst/>
              <a:gdLst/>
              <a:ahLst/>
              <a:cxnLst/>
              <a:rect l="l" t="t" r="r" b="b"/>
              <a:pathLst>
                <a:path w="7437" h="4758" extrusionOk="0">
                  <a:moveTo>
                    <a:pt x="1009" y="1"/>
                  </a:moveTo>
                  <a:cubicBezTo>
                    <a:pt x="474" y="1"/>
                    <a:pt x="1" y="474"/>
                    <a:pt x="1" y="1009"/>
                  </a:cubicBezTo>
                  <a:lnTo>
                    <a:pt x="1" y="2395"/>
                  </a:lnTo>
                  <a:cubicBezTo>
                    <a:pt x="1" y="2931"/>
                    <a:pt x="474" y="3372"/>
                    <a:pt x="1009" y="3372"/>
                  </a:cubicBezTo>
                  <a:lnTo>
                    <a:pt x="1356" y="3372"/>
                  </a:lnTo>
                  <a:lnTo>
                    <a:pt x="1356" y="4412"/>
                  </a:lnTo>
                  <a:cubicBezTo>
                    <a:pt x="1356" y="4618"/>
                    <a:pt x="1518" y="4757"/>
                    <a:pt x="1692" y="4757"/>
                  </a:cubicBezTo>
                  <a:cubicBezTo>
                    <a:pt x="1784" y="4757"/>
                    <a:pt x="1878" y="4719"/>
                    <a:pt x="1954" y="4632"/>
                  </a:cubicBezTo>
                  <a:lnTo>
                    <a:pt x="3214" y="3372"/>
                  </a:lnTo>
                  <a:lnTo>
                    <a:pt x="3403" y="3372"/>
                  </a:lnTo>
                  <a:lnTo>
                    <a:pt x="3403" y="2364"/>
                  </a:lnTo>
                  <a:cubicBezTo>
                    <a:pt x="3403" y="1419"/>
                    <a:pt x="4160" y="663"/>
                    <a:pt x="5105" y="663"/>
                  </a:cubicBezTo>
                  <a:lnTo>
                    <a:pt x="7436" y="663"/>
                  </a:lnTo>
                  <a:cubicBezTo>
                    <a:pt x="7279" y="253"/>
                    <a:pt x="6932" y="1"/>
                    <a:pt x="6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40"/>
            <p:cNvSpPr/>
            <p:nvPr/>
          </p:nvSpPr>
          <p:spPr>
            <a:xfrm>
              <a:off x="-2309075" y="3992050"/>
              <a:ext cx="292250" cy="257575"/>
            </a:xfrm>
            <a:custGeom>
              <a:avLst/>
              <a:gdLst/>
              <a:ahLst/>
              <a:cxnLst/>
              <a:rect l="l" t="t" r="r" b="b"/>
              <a:pathLst>
                <a:path w="11690" h="10303" extrusionOk="0">
                  <a:moveTo>
                    <a:pt x="5042" y="1"/>
                  </a:moveTo>
                  <a:cubicBezTo>
                    <a:pt x="4506" y="1"/>
                    <a:pt x="4034" y="473"/>
                    <a:pt x="4034" y="1040"/>
                  </a:cubicBezTo>
                  <a:lnTo>
                    <a:pt x="4034" y="2395"/>
                  </a:lnTo>
                  <a:cubicBezTo>
                    <a:pt x="4034" y="2962"/>
                    <a:pt x="4506" y="3435"/>
                    <a:pt x="5042" y="3435"/>
                  </a:cubicBezTo>
                  <a:lnTo>
                    <a:pt x="6964" y="3435"/>
                  </a:lnTo>
                  <a:lnTo>
                    <a:pt x="7814" y="4254"/>
                  </a:lnTo>
                  <a:cubicBezTo>
                    <a:pt x="7216" y="4537"/>
                    <a:pt x="6775" y="5136"/>
                    <a:pt x="6775" y="5829"/>
                  </a:cubicBezTo>
                  <a:cubicBezTo>
                    <a:pt x="6775" y="6270"/>
                    <a:pt x="6932" y="6680"/>
                    <a:pt x="7216" y="6932"/>
                  </a:cubicBezTo>
                  <a:cubicBezTo>
                    <a:pt x="6585" y="7089"/>
                    <a:pt x="6081" y="7499"/>
                    <a:pt x="5766" y="8034"/>
                  </a:cubicBezTo>
                  <a:cubicBezTo>
                    <a:pt x="5451" y="7499"/>
                    <a:pt x="4916" y="7089"/>
                    <a:pt x="4286" y="6932"/>
                  </a:cubicBezTo>
                  <a:cubicBezTo>
                    <a:pt x="4569" y="6617"/>
                    <a:pt x="4727" y="6270"/>
                    <a:pt x="4727" y="5829"/>
                  </a:cubicBezTo>
                  <a:cubicBezTo>
                    <a:pt x="4727" y="4884"/>
                    <a:pt x="3971" y="4159"/>
                    <a:pt x="3025" y="4159"/>
                  </a:cubicBezTo>
                  <a:cubicBezTo>
                    <a:pt x="2080" y="4159"/>
                    <a:pt x="1356" y="4884"/>
                    <a:pt x="1356" y="5829"/>
                  </a:cubicBezTo>
                  <a:cubicBezTo>
                    <a:pt x="1356" y="6270"/>
                    <a:pt x="1513" y="6680"/>
                    <a:pt x="1765" y="6932"/>
                  </a:cubicBezTo>
                  <a:cubicBezTo>
                    <a:pt x="757" y="7215"/>
                    <a:pt x="1" y="8129"/>
                    <a:pt x="1" y="9263"/>
                  </a:cubicBezTo>
                  <a:lnTo>
                    <a:pt x="1" y="9925"/>
                  </a:lnTo>
                  <a:cubicBezTo>
                    <a:pt x="1" y="10145"/>
                    <a:pt x="158" y="10303"/>
                    <a:pt x="348" y="10303"/>
                  </a:cubicBezTo>
                  <a:lnTo>
                    <a:pt x="11343" y="10303"/>
                  </a:lnTo>
                  <a:cubicBezTo>
                    <a:pt x="11532" y="10303"/>
                    <a:pt x="11689" y="10145"/>
                    <a:pt x="11689" y="9925"/>
                  </a:cubicBezTo>
                  <a:lnTo>
                    <a:pt x="11689" y="9263"/>
                  </a:lnTo>
                  <a:cubicBezTo>
                    <a:pt x="11689" y="8160"/>
                    <a:pt x="10965" y="7215"/>
                    <a:pt x="9925" y="6932"/>
                  </a:cubicBezTo>
                  <a:cubicBezTo>
                    <a:pt x="10209" y="6617"/>
                    <a:pt x="10366" y="6270"/>
                    <a:pt x="10366" y="5829"/>
                  </a:cubicBezTo>
                  <a:cubicBezTo>
                    <a:pt x="10366" y="5010"/>
                    <a:pt x="9767" y="4317"/>
                    <a:pt x="8980" y="4159"/>
                  </a:cubicBezTo>
                  <a:lnTo>
                    <a:pt x="8980" y="3435"/>
                  </a:lnTo>
                  <a:lnTo>
                    <a:pt x="10555" y="3435"/>
                  </a:lnTo>
                  <a:cubicBezTo>
                    <a:pt x="11122" y="3435"/>
                    <a:pt x="11595" y="2962"/>
                    <a:pt x="11595" y="2395"/>
                  </a:cubicBezTo>
                  <a:lnTo>
                    <a:pt x="11595" y="1040"/>
                  </a:lnTo>
                  <a:cubicBezTo>
                    <a:pt x="11595" y="473"/>
                    <a:pt x="11122" y="1"/>
                    <a:pt x="10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7" name="Google Shape;3797;p40"/>
          <p:cNvGrpSpPr/>
          <p:nvPr/>
        </p:nvGrpSpPr>
        <p:grpSpPr>
          <a:xfrm>
            <a:off x="3187378" y="3811191"/>
            <a:ext cx="420271" cy="320774"/>
            <a:chOff x="-1951475" y="3273100"/>
            <a:chExt cx="291875" cy="222775"/>
          </a:xfrm>
        </p:grpSpPr>
        <p:sp>
          <p:nvSpPr>
            <p:cNvPr id="3798" name="Google Shape;3798;p40"/>
            <p:cNvSpPr/>
            <p:nvPr/>
          </p:nvSpPr>
          <p:spPr>
            <a:xfrm>
              <a:off x="-1951475" y="3325050"/>
              <a:ext cx="51225" cy="119250"/>
            </a:xfrm>
            <a:custGeom>
              <a:avLst/>
              <a:gdLst/>
              <a:ahLst/>
              <a:cxnLst/>
              <a:rect l="l" t="t" r="r" b="b"/>
              <a:pathLst>
                <a:path w="2049" h="4770" extrusionOk="0">
                  <a:moveTo>
                    <a:pt x="1033" y="0"/>
                  </a:moveTo>
                  <a:cubicBezTo>
                    <a:pt x="518" y="0"/>
                    <a:pt x="0" y="339"/>
                    <a:pt x="0" y="1004"/>
                  </a:cubicBezTo>
                  <a:lnTo>
                    <a:pt x="0" y="3777"/>
                  </a:lnTo>
                  <a:cubicBezTo>
                    <a:pt x="0" y="4438"/>
                    <a:pt x="512" y="4769"/>
                    <a:pt x="1024" y="4769"/>
                  </a:cubicBezTo>
                  <a:cubicBezTo>
                    <a:pt x="1536" y="4769"/>
                    <a:pt x="2048" y="4438"/>
                    <a:pt x="2048" y="3777"/>
                  </a:cubicBezTo>
                  <a:lnTo>
                    <a:pt x="2048" y="1004"/>
                  </a:lnTo>
                  <a:cubicBezTo>
                    <a:pt x="2048" y="331"/>
                    <a:pt x="1542" y="0"/>
                    <a:pt x="1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40"/>
            <p:cNvSpPr/>
            <p:nvPr/>
          </p:nvSpPr>
          <p:spPr>
            <a:xfrm>
              <a:off x="-1711250" y="3273100"/>
              <a:ext cx="51650" cy="221725"/>
            </a:xfrm>
            <a:custGeom>
              <a:avLst/>
              <a:gdLst/>
              <a:ahLst/>
              <a:cxnLst/>
              <a:rect l="l" t="t" r="r" b="b"/>
              <a:pathLst>
                <a:path w="2066" h="8869" extrusionOk="0">
                  <a:moveTo>
                    <a:pt x="1027" y="0"/>
                  </a:moveTo>
                  <a:cubicBezTo>
                    <a:pt x="608" y="0"/>
                    <a:pt x="186" y="229"/>
                    <a:pt x="32" y="719"/>
                  </a:cubicBezTo>
                  <a:cubicBezTo>
                    <a:pt x="0" y="814"/>
                    <a:pt x="0" y="940"/>
                    <a:pt x="0" y="1003"/>
                  </a:cubicBezTo>
                  <a:lnTo>
                    <a:pt x="0" y="7871"/>
                  </a:lnTo>
                  <a:cubicBezTo>
                    <a:pt x="0" y="7934"/>
                    <a:pt x="0" y="8060"/>
                    <a:pt x="32" y="8123"/>
                  </a:cubicBezTo>
                  <a:cubicBezTo>
                    <a:pt x="173" y="8632"/>
                    <a:pt x="594" y="8869"/>
                    <a:pt x="1015" y="8869"/>
                  </a:cubicBezTo>
                  <a:cubicBezTo>
                    <a:pt x="1532" y="8869"/>
                    <a:pt x="2048" y="8513"/>
                    <a:pt x="2048" y="7871"/>
                  </a:cubicBezTo>
                  <a:lnTo>
                    <a:pt x="2048" y="1003"/>
                  </a:lnTo>
                  <a:cubicBezTo>
                    <a:pt x="2066" y="356"/>
                    <a:pt x="1549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40"/>
            <p:cNvSpPr/>
            <p:nvPr/>
          </p:nvSpPr>
          <p:spPr>
            <a:xfrm>
              <a:off x="-1886900" y="3296575"/>
              <a:ext cx="156775" cy="199300"/>
            </a:xfrm>
            <a:custGeom>
              <a:avLst/>
              <a:gdLst/>
              <a:ahLst/>
              <a:cxnLst/>
              <a:rect l="l" t="t" r="r" b="b"/>
              <a:pathLst>
                <a:path w="6271" h="7972" extrusionOk="0">
                  <a:moveTo>
                    <a:pt x="851" y="5672"/>
                  </a:moveTo>
                  <a:lnTo>
                    <a:pt x="3466" y="6333"/>
                  </a:lnTo>
                  <a:cubicBezTo>
                    <a:pt x="3277" y="6869"/>
                    <a:pt x="2773" y="7279"/>
                    <a:pt x="2174" y="7279"/>
                  </a:cubicBezTo>
                  <a:cubicBezTo>
                    <a:pt x="1418" y="7279"/>
                    <a:pt x="788" y="6648"/>
                    <a:pt x="788" y="5892"/>
                  </a:cubicBezTo>
                  <a:cubicBezTo>
                    <a:pt x="851" y="5798"/>
                    <a:pt x="851" y="5735"/>
                    <a:pt x="851" y="5672"/>
                  </a:cubicBezTo>
                  <a:close/>
                  <a:moveTo>
                    <a:pt x="6270" y="1"/>
                  </a:moveTo>
                  <a:lnTo>
                    <a:pt x="1" y="1576"/>
                  </a:lnTo>
                  <a:cubicBezTo>
                    <a:pt x="95" y="1734"/>
                    <a:pt x="127" y="1923"/>
                    <a:pt x="127" y="2143"/>
                  </a:cubicBezTo>
                  <a:lnTo>
                    <a:pt x="127" y="4916"/>
                  </a:lnTo>
                  <a:cubicBezTo>
                    <a:pt x="127" y="5105"/>
                    <a:pt x="95" y="5294"/>
                    <a:pt x="1" y="5514"/>
                  </a:cubicBezTo>
                  <a:lnTo>
                    <a:pt x="158" y="5546"/>
                  </a:lnTo>
                  <a:cubicBezTo>
                    <a:pt x="127" y="5672"/>
                    <a:pt x="127" y="5829"/>
                    <a:pt x="127" y="5924"/>
                  </a:cubicBezTo>
                  <a:cubicBezTo>
                    <a:pt x="127" y="7090"/>
                    <a:pt x="1040" y="7972"/>
                    <a:pt x="2174" y="7972"/>
                  </a:cubicBezTo>
                  <a:cubicBezTo>
                    <a:pt x="3120" y="7972"/>
                    <a:pt x="3907" y="7405"/>
                    <a:pt x="4159" y="6522"/>
                  </a:cubicBezTo>
                  <a:lnTo>
                    <a:pt x="6270" y="7090"/>
                  </a:lnTo>
                  <a:lnTo>
                    <a:pt x="6270" y="5672"/>
                  </a:lnTo>
                  <a:lnTo>
                    <a:pt x="6270" y="2238"/>
                  </a:lnTo>
                  <a:lnTo>
                    <a:pt x="6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1" name="Google Shape;3801;p40"/>
          <p:cNvGrpSpPr/>
          <p:nvPr/>
        </p:nvGrpSpPr>
        <p:grpSpPr>
          <a:xfrm>
            <a:off x="5533933" y="3761748"/>
            <a:ext cx="425310" cy="419659"/>
            <a:chOff x="-1951475" y="3597450"/>
            <a:chExt cx="295375" cy="291450"/>
          </a:xfrm>
        </p:grpSpPr>
        <p:sp>
          <p:nvSpPr>
            <p:cNvPr id="3802" name="Google Shape;3802;p40"/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40"/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40"/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40"/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6" name="Google Shape;3806;p40"/>
          <p:cNvGrpSpPr/>
          <p:nvPr/>
        </p:nvGrpSpPr>
        <p:grpSpPr>
          <a:xfrm>
            <a:off x="5524286" y="1578736"/>
            <a:ext cx="444605" cy="419659"/>
            <a:chOff x="-1960150" y="3956600"/>
            <a:chExt cx="308775" cy="291450"/>
          </a:xfrm>
        </p:grpSpPr>
        <p:sp>
          <p:nvSpPr>
            <p:cNvPr id="3807" name="Google Shape;3807;p40"/>
            <p:cNvSpPr/>
            <p:nvPr/>
          </p:nvSpPr>
          <p:spPr>
            <a:xfrm>
              <a:off x="-1960150" y="3956600"/>
              <a:ext cx="308775" cy="51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40"/>
            <p:cNvSpPr/>
            <p:nvPr/>
          </p:nvSpPr>
          <p:spPr>
            <a:xfrm>
              <a:off x="-1934950" y="4025925"/>
              <a:ext cx="256000" cy="222125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9" name="Google Shape;3809;p40"/>
          <p:cNvGrpSpPr/>
          <p:nvPr/>
        </p:nvGrpSpPr>
        <p:grpSpPr>
          <a:xfrm>
            <a:off x="457219" y="1286938"/>
            <a:ext cx="2044507" cy="968962"/>
            <a:chOff x="457193" y="1210738"/>
            <a:chExt cx="2044507" cy="968962"/>
          </a:xfrm>
        </p:grpSpPr>
        <p:sp>
          <p:nvSpPr>
            <p:cNvPr id="3775" name="Google Shape;3775;p40"/>
            <p:cNvSpPr txBox="1"/>
            <p:nvPr/>
          </p:nvSpPr>
          <p:spPr>
            <a:xfrm>
              <a:off x="457200" y="1524500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0" name="Google Shape;3810;p40"/>
            <p:cNvSpPr txBox="1"/>
            <p:nvPr/>
          </p:nvSpPr>
          <p:spPr>
            <a:xfrm>
              <a:off x="457193" y="1210738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1" name="Google Shape;3811;p40"/>
          <p:cNvGrpSpPr/>
          <p:nvPr/>
        </p:nvGrpSpPr>
        <p:grpSpPr>
          <a:xfrm>
            <a:off x="6642277" y="1286938"/>
            <a:ext cx="2044504" cy="968962"/>
            <a:chOff x="6642251" y="1210738"/>
            <a:chExt cx="2044504" cy="968962"/>
          </a:xfrm>
        </p:grpSpPr>
        <p:sp>
          <p:nvSpPr>
            <p:cNvPr id="3783" name="Google Shape;3783;p40"/>
            <p:cNvSpPr txBox="1"/>
            <p:nvPr/>
          </p:nvSpPr>
          <p:spPr>
            <a:xfrm>
              <a:off x="6642251" y="1524500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planet. It’s a gas giant,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2" name="Google Shape;3812;p40"/>
            <p:cNvSpPr txBox="1"/>
            <p:nvPr/>
          </p:nvSpPr>
          <p:spPr>
            <a:xfrm>
              <a:off x="6642255" y="1210738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3" name="Google Shape;3813;p40"/>
          <p:cNvGrpSpPr/>
          <p:nvPr/>
        </p:nvGrpSpPr>
        <p:grpSpPr>
          <a:xfrm>
            <a:off x="457219" y="3491121"/>
            <a:ext cx="2044507" cy="968984"/>
            <a:chOff x="457193" y="3414921"/>
            <a:chExt cx="2044507" cy="968984"/>
          </a:xfrm>
        </p:grpSpPr>
        <p:sp>
          <p:nvSpPr>
            <p:cNvPr id="3814" name="Google Shape;3814;p40"/>
            <p:cNvSpPr txBox="1"/>
            <p:nvPr/>
          </p:nvSpPr>
          <p:spPr>
            <a:xfrm>
              <a:off x="457200" y="3728705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entire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79" name="Google Shape;3779;p40"/>
            <p:cNvSpPr txBox="1"/>
            <p:nvPr/>
          </p:nvSpPr>
          <p:spPr>
            <a:xfrm>
              <a:off x="457193" y="3414921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5" name="Google Shape;3815;p40"/>
          <p:cNvGrpSpPr/>
          <p:nvPr/>
        </p:nvGrpSpPr>
        <p:grpSpPr>
          <a:xfrm>
            <a:off x="6642279" y="3491121"/>
            <a:ext cx="2044502" cy="968984"/>
            <a:chOff x="6642253" y="3414921"/>
            <a:chExt cx="2044502" cy="968984"/>
          </a:xfrm>
        </p:grpSpPr>
        <p:sp>
          <p:nvSpPr>
            <p:cNvPr id="3816" name="Google Shape;3816;p40"/>
            <p:cNvSpPr txBox="1"/>
            <p:nvPr/>
          </p:nvSpPr>
          <p:spPr>
            <a:xfrm>
              <a:off x="6642253" y="3728705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87" name="Google Shape;3787;p40"/>
            <p:cNvSpPr txBox="1"/>
            <p:nvPr/>
          </p:nvSpPr>
          <p:spPr>
            <a:xfrm>
              <a:off x="6642255" y="3414921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782" name="Google Shape;3782;p40"/>
          <p:cNvSpPr/>
          <p:nvPr/>
        </p:nvSpPr>
        <p:spPr>
          <a:xfrm>
            <a:off x="4895041" y="2230548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78" name="Google Shape;3778;p40"/>
          <p:cNvSpPr/>
          <p:nvPr/>
        </p:nvSpPr>
        <p:spPr>
          <a:xfrm>
            <a:off x="3788160" y="3096331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86" name="Google Shape;3786;p40"/>
          <p:cNvSpPr/>
          <p:nvPr/>
        </p:nvSpPr>
        <p:spPr>
          <a:xfrm>
            <a:off x="4895041" y="3096331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817" name="Google Shape;3817;p40"/>
          <p:cNvGrpSpPr/>
          <p:nvPr/>
        </p:nvGrpSpPr>
        <p:grpSpPr>
          <a:xfrm>
            <a:off x="4265024" y="2528605"/>
            <a:ext cx="590840" cy="682345"/>
            <a:chOff x="3669150" y="2223718"/>
            <a:chExt cx="436237" cy="503799"/>
          </a:xfrm>
        </p:grpSpPr>
        <p:sp>
          <p:nvSpPr>
            <p:cNvPr id="3818" name="Google Shape;3818;p40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0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40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5" name="Google Shape;3825;p41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826" name="Google Shape;3826;p41"/>
          <p:cNvGrpSpPr/>
          <p:nvPr/>
        </p:nvGrpSpPr>
        <p:grpSpPr>
          <a:xfrm>
            <a:off x="669576" y="1231725"/>
            <a:ext cx="2122765" cy="469500"/>
            <a:chOff x="721900" y="1265000"/>
            <a:chExt cx="2107800" cy="469500"/>
          </a:xfrm>
        </p:grpSpPr>
        <p:sp>
          <p:nvSpPr>
            <p:cNvPr id="3827" name="Google Shape;3827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28" name="Google Shape;3828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Process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29" name="Google Shape;3829;p41"/>
          <p:cNvGrpSpPr/>
          <p:nvPr/>
        </p:nvGrpSpPr>
        <p:grpSpPr>
          <a:xfrm>
            <a:off x="2925152" y="1231725"/>
            <a:ext cx="4217708" cy="469500"/>
            <a:chOff x="721900" y="1265000"/>
            <a:chExt cx="2107800" cy="469500"/>
          </a:xfrm>
        </p:grpSpPr>
        <p:sp>
          <p:nvSpPr>
            <p:cNvPr id="3830" name="Google Shape;3830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1" name="Google Shape;3831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Description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32" name="Google Shape;3832;p41"/>
          <p:cNvGrpSpPr/>
          <p:nvPr/>
        </p:nvGrpSpPr>
        <p:grpSpPr>
          <a:xfrm>
            <a:off x="669582" y="1850287"/>
            <a:ext cx="7804762" cy="2484359"/>
            <a:chOff x="721900" y="1265000"/>
            <a:chExt cx="2107800" cy="469500"/>
          </a:xfrm>
        </p:grpSpPr>
        <p:sp>
          <p:nvSpPr>
            <p:cNvPr id="3833" name="Google Shape;3833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4" name="Google Shape;3834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35" name="Google Shape;3835;p41"/>
          <p:cNvGrpSpPr/>
          <p:nvPr/>
        </p:nvGrpSpPr>
        <p:grpSpPr>
          <a:xfrm>
            <a:off x="7256748" y="1231725"/>
            <a:ext cx="1217676" cy="469500"/>
            <a:chOff x="721900" y="1265000"/>
            <a:chExt cx="2107800" cy="469500"/>
          </a:xfrm>
        </p:grpSpPr>
        <p:sp>
          <p:nvSpPr>
            <p:cNvPr id="3836" name="Google Shape;3836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7" name="Google Shape;3837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Risk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aphicFrame>
        <p:nvGraphicFramePr>
          <p:cNvPr id="3838" name="Google Shape;3838;p41"/>
          <p:cNvGraphicFramePr/>
          <p:nvPr/>
        </p:nvGraphicFramePr>
        <p:xfrm>
          <a:off x="700863" y="18855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{E3D731C9-D1BA-4E76-9C6D-BE2075D9867C}</a:tableStyleId>
              </a:tblPr>
              <a:tblGrid>
                <a:gridCol w="223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the ringed planet and a gas giant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terribly hot, even hotter than Mercury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39" name="Google Shape;3839;p41"/>
          <p:cNvSpPr/>
          <p:nvPr/>
        </p:nvSpPr>
        <p:spPr>
          <a:xfrm>
            <a:off x="7493393" y="2021179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0" name="Google Shape;3840;p41"/>
          <p:cNvSpPr/>
          <p:nvPr/>
        </p:nvSpPr>
        <p:spPr>
          <a:xfrm>
            <a:off x="7725774" y="2021179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1" name="Google Shape;3841;p41"/>
          <p:cNvSpPr/>
          <p:nvPr/>
        </p:nvSpPr>
        <p:spPr>
          <a:xfrm>
            <a:off x="7958155" y="2021179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2" name="Google Shape;3842;p41"/>
          <p:cNvSpPr/>
          <p:nvPr/>
        </p:nvSpPr>
        <p:spPr>
          <a:xfrm>
            <a:off x="7493393" y="2511842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3" name="Google Shape;3843;p41"/>
          <p:cNvSpPr/>
          <p:nvPr/>
        </p:nvSpPr>
        <p:spPr>
          <a:xfrm>
            <a:off x="7725780" y="2511842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4" name="Google Shape;3844;p41"/>
          <p:cNvSpPr/>
          <p:nvPr/>
        </p:nvSpPr>
        <p:spPr>
          <a:xfrm>
            <a:off x="7958155" y="2511842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5" name="Google Shape;3845;p41"/>
          <p:cNvSpPr/>
          <p:nvPr/>
        </p:nvSpPr>
        <p:spPr>
          <a:xfrm>
            <a:off x="7493393" y="3008417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6" name="Google Shape;3846;p41"/>
          <p:cNvSpPr/>
          <p:nvPr/>
        </p:nvSpPr>
        <p:spPr>
          <a:xfrm>
            <a:off x="7725780" y="3008417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7" name="Google Shape;3847;p41"/>
          <p:cNvSpPr/>
          <p:nvPr/>
        </p:nvSpPr>
        <p:spPr>
          <a:xfrm>
            <a:off x="7958155" y="3008392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8" name="Google Shape;3848;p41"/>
          <p:cNvSpPr/>
          <p:nvPr/>
        </p:nvSpPr>
        <p:spPr>
          <a:xfrm>
            <a:off x="7493393" y="3505017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9" name="Google Shape;3849;p41"/>
          <p:cNvSpPr/>
          <p:nvPr/>
        </p:nvSpPr>
        <p:spPr>
          <a:xfrm>
            <a:off x="7725780" y="3505017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41"/>
          <p:cNvSpPr/>
          <p:nvPr/>
        </p:nvSpPr>
        <p:spPr>
          <a:xfrm>
            <a:off x="7958155" y="3505017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1" name="Google Shape;3851;p41"/>
          <p:cNvSpPr/>
          <p:nvPr/>
        </p:nvSpPr>
        <p:spPr>
          <a:xfrm>
            <a:off x="7493393" y="4001604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2" name="Google Shape;3852;p41"/>
          <p:cNvSpPr/>
          <p:nvPr/>
        </p:nvSpPr>
        <p:spPr>
          <a:xfrm>
            <a:off x="7725780" y="4001604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3" name="Google Shape;3853;p41"/>
          <p:cNvSpPr/>
          <p:nvPr/>
        </p:nvSpPr>
        <p:spPr>
          <a:xfrm>
            <a:off x="7958155" y="4001604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58" name="Google Shape;3858;p42"/>
          <p:cNvCxnSpPr/>
          <p:nvPr/>
        </p:nvCxnSpPr>
        <p:spPr>
          <a:xfrm rot="10800000">
            <a:off x="5598828" y="2784557"/>
            <a:ext cx="5544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9" name="Google Shape;3859;p42"/>
          <p:cNvCxnSpPr/>
          <p:nvPr/>
        </p:nvCxnSpPr>
        <p:spPr>
          <a:xfrm rot="10800000">
            <a:off x="2995653" y="2784557"/>
            <a:ext cx="5544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0" name="Google Shape;3860;p42"/>
          <p:cNvSpPr/>
          <p:nvPr/>
        </p:nvSpPr>
        <p:spPr>
          <a:xfrm>
            <a:off x="95137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1" name="Google Shape;3861;p42"/>
          <p:cNvSpPr/>
          <p:nvPr/>
        </p:nvSpPr>
        <p:spPr>
          <a:xfrm>
            <a:off x="95137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2" name="Google Shape;3862;p42"/>
          <p:cNvSpPr/>
          <p:nvPr/>
        </p:nvSpPr>
        <p:spPr>
          <a:xfrm>
            <a:off x="3550050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3" name="Google Shape;3863;p42"/>
          <p:cNvSpPr/>
          <p:nvPr/>
        </p:nvSpPr>
        <p:spPr>
          <a:xfrm>
            <a:off x="3550050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4" name="Google Shape;3864;p42"/>
          <p:cNvSpPr/>
          <p:nvPr/>
        </p:nvSpPr>
        <p:spPr>
          <a:xfrm>
            <a:off x="614872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5" name="Google Shape;3865;p42"/>
          <p:cNvSpPr/>
          <p:nvPr/>
        </p:nvSpPr>
        <p:spPr>
          <a:xfrm>
            <a:off x="614872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6" name="Google Shape;3866;p42"/>
          <p:cNvCxnSpPr>
            <a:stCxn id="3863" idx="1"/>
            <a:endCxn id="3861" idx="3"/>
          </p:cNvCxnSpPr>
          <p:nvPr/>
        </p:nvCxnSpPr>
        <p:spPr>
          <a:xfrm rot="10800000">
            <a:off x="2995350" y="2784544"/>
            <a:ext cx="554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7" name="Google Shape;3867;p42"/>
          <p:cNvCxnSpPr>
            <a:stCxn id="3865" idx="1"/>
            <a:endCxn id="3863" idx="3"/>
          </p:cNvCxnSpPr>
          <p:nvPr/>
        </p:nvCxnSpPr>
        <p:spPr>
          <a:xfrm rot="10800000">
            <a:off x="5594025" y="2784544"/>
            <a:ext cx="554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8" name="Google Shape;3868;p42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869" name="Google Shape;3869;p42"/>
          <p:cNvGrpSpPr/>
          <p:nvPr/>
        </p:nvGrpSpPr>
        <p:grpSpPr>
          <a:xfrm>
            <a:off x="1033400" y="1527296"/>
            <a:ext cx="1872300" cy="2580359"/>
            <a:chOff x="1262000" y="1527296"/>
            <a:chExt cx="1872300" cy="2580359"/>
          </a:xfrm>
        </p:grpSpPr>
        <p:grpSp>
          <p:nvGrpSpPr>
            <p:cNvPr id="3870" name="Google Shape;3870;p42"/>
            <p:cNvGrpSpPr/>
            <p:nvPr/>
          </p:nvGrpSpPr>
          <p:grpSpPr>
            <a:xfrm>
              <a:off x="1262000" y="3092150"/>
              <a:ext cx="1872300" cy="1015506"/>
              <a:chOff x="1262000" y="3092150"/>
              <a:chExt cx="1872300" cy="1015506"/>
            </a:xfrm>
          </p:grpSpPr>
          <p:sp>
            <p:nvSpPr>
              <p:cNvPr id="3871" name="Google Shape;3871;p42"/>
              <p:cNvSpPr txBox="1"/>
              <p:nvPr/>
            </p:nvSpPr>
            <p:spPr>
              <a:xfrm flipH="1">
                <a:off x="1262000" y="3405956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It’s really cold there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72" name="Google Shape;3872;p42"/>
              <p:cNvSpPr txBox="1"/>
              <p:nvPr/>
            </p:nvSpPr>
            <p:spPr>
              <a:xfrm flipH="1">
                <a:off x="1262000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73" name="Google Shape;3873;p42"/>
            <p:cNvSpPr/>
            <p:nvPr/>
          </p:nvSpPr>
          <p:spPr>
            <a:xfrm>
              <a:off x="1611950" y="1527296"/>
              <a:ext cx="1172400" cy="117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74" name="Google Shape;3874;p42"/>
          <p:cNvSpPr/>
          <p:nvPr/>
        </p:nvSpPr>
        <p:spPr>
          <a:xfrm>
            <a:off x="1387125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5" name="Google Shape;3875;p42"/>
          <p:cNvSpPr/>
          <p:nvPr/>
        </p:nvSpPr>
        <p:spPr>
          <a:xfrm>
            <a:off x="1420992" y="2859650"/>
            <a:ext cx="4251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6" name="Google Shape;3876;p42"/>
          <p:cNvGrpSpPr/>
          <p:nvPr/>
        </p:nvGrpSpPr>
        <p:grpSpPr>
          <a:xfrm>
            <a:off x="3641113" y="1527296"/>
            <a:ext cx="1872300" cy="2580354"/>
            <a:chOff x="3641113" y="1527296"/>
            <a:chExt cx="1872300" cy="2580354"/>
          </a:xfrm>
        </p:grpSpPr>
        <p:grpSp>
          <p:nvGrpSpPr>
            <p:cNvPr id="3877" name="Google Shape;3877;p42"/>
            <p:cNvGrpSpPr/>
            <p:nvPr/>
          </p:nvGrpSpPr>
          <p:grpSpPr>
            <a:xfrm>
              <a:off x="3641113" y="3092150"/>
              <a:ext cx="1872300" cy="1015500"/>
              <a:chOff x="3641113" y="3092150"/>
              <a:chExt cx="1872300" cy="1015500"/>
            </a:xfrm>
          </p:grpSpPr>
          <p:sp>
            <p:nvSpPr>
              <p:cNvPr id="3878" name="Google Shape;3878;p42"/>
              <p:cNvSpPr txBox="1"/>
              <p:nvPr/>
            </p:nvSpPr>
            <p:spPr>
              <a:xfrm>
                <a:off x="3641113" y="3405950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79" name="Google Shape;3879;p42"/>
              <p:cNvSpPr txBox="1"/>
              <p:nvPr/>
            </p:nvSpPr>
            <p:spPr>
              <a:xfrm>
                <a:off x="3641113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80" name="Google Shape;3880;p42"/>
            <p:cNvSpPr/>
            <p:nvPr/>
          </p:nvSpPr>
          <p:spPr>
            <a:xfrm>
              <a:off x="3983888" y="1527296"/>
              <a:ext cx="1172400" cy="117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55%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81" name="Google Shape;3881;p42"/>
          <p:cNvSpPr/>
          <p:nvPr/>
        </p:nvSpPr>
        <p:spPr>
          <a:xfrm>
            <a:off x="3987663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2" name="Google Shape;3882;p42"/>
          <p:cNvSpPr/>
          <p:nvPr/>
        </p:nvSpPr>
        <p:spPr>
          <a:xfrm>
            <a:off x="4021548" y="2859650"/>
            <a:ext cx="6477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3" name="Google Shape;3883;p42"/>
          <p:cNvGrpSpPr/>
          <p:nvPr/>
        </p:nvGrpSpPr>
        <p:grpSpPr>
          <a:xfrm>
            <a:off x="6238300" y="1527296"/>
            <a:ext cx="1872300" cy="2580359"/>
            <a:chOff x="6009700" y="1527296"/>
            <a:chExt cx="1872300" cy="2580359"/>
          </a:xfrm>
        </p:grpSpPr>
        <p:grpSp>
          <p:nvGrpSpPr>
            <p:cNvPr id="3884" name="Google Shape;3884;p42"/>
            <p:cNvGrpSpPr/>
            <p:nvPr/>
          </p:nvGrpSpPr>
          <p:grpSpPr>
            <a:xfrm>
              <a:off x="6009700" y="3092150"/>
              <a:ext cx="1872300" cy="1015506"/>
              <a:chOff x="6009700" y="3092150"/>
              <a:chExt cx="1872300" cy="1015506"/>
            </a:xfrm>
          </p:grpSpPr>
          <p:sp>
            <p:nvSpPr>
              <p:cNvPr id="3885" name="Google Shape;3885;p42"/>
              <p:cNvSpPr txBox="1"/>
              <p:nvPr/>
            </p:nvSpPr>
            <p:spPr>
              <a:xfrm>
                <a:off x="6009700" y="3405956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the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86" name="Google Shape;3886;p42"/>
              <p:cNvSpPr txBox="1"/>
              <p:nvPr/>
            </p:nvSpPr>
            <p:spPr>
              <a:xfrm>
                <a:off x="6009700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87" name="Google Shape;3887;p42"/>
            <p:cNvSpPr/>
            <p:nvPr/>
          </p:nvSpPr>
          <p:spPr>
            <a:xfrm>
              <a:off x="6355838" y="1527296"/>
              <a:ext cx="1172400" cy="117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80%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88" name="Google Shape;3888;p42"/>
          <p:cNvSpPr/>
          <p:nvPr/>
        </p:nvSpPr>
        <p:spPr>
          <a:xfrm>
            <a:off x="6588213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42"/>
          <p:cNvSpPr/>
          <p:nvPr/>
        </p:nvSpPr>
        <p:spPr>
          <a:xfrm>
            <a:off x="6622105" y="2859650"/>
            <a:ext cx="8865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p43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3895" name="Google Shape;3895;p43"/>
          <p:cNvSpPr/>
          <p:nvPr/>
        </p:nvSpPr>
        <p:spPr>
          <a:xfrm>
            <a:off x="1771750" y="1826388"/>
            <a:ext cx="5579100" cy="2088300"/>
          </a:xfrm>
          <a:prstGeom prst="roundRect">
            <a:avLst>
              <a:gd name="adj" fmla="val 23076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6" name="Google Shape;3896;p43"/>
          <p:cNvSpPr/>
          <p:nvPr/>
        </p:nvSpPr>
        <p:spPr>
          <a:xfrm>
            <a:off x="1771750" y="1826388"/>
            <a:ext cx="5579100" cy="2088300"/>
          </a:xfrm>
          <a:prstGeom prst="roundRect">
            <a:avLst>
              <a:gd name="adj" fmla="val 23076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7" name="Google Shape;3897;p43"/>
          <p:cNvGrpSpPr/>
          <p:nvPr/>
        </p:nvGrpSpPr>
        <p:grpSpPr>
          <a:xfrm>
            <a:off x="3674115" y="3342700"/>
            <a:ext cx="1795771" cy="1140000"/>
            <a:chOff x="751150" y="2247204"/>
            <a:chExt cx="2043900" cy="1140000"/>
          </a:xfrm>
        </p:grpSpPr>
        <p:sp>
          <p:nvSpPr>
            <p:cNvPr id="3898" name="Google Shape;3898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0" name="Google Shape;3900;p43"/>
          <p:cNvGrpSpPr/>
          <p:nvPr/>
        </p:nvGrpSpPr>
        <p:grpSpPr>
          <a:xfrm>
            <a:off x="6453998" y="2247225"/>
            <a:ext cx="1795771" cy="1140000"/>
            <a:chOff x="751150" y="2247204"/>
            <a:chExt cx="2043900" cy="1140000"/>
          </a:xfrm>
        </p:grpSpPr>
        <p:sp>
          <p:nvSpPr>
            <p:cNvPr id="3901" name="Google Shape;3901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3" name="Google Shape;3903;p43"/>
          <p:cNvGrpSpPr/>
          <p:nvPr/>
        </p:nvGrpSpPr>
        <p:grpSpPr>
          <a:xfrm>
            <a:off x="894231" y="2247225"/>
            <a:ext cx="1795771" cy="1140000"/>
            <a:chOff x="751150" y="2247204"/>
            <a:chExt cx="2043900" cy="1140000"/>
          </a:xfrm>
        </p:grpSpPr>
        <p:sp>
          <p:nvSpPr>
            <p:cNvPr id="3904" name="Google Shape;3904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6" name="Google Shape;3906;p43"/>
          <p:cNvGrpSpPr/>
          <p:nvPr/>
        </p:nvGrpSpPr>
        <p:grpSpPr>
          <a:xfrm>
            <a:off x="1019913" y="2394961"/>
            <a:ext cx="1544407" cy="844528"/>
            <a:chOff x="1000900" y="2391418"/>
            <a:chExt cx="1544407" cy="844528"/>
          </a:xfrm>
        </p:grpSpPr>
        <p:sp>
          <p:nvSpPr>
            <p:cNvPr id="3907" name="Google Shape;3907;p43"/>
            <p:cNvSpPr txBox="1"/>
            <p:nvPr/>
          </p:nvSpPr>
          <p:spPr>
            <a:xfrm>
              <a:off x="1000907" y="2391418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08" name="Google Shape;3908;p43"/>
            <p:cNvSpPr txBox="1"/>
            <p:nvPr/>
          </p:nvSpPr>
          <p:spPr>
            <a:xfrm>
              <a:off x="1000900" y="2644946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09" name="Google Shape;3909;p43"/>
          <p:cNvGrpSpPr/>
          <p:nvPr/>
        </p:nvGrpSpPr>
        <p:grpSpPr>
          <a:xfrm>
            <a:off x="3799791" y="3490447"/>
            <a:ext cx="1544417" cy="844516"/>
            <a:chOff x="3782458" y="3490447"/>
            <a:chExt cx="1544417" cy="844516"/>
          </a:xfrm>
        </p:grpSpPr>
        <p:sp>
          <p:nvSpPr>
            <p:cNvPr id="3910" name="Google Shape;3910;p43"/>
            <p:cNvSpPr txBox="1"/>
            <p:nvPr/>
          </p:nvSpPr>
          <p:spPr>
            <a:xfrm>
              <a:off x="3782458" y="3490447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11" name="Google Shape;3911;p43"/>
            <p:cNvSpPr txBox="1"/>
            <p:nvPr/>
          </p:nvSpPr>
          <p:spPr>
            <a:xfrm>
              <a:off x="3782475" y="3743963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12" name="Google Shape;3912;p43"/>
          <p:cNvGrpSpPr/>
          <p:nvPr/>
        </p:nvGrpSpPr>
        <p:grpSpPr>
          <a:xfrm>
            <a:off x="6579681" y="2394966"/>
            <a:ext cx="1544405" cy="844518"/>
            <a:chOff x="6571225" y="2391418"/>
            <a:chExt cx="1544405" cy="844518"/>
          </a:xfrm>
        </p:grpSpPr>
        <p:sp>
          <p:nvSpPr>
            <p:cNvPr id="3913" name="Google Shape;3913;p43"/>
            <p:cNvSpPr txBox="1"/>
            <p:nvPr/>
          </p:nvSpPr>
          <p:spPr>
            <a:xfrm flipH="1">
              <a:off x="6571230" y="2391418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14" name="Google Shape;3914;p43"/>
            <p:cNvSpPr txBox="1"/>
            <p:nvPr/>
          </p:nvSpPr>
          <p:spPr>
            <a:xfrm flipH="1">
              <a:off x="6571225" y="2644936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place, not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15" name="Google Shape;3915;p43"/>
          <p:cNvGrpSpPr/>
          <p:nvPr/>
        </p:nvGrpSpPr>
        <p:grpSpPr>
          <a:xfrm>
            <a:off x="3674115" y="1260300"/>
            <a:ext cx="1795771" cy="1140000"/>
            <a:chOff x="751150" y="2247204"/>
            <a:chExt cx="2043900" cy="1140000"/>
          </a:xfrm>
        </p:grpSpPr>
        <p:sp>
          <p:nvSpPr>
            <p:cNvPr id="3916" name="Google Shape;3916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8" name="Google Shape;3918;p43"/>
          <p:cNvGrpSpPr/>
          <p:nvPr/>
        </p:nvGrpSpPr>
        <p:grpSpPr>
          <a:xfrm>
            <a:off x="3799798" y="1408041"/>
            <a:ext cx="1544405" cy="844523"/>
            <a:chOff x="3789020" y="1408041"/>
            <a:chExt cx="1544405" cy="844523"/>
          </a:xfrm>
        </p:grpSpPr>
        <p:sp>
          <p:nvSpPr>
            <p:cNvPr id="3919" name="Google Shape;3919;p43"/>
            <p:cNvSpPr txBox="1"/>
            <p:nvPr/>
          </p:nvSpPr>
          <p:spPr>
            <a:xfrm>
              <a:off x="3789020" y="1408041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20" name="Google Shape;3920;p43"/>
            <p:cNvSpPr txBox="1"/>
            <p:nvPr/>
          </p:nvSpPr>
          <p:spPr>
            <a:xfrm>
              <a:off x="3789025" y="1661564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21" name="Google Shape;3921;p43"/>
          <p:cNvSpPr/>
          <p:nvPr/>
        </p:nvSpPr>
        <p:spPr>
          <a:xfrm>
            <a:off x="2815700" y="1551900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2" name="Google Shape;3922;p43"/>
          <p:cNvSpPr/>
          <p:nvPr/>
        </p:nvSpPr>
        <p:spPr>
          <a:xfrm>
            <a:off x="2815700" y="3634299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3" name="Google Shape;3923;p43"/>
          <p:cNvSpPr/>
          <p:nvPr/>
        </p:nvSpPr>
        <p:spPr>
          <a:xfrm>
            <a:off x="5736813" y="1551900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4" name="Google Shape;3924;p43"/>
          <p:cNvSpPr/>
          <p:nvPr/>
        </p:nvSpPr>
        <p:spPr>
          <a:xfrm>
            <a:off x="5736813" y="3634299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5" name="Google Shape;3925;p43"/>
          <p:cNvGrpSpPr/>
          <p:nvPr/>
        </p:nvGrpSpPr>
        <p:grpSpPr>
          <a:xfrm>
            <a:off x="2911984" y="3731082"/>
            <a:ext cx="364231" cy="363234"/>
            <a:chOff x="-2671375" y="3597450"/>
            <a:chExt cx="292250" cy="291450"/>
          </a:xfrm>
        </p:grpSpPr>
        <p:sp>
          <p:nvSpPr>
            <p:cNvPr id="3926" name="Google Shape;3926;p43"/>
            <p:cNvSpPr/>
            <p:nvPr/>
          </p:nvSpPr>
          <p:spPr>
            <a:xfrm>
              <a:off x="-2654050" y="3597450"/>
              <a:ext cx="260725" cy="51225"/>
            </a:xfrm>
            <a:custGeom>
              <a:avLst/>
              <a:gdLst/>
              <a:ahLst/>
              <a:cxnLst/>
              <a:rect l="l" t="t" r="r" b="b"/>
              <a:pathLst>
                <a:path w="10429" h="2049" extrusionOk="0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43"/>
            <p:cNvSpPr/>
            <p:nvPr/>
          </p:nvSpPr>
          <p:spPr>
            <a:xfrm>
              <a:off x="-2671375" y="3667550"/>
              <a:ext cx="292250" cy="221350"/>
            </a:xfrm>
            <a:custGeom>
              <a:avLst/>
              <a:gdLst/>
              <a:ahLst/>
              <a:cxnLst/>
              <a:rect l="l" t="t" r="r" b="b"/>
              <a:pathLst>
                <a:path w="11690" h="8854" extrusionOk="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8" name="Google Shape;3928;p43"/>
          <p:cNvGrpSpPr/>
          <p:nvPr/>
        </p:nvGrpSpPr>
        <p:grpSpPr>
          <a:xfrm>
            <a:off x="5833097" y="3649678"/>
            <a:ext cx="364231" cy="452563"/>
            <a:chOff x="-2310650" y="3525775"/>
            <a:chExt cx="292250" cy="363125"/>
          </a:xfrm>
        </p:grpSpPr>
        <p:sp>
          <p:nvSpPr>
            <p:cNvPr id="3929" name="Google Shape;3929;p43"/>
            <p:cNvSpPr/>
            <p:nvPr/>
          </p:nvSpPr>
          <p:spPr>
            <a:xfrm>
              <a:off x="-2053075" y="3648650"/>
              <a:ext cx="34675" cy="233950"/>
            </a:xfrm>
            <a:custGeom>
              <a:avLst/>
              <a:gdLst/>
              <a:ahLst/>
              <a:cxnLst/>
              <a:rect l="l" t="t" r="r" b="b"/>
              <a:pathLst>
                <a:path w="1387" h="9358" extrusionOk="0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43"/>
            <p:cNvSpPr/>
            <p:nvPr/>
          </p:nvSpPr>
          <p:spPr>
            <a:xfrm>
              <a:off x="-2259450" y="37518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43"/>
            <p:cNvSpPr/>
            <p:nvPr/>
          </p:nvSpPr>
          <p:spPr>
            <a:xfrm>
              <a:off x="-2259450" y="3649450"/>
              <a:ext cx="137075" cy="51200"/>
            </a:xfrm>
            <a:custGeom>
              <a:avLst/>
              <a:gdLst/>
              <a:ahLst/>
              <a:cxnLst/>
              <a:rect l="l" t="t" r="r" b="b"/>
              <a:pathLst>
                <a:path w="5483" h="2048" extrusionOk="0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43"/>
            <p:cNvSpPr/>
            <p:nvPr/>
          </p:nvSpPr>
          <p:spPr>
            <a:xfrm>
              <a:off x="-2310650" y="3525775"/>
              <a:ext cx="252075" cy="363125"/>
            </a:xfrm>
            <a:custGeom>
              <a:avLst/>
              <a:gdLst/>
              <a:ahLst/>
              <a:cxnLst/>
              <a:rect l="l" t="t" r="r" b="b"/>
              <a:pathLst>
                <a:path w="10083" h="14525" extrusionOk="0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3" name="Google Shape;3933;p43"/>
          <p:cNvGrpSpPr/>
          <p:nvPr/>
        </p:nvGrpSpPr>
        <p:grpSpPr>
          <a:xfrm>
            <a:off x="2912000" y="1648200"/>
            <a:ext cx="364200" cy="364200"/>
            <a:chOff x="-804700" y="3226500"/>
            <a:chExt cx="292225" cy="292225"/>
          </a:xfrm>
        </p:grpSpPr>
        <p:sp>
          <p:nvSpPr>
            <p:cNvPr id="3934" name="Google Shape;3934;p43"/>
            <p:cNvSpPr/>
            <p:nvPr/>
          </p:nvSpPr>
          <p:spPr>
            <a:xfrm>
              <a:off x="-804700" y="3467500"/>
              <a:ext cx="85875" cy="51225"/>
            </a:xfrm>
            <a:custGeom>
              <a:avLst/>
              <a:gdLst/>
              <a:ahLst/>
              <a:cxnLst/>
              <a:rect l="l" t="t" r="r" b="b"/>
              <a:pathLst>
                <a:path w="3435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43"/>
            <p:cNvSpPr/>
            <p:nvPr/>
          </p:nvSpPr>
          <p:spPr>
            <a:xfrm>
              <a:off x="-710975" y="34667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43"/>
            <p:cNvSpPr/>
            <p:nvPr/>
          </p:nvSpPr>
          <p:spPr>
            <a:xfrm>
              <a:off x="-667650" y="33123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43"/>
            <p:cNvSpPr/>
            <p:nvPr/>
          </p:nvSpPr>
          <p:spPr>
            <a:xfrm>
              <a:off x="-683400" y="3347775"/>
              <a:ext cx="48050" cy="16575"/>
            </a:xfrm>
            <a:custGeom>
              <a:avLst/>
              <a:gdLst/>
              <a:ahLst/>
              <a:cxnLst/>
              <a:rect l="l" t="t" r="r" b="b"/>
              <a:pathLst>
                <a:path w="1922" h="663" extrusionOk="0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43"/>
            <p:cNvSpPr/>
            <p:nvPr/>
          </p:nvSpPr>
          <p:spPr>
            <a:xfrm>
              <a:off x="-735400" y="3261925"/>
              <a:ext cx="153625" cy="187875"/>
            </a:xfrm>
            <a:custGeom>
              <a:avLst/>
              <a:gdLst/>
              <a:ahLst/>
              <a:cxnLst/>
              <a:rect l="l" t="t" r="r" b="b"/>
              <a:pathLst>
                <a:path w="6145" h="7515" extrusionOk="0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43"/>
            <p:cNvSpPr/>
            <p:nvPr/>
          </p:nvSpPr>
          <p:spPr>
            <a:xfrm>
              <a:off x="-804700" y="3226500"/>
              <a:ext cx="118175" cy="170925"/>
            </a:xfrm>
            <a:custGeom>
              <a:avLst/>
              <a:gdLst/>
              <a:ahLst/>
              <a:cxnLst/>
              <a:rect l="l" t="t" r="r" b="b"/>
              <a:pathLst>
                <a:path w="4727" h="6837" extrusionOk="0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43"/>
            <p:cNvSpPr/>
            <p:nvPr/>
          </p:nvSpPr>
          <p:spPr>
            <a:xfrm>
              <a:off x="-630625" y="3226500"/>
              <a:ext cx="118150" cy="170950"/>
            </a:xfrm>
            <a:custGeom>
              <a:avLst/>
              <a:gdLst/>
              <a:ahLst/>
              <a:cxnLst/>
              <a:rect l="l" t="t" r="r" b="b"/>
              <a:pathLst>
                <a:path w="4726" h="6838" extrusionOk="0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1" name="Google Shape;3941;p43"/>
          <p:cNvGrpSpPr/>
          <p:nvPr/>
        </p:nvGrpSpPr>
        <p:grpSpPr>
          <a:xfrm>
            <a:off x="5876780" y="1648699"/>
            <a:ext cx="276866" cy="363203"/>
            <a:chOff x="-3365275" y="3253275"/>
            <a:chExt cx="222150" cy="291425"/>
          </a:xfrm>
        </p:grpSpPr>
        <p:sp>
          <p:nvSpPr>
            <p:cNvPr id="3942" name="Google Shape;3942;p43"/>
            <p:cNvSpPr/>
            <p:nvPr/>
          </p:nvSpPr>
          <p:spPr>
            <a:xfrm>
              <a:off x="-3365275" y="3253275"/>
              <a:ext cx="222150" cy="291425"/>
            </a:xfrm>
            <a:custGeom>
              <a:avLst/>
              <a:gdLst/>
              <a:ahLst/>
              <a:cxnLst/>
              <a:rect l="l" t="t" r="r" b="b"/>
              <a:pathLst>
                <a:path w="8886" h="11657" extrusionOk="0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43"/>
            <p:cNvSpPr/>
            <p:nvPr/>
          </p:nvSpPr>
          <p:spPr>
            <a:xfrm>
              <a:off x="-3314075" y="34761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8" name="Google Shape;3948;p44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949" name="Google Shape;3949;p44"/>
          <p:cNvGrpSpPr/>
          <p:nvPr/>
        </p:nvGrpSpPr>
        <p:grpSpPr>
          <a:xfrm>
            <a:off x="2695213" y="1598795"/>
            <a:ext cx="3753708" cy="2468339"/>
            <a:chOff x="235800" y="830650"/>
            <a:chExt cx="6978450" cy="4588844"/>
          </a:xfrm>
        </p:grpSpPr>
        <p:sp>
          <p:nvSpPr>
            <p:cNvPr id="3950" name="Google Shape;3950;p44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44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44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44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44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44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6" name="Google Shape;3956;p44"/>
          <p:cNvGrpSpPr/>
          <p:nvPr/>
        </p:nvGrpSpPr>
        <p:grpSpPr>
          <a:xfrm>
            <a:off x="2268870" y="1498800"/>
            <a:ext cx="882325" cy="452600"/>
            <a:chOff x="2268800" y="1346400"/>
            <a:chExt cx="882325" cy="452600"/>
          </a:xfrm>
        </p:grpSpPr>
        <p:sp>
          <p:nvSpPr>
            <p:cNvPr id="3957" name="Google Shape;3957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8" name="Google Shape;3958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59" name="Google Shape;3959;p44"/>
          <p:cNvGrpSpPr/>
          <p:nvPr/>
        </p:nvGrpSpPr>
        <p:grpSpPr>
          <a:xfrm>
            <a:off x="3057523" y="1863406"/>
            <a:ext cx="192686" cy="222528"/>
            <a:chOff x="3669150" y="2223718"/>
            <a:chExt cx="436237" cy="503799"/>
          </a:xfrm>
        </p:grpSpPr>
        <p:sp>
          <p:nvSpPr>
            <p:cNvPr id="3960" name="Google Shape;3960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3" name="Google Shape;3963;p44"/>
          <p:cNvGrpSpPr/>
          <p:nvPr/>
        </p:nvGrpSpPr>
        <p:grpSpPr>
          <a:xfrm>
            <a:off x="2268772" y="2600494"/>
            <a:ext cx="1294812" cy="32632"/>
            <a:chOff x="2268800" y="1346400"/>
            <a:chExt cx="882325" cy="452600"/>
          </a:xfrm>
        </p:grpSpPr>
        <p:sp>
          <p:nvSpPr>
            <p:cNvPr id="3964" name="Google Shape;3964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5" name="Google Shape;3965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66" name="Google Shape;3966;p44"/>
          <p:cNvGrpSpPr/>
          <p:nvPr/>
        </p:nvGrpSpPr>
        <p:grpSpPr>
          <a:xfrm>
            <a:off x="3458573" y="2487906"/>
            <a:ext cx="192686" cy="222528"/>
            <a:chOff x="3669150" y="2223718"/>
            <a:chExt cx="436237" cy="503799"/>
          </a:xfrm>
        </p:grpSpPr>
        <p:sp>
          <p:nvSpPr>
            <p:cNvPr id="3967" name="Google Shape;3967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0" name="Google Shape;3970;p44"/>
          <p:cNvGrpSpPr/>
          <p:nvPr/>
        </p:nvGrpSpPr>
        <p:grpSpPr>
          <a:xfrm rot="10800000" flipH="1">
            <a:off x="2268864" y="3349377"/>
            <a:ext cx="1329223" cy="402814"/>
            <a:chOff x="2268800" y="1346400"/>
            <a:chExt cx="882325" cy="452600"/>
          </a:xfrm>
        </p:grpSpPr>
        <p:sp>
          <p:nvSpPr>
            <p:cNvPr id="3971" name="Google Shape;3971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2" name="Google Shape;3972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73" name="Google Shape;3973;p44"/>
          <p:cNvGrpSpPr/>
          <p:nvPr/>
        </p:nvGrpSpPr>
        <p:grpSpPr>
          <a:xfrm>
            <a:off x="3498673" y="3192606"/>
            <a:ext cx="192686" cy="222528"/>
            <a:chOff x="3669150" y="2223718"/>
            <a:chExt cx="436237" cy="503799"/>
          </a:xfrm>
        </p:grpSpPr>
        <p:sp>
          <p:nvSpPr>
            <p:cNvPr id="3974" name="Google Shape;3974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7" name="Google Shape;3977;p44"/>
          <p:cNvGrpSpPr/>
          <p:nvPr/>
        </p:nvGrpSpPr>
        <p:grpSpPr>
          <a:xfrm flipH="1">
            <a:off x="6119133" y="1498939"/>
            <a:ext cx="757211" cy="750547"/>
            <a:chOff x="2268800" y="1346400"/>
            <a:chExt cx="882325" cy="452600"/>
          </a:xfrm>
        </p:grpSpPr>
        <p:sp>
          <p:nvSpPr>
            <p:cNvPr id="3978" name="Google Shape;3978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9" name="Google Shape;3979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80" name="Google Shape;3980;p44"/>
          <p:cNvGrpSpPr/>
          <p:nvPr/>
        </p:nvGrpSpPr>
        <p:grpSpPr>
          <a:xfrm flipH="1">
            <a:off x="5958635" y="2600532"/>
            <a:ext cx="917706" cy="109937"/>
            <a:chOff x="2268800" y="1346400"/>
            <a:chExt cx="882325" cy="452600"/>
          </a:xfrm>
        </p:grpSpPr>
        <p:sp>
          <p:nvSpPr>
            <p:cNvPr id="3981" name="Google Shape;3981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2" name="Google Shape;3982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83" name="Google Shape;3983;p44"/>
          <p:cNvGrpSpPr/>
          <p:nvPr/>
        </p:nvGrpSpPr>
        <p:grpSpPr>
          <a:xfrm rot="10800000">
            <a:off x="6000782" y="3584311"/>
            <a:ext cx="882325" cy="167915"/>
            <a:chOff x="2268800" y="1346400"/>
            <a:chExt cx="882325" cy="452600"/>
          </a:xfrm>
        </p:grpSpPr>
        <p:sp>
          <p:nvSpPr>
            <p:cNvPr id="3984" name="Google Shape;3984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5" name="Google Shape;3985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86" name="Google Shape;3986;p44"/>
          <p:cNvGrpSpPr/>
          <p:nvPr/>
        </p:nvGrpSpPr>
        <p:grpSpPr>
          <a:xfrm>
            <a:off x="6019573" y="2164693"/>
            <a:ext cx="192686" cy="222528"/>
            <a:chOff x="3669150" y="2223718"/>
            <a:chExt cx="436237" cy="503799"/>
          </a:xfrm>
        </p:grpSpPr>
        <p:sp>
          <p:nvSpPr>
            <p:cNvPr id="3987" name="Google Shape;3987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0" name="Google Shape;3990;p44"/>
          <p:cNvGrpSpPr/>
          <p:nvPr/>
        </p:nvGrpSpPr>
        <p:grpSpPr>
          <a:xfrm>
            <a:off x="5870623" y="2505543"/>
            <a:ext cx="192686" cy="222528"/>
            <a:chOff x="3669150" y="2223718"/>
            <a:chExt cx="436237" cy="503799"/>
          </a:xfrm>
        </p:grpSpPr>
        <p:sp>
          <p:nvSpPr>
            <p:cNvPr id="3991" name="Google Shape;3991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4" name="Google Shape;3994;p44"/>
          <p:cNvGrpSpPr/>
          <p:nvPr/>
        </p:nvGrpSpPr>
        <p:grpSpPr>
          <a:xfrm>
            <a:off x="5897798" y="3439518"/>
            <a:ext cx="192686" cy="222528"/>
            <a:chOff x="3669150" y="2223718"/>
            <a:chExt cx="436237" cy="503799"/>
          </a:xfrm>
        </p:grpSpPr>
        <p:sp>
          <p:nvSpPr>
            <p:cNvPr id="3995" name="Google Shape;3995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8" name="Google Shape;3998;p44"/>
          <p:cNvGrpSpPr/>
          <p:nvPr/>
        </p:nvGrpSpPr>
        <p:grpSpPr>
          <a:xfrm>
            <a:off x="459275" y="2472494"/>
            <a:ext cx="1808801" cy="694194"/>
            <a:chOff x="777838" y="1948526"/>
            <a:chExt cx="1891063" cy="694194"/>
          </a:xfrm>
        </p:grpSpPr>
        <p:sp>
          <p:nvSpPr>
            <p:cNvPr id="3999" name="Google Shape;3999;p44"/>
            <p:cNvSpPr txBox="1"/>
            <p:nvPr/>
          </p:nvSpPr>
          <p:spPr>
            <a:xfrm>
              <a:off x="777838" y="1948526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0" name="Google Shape;4000;p44"/>
            <p:cNvSpPr txBox="1"/>
            <p:nvPr/>
          </p:nvSpPr>
          <p:spPr>
            <a:xfrm>
              <a:off x="778000" y="220202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1" name="Google Shape;4001;p44"/>
          <p:cNvGrpSpPr/>
          <p:nvPr/>
        </p:nvGrpSpPr>
        <p:grpSpPr>
          <a:xfrm>
            <a:off x="459395" y="1339278"/>
            <a:ext cx="1808658" cy="694194"/>
            <a:chOff x="777963" y="948455"/>
            <a:chExt cx="1890913" cy="694194"/>
          </a:xfrm>
        </p:grpSpPr>
        <p:sp>
          <p:nvSpPr>
            <p:cNvPr id="4002" name="Google Shape;4002;p44"/>
            <p:cNvSpPr txBox="1"/>
            <p:nvPr/>
          </p:nvSpPr>
          <p:spPr>
            <a:xfrm>
              <a:off x="777963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3" name="Google Shape;4003;p44"/>
            <p:cNvSpPr txBox="1"/>
            <p:nvPr/>
          </p:nvSpPr>
          <p:spPr>
            <a:xfrm>
              <a:off x="777975" y="120194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4" name="Google Shape;4004;p44"/>
          <p:cNvGrpSpPr/>
          <p:nvPr/>
        </p:nvGrpSpPr>
        <p:grpSpPr>
          <a:xfrm>
            <a:off x="459395" y="3605710"/>
            <a:ext cx="1808682" cy="693648"/>
            <a:chOff x="777963" y="2952747"/>
            <a:chExt cx="1890938" cy="693648"/>
          </a:xfrm>
        </p:grpSpPr>
        <p:sp>
          <p:nvSpPr>
            <p:cNvPr id="4005" name="Google Shape;4005;p44"/>
            <p:cNvSpPr txBox="1"/>
            <p:nvPr/>
          </p:nvSpPr>
          <p:spPr>
            <a:xfrm>
              <a:off x="777963" y="295274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6" name="Google Shape;4006;p44"/>
            <p:cNvSpPr txBox="1"/>
            <p:nvPr/>
          </p:nvSpPr>
          <p:spPr>
            <a:xfrm>
              <a:off x="778000" y="3205695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7" name="Google Shape;4007;p44"/>
          <p:cNvGrpSpPr/>
          <p:nvPr/>
        </p:nvGrpSpPr>
        <p:grpSpPr>
          <a:xfrm>
            <a:off x="6876067" y="2472178"/>
            <a:ext cx="1808658" cy="694447"/>
            <a:chOff x="6475088" y="1960653"/>
            <a:chExt cx="1890913" cy="694447"/>
          </a:xfrm>
        </p:grpSpPr>
        <p:sp>
          <p:nvSpPr>
            <p:cNvPr id="4008" name="Google Shape;4008;p44"/>
            <p:cNvSpPr txBox="1"/>
            <p:nvPr/>
          </p:nvSpPr>
          <p:spPr>
            <a:xfrm>
              <a:off x="6475088" y="196065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9" name="Google Shape;4009;p44"/>
            <p:cNvSpPr txBox="1"/>
            <p:nvPr/>
          </p:nvSpPr>
          <p:spPr>
            <a:xfrm>
              <a:off x="6475100" y="221439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10" name="Google Shape;4010;p44"/>
          <p:cNvGrpSpPr/>
          <p:nvPr/>
        </p:nvGrpSpPr>
        <p:grpSpPr>
          <a:xfrm>
            <a:off x="6876067" y="1339278"/>
            <a:ext cx="1808658" cy="694195"/>
            <a:chOff x="6475088" y="948455"/>
            <a:chExt cx="1890913" cy="694195"/>
          </a:xfrm>
        </p:grpSpPr>
        <p:sp>
          <p:nvSpPr>
            <p:cNvPr id="4011" name="Google Shape;4011;p44"/>
            <p:cNvSpPr txBox="1"/>
            <p:nvPr/>
          </p:nvSpPr>
          <p:spPr>
            <a:xfrm>
              <a:off x="6475088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12" name="Google Shape;4012;p44"/>
            <p:cNvSpPr txBox="1"/>
            <p:nvPr/>
          </p:nvSpPr>
          <p:spPr>
            <a:xfrm>
              <a:off x="6475100" y="120195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13" name="Google Shape;4013;p44"/>
          <p:cNvGrpSpPr/>
          <p:nvPr/>
        </p:nvGrpSpPr>
        <p:grpSpPr>
          <a:xfrm>
            <a:off x="6876067" y="3605330"/>
            <a:ext cx="1808658" cy="694418"/>
            <a:chOff x="6475088" y="2967133"/>
            <a:chExt cx="1890913" cy="694418"/>
          </a:xfrm>
        </p:grpSpPr>
        <p:sp>
          <p:nvSpPr>
            <p:cNvPr id="4014" name="Google Shape;4014;p44"/>
            <p:cNvSpPr txBox="1"/>
            <p:nvPr/>
          </p:nvSpPr>
          <p:spPr>
            <a:xfrm>
              <a:off x="6475088" y="296713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15" name="Google Shape;4015;p44"/>
            <p:cNvSpPr txBox="1"/>
            <p:nvPr/>
          </p:nvSpPr>
          <p:spPr>
            <a:xfrm>
              <a:off x="6475100" y="3220852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0" name="Google Shape;4020;p45"/>
          <p:cNvCxnSpPr>
            <a:stCxn id="4021" idx="2"/>
            <a:endCxn id="4022" idx="0"/>
          </p:cNvCxnSpPr>
          <p:nvPr/>
        </p:nvCxnSpPr>
        <p:spPr>
          <a:xfrm>
            <a:off x="7739046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3" name="Google Shape;4023;p45"/>
          <p:cNvCxnSpPr>
            <a:stCxn id="4024" idx="2"/>
            <a:endCxn id="4025" idx="0"/>
          </p:cNvCxnSpPr>
          <p:nvPr/>
        </p:nvCxnSpPr>
        <p:spPr>
          <a:xfrm>
            <a:off x="5627662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6" name="Google Shape;4026;p45"/>
          <p:cNvCxnSpPr>
            <a:stCxn id="4027" idx="2"/>
            <a:endCxn id="4028" idx="0"/>
          </p:cNvCxnSpPr>
          <p:nvPr/>
        </p:nvCxnSpPr>
        <p:spPr>
          <a:xfrm>
            <a:off x="1404894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9" name="Google Shape;4029;p45"/>
          <p:cNvCxnSpPr>
            <a:stCxn id="4030" idx="2"/>
            <a:endCxn id="4031" idx="0"/>
          </p:cNvCxnSpPr>
          <p:nvPr/>
        </p:nvCxnSpPr>
        <p:spPr>
          <a:xfrm>
            <a:off x="3516278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2" name="Google Shape;4032;p45"/>
          <p:cNvCxnSpPr>
            <a:stCxn id="4025" idx="2"/>
            <a:endCxn id="4033" idx="0"/>
          </p:cNvCxnSpPr>
          <p:nvPr/>
        </p:nvCxnSpPr>
        <p:spPr>
          <a:xfrm>
            <a:off x="5627662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4" name="Google Shape;4034;p45"/>
          <p:cNvCxnSpPr>
            <a:stCxn id="4031" idx="1"/>
            <a:endCxn id="4028" idx="3"/>
          </p:cNvCxnSpPr>
          <p:nvPr/>
        </p:nvCxnSpPr>
        <p:spPr>
          <a:xfrm rot="10800000">
            <a:off x="2302793" y="2515015"/>
            <a:ext cx="315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5" name="Google Shape;4035;p45"/>
          <p:cNvCxnSpPr>
            <a:stCxn id="4025" idx="1"/>
            <a:endCxn id="4031" idx="3"/>
          </p:cNvCxnSpPr>
          <p:nvPr/>
        </p:nvCxnSpPr>
        <p:spPr>
          <a:xfrm rot="10800000">
            <a:off x="4414177" y="2515015"/>
            <a:ext cx="315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6" name="Google Shape;4036;p45"/>
          <p:cNvCxnSpPr>
            <a:stCxn id="4022" idx="1"/>
            <a:endCxn id="4025" idx="3"/>
          </p:cNvCxnSpPr>
          <p:nvPr/>
        </p:nvCxnSpPr>
        <p:spPr>
          <a:xfrm rot="10800000">
            <a:off x="6525561" y="2515015"/>
            <a:ext cx="315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7" name="Google Shape;4037;p45"/>
          <p:cNvCxnSpPr>
            <a:stCxn id="4022" idx="2"/>
            <a:endCxn id="4038" idx="0"/>
          </p:cNvCxnSpPr>
          <p:nvPr/>
        </p:nvCxnSpPr>
        <p:spPr>
          <a:xfrm>
            <a:off x="7739046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9" name="Google Shape;4039;p45"/>
          <p:cNvCxnSpPr>
            <a:stCxn id="4031" idx="2"/>
            <a:endCxn id="4040" idx="0"/>
          </p:cNvCxnSpPr>
          <p:nvPr/>
        </p:nvCxnSpPr>
        <p:spPr>
          <a:xfrm>
            <a:off x="3516278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1" name="Google Shape;4041;p45"/>
          <p:cNvCxnSpPr>
            <a:stCxn id="4028" idx="2"/>
            <a:endCxn id="4042" idx="0"/>
          </p:cNvCxnSpPr>
          <p:nvPr/>
        </p:nvCxnSpPr>
        <p:spPr>
          <a:xfrm>
            <a:off x="1404894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3" name="Google Shape;4043;p45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4044" name="Google Shape;4044;p45"/>
          <p:cNvGrpSpPr/>
          <p:nvPr/>
        </p:nvGrpSpPr>
        <p:grpSpPr>
          <a:xfrm>
            <a:off x="507008" y="2034904"/>
            <a:ext cx="1795771" cy="960222"/>
            <a:chOff x="751150" y="2247204"/>
            <a:chExt cx="2043900" cy="1140000"/>
          </a:xfrm>
        </p:grpSpPr>
        <p:sp>
          <p:nvSpPr>
            <p:cNvPr id="4045" name="Google Shape;4045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6" name="Google Shape;4046;p45"/>
          <p:cNvGrpSpPr/>
          <p:nvPr/>
        </p:nvGrpSpPr>
        <p:grpSpPr>
          <a:xfrm>
            <a:off x="459438" y="2388267"/>
            <a:ext cx="1890913" cy="2191592"/>
            <a:chOff x="459438" y="2388267"/>
            <a:chExt cx="1890913" cy="2191592"/>
          </a:xfrm>
        </p:grpSpPr>
        <p:sp>
          <p:nvSpPr>
            <p:cNvPr id="4042" name="Google Shape;4042;p45"/>
            <p:cNvSpPr txBox="1"/>
            <p:nvPr/>
          </p:nvSpPr>
          <p:spPr>
            <a:xfrm>
              <a:off x="459450" y="3378662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85650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47" name="Google Shape;4047;p45"/>
            <p:cNvGrpSpPr/>
            <p:nvPr/>
          </p:nvGrpSpPr>
          <p:grpSpPr>
            <a:xfrm>
              <a:off x="459438" y="2388267"/>
              <a:ext cx="1890900" cy="2191592"/>
              <a:chOff x="459438" y="2388267"/>
              <a:chExt cx="1890900" cy="2191592"/>
            </a:xfrm>
          </p:grpSpPr>
          <p:sp>
            <p:nvSpPr>
              <p:cNvPr id="4048" name="Google Shape;4048;p45"/>
              <p:cNvSpPr txBox="1"/>
              <p:nvPr/>
            </p:nvSpPr>
            <p:spPr>
              <a:xfrm>
                <a:off x="459438" y="3891659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49" name="Google Shape;4049;p45"/>
              <p:cNvSpPr txBox="1"/>
              <p:nvPr/>
            </p:nvSpPr>
            <p:spPr>
              <a:xfrm>
                <a:off x="632769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50" name="Google Shape;4050;p45"/>
          <p:cNvGrpSpPr/>
          <p:nvPr/>
        </p:nvGrpSpPr>
        <p:grpSpPr>
          <a:xfrm>
            <a:off x="2618393" y="2034904"/>
            <a:ext cx="1795771" cy="960222"/>
            <a:chOff x="751150" y="2247204"/>
            <a:chExt cx="2043900" cy="1140000"/>
          </a:xfrm>
        </p:grpSpPr>
        <p:sp>
          <p:nvSpPr>
            <p:cNvPr id="4051" name="Google Shape;4051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2" name="Google Shape;4052;p45"/>
          <p:cNvGrpSpPr/>
          <p:nvPr/>
        </p:nvGrpSpPr>
        <p:grpSpPr>
          <a:xfrm>
            <a:off x="2570821" y="2388267"/>
            <a:ext cx="1890914" cy="2191592"/>
            <a:chOff x="2570821" y="2388267"/>
            <a:chExt cx="1890914" cy="2191592"/>
          </a:xfrm>
        </p:grpSpPr>
        <p:sp>
          <p:nvSpPr>
            <p:cNvPr id="4040" name="Google Shape;4040;p45"/>
            <p:cNvSpPr txBox="1"/>
            <p:nvPr/>
          </p:nvSpPr>
          <p:spPr>
            <a:xfrm>
              <a:off x="2570835" y="3378662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53" name="Google Shape;4053;p45"/>
            <p:cNvGrpSpPr/>
            <p:nvPr/>
          </p:nvGrpSpPr>
          <p:grpSpPr>
            <a:xfrm>
              <a:off x="2570821" y="2388267"/>
              <a:ext cx="1890900" cy="2191592"/>
              <a:chOff x="2570821" y="2388267"/>
              <a:chExt cx="1890900" cy="2191592"/>
            </a:xfrm>
          </p:grpSpPr>
          <p:sp>
            <p:nvSpPr>
              <p:cNvPr id="4054" name="Google Shape;4054;p45"/>
              <p:cNvSpPr txBox="1"/>
              <p:nvPr/>
            </p:nvSpPr>
            <p:spPr>
              <a:xfrm>
                <a:off x="2570821" y="3891659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ringed planet. It’s a gas giant, composed mostly of hydrogen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55" name="Google Shape;4055;p45"/>
              <p:cNvSpPr txBox="1"/>
              <p:nvPr/>
            </p:nvSpPr>
            <p:spPr>
              <a:xfrm>
                <a:off x="2744165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56" name="Google Shape;4056;p45"/>
          <p:cNvGrpSpPr/>
          <p:nvPr/>
        </p:nvGrpSpPr>
        <p:grpSpPr>
          <a:xfrm>
            <a:off x="4729777" y="2034904"/>
            <a:ext cx="1795771" cy="960222"/>
            <a:chOff x="751150" y="2247204"/>
            <a:chExt cx="2043900" cy="1140000"/>
          </a:xfrm>
        </p:grpSpPr>
        <p:sp>
          <p:nvSpPr>
            <p:cNvPr id="4057" name="Google Shape;4057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8" name="Google Shape;4058;p45"/>
          <p:cNvGrpSpPr/>
          <p:nvPr/>
        </p:nvGrpSpPr>
        <p:grpSpPr>
          <a:xfrm>
            <a:off x="4682210" y="2388267"/>
            <a:ext cx="1890903" cy="2191593"/>
            <a:chOff x="4682210" y="2388267"/>
            <a:chExt cx="1890903" cy="2191593"/>
          </a:xfrm>
        </p:grpSpPr>
        <p:sp>
          <p:nvSpPr>
            <p:cNvPr id="4033" name="Google Shape;4033;p45"/>
            <p:cNvSpPr txBox="1"/>
            <p:nvPr/>
          </p:nvSpPr>
          <p:spPr>
            <a:xfrm>
              <a:off x="4682214" y="3378661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59" name="Google Shape;4059;p45"/>
            <p:cNvGrpSpPr/>
            <p:nvPr/>
          </p:nvGrpSpPr>
          <p:grpSpPr>
            <a:xfrm>
              <a:off x="4682210" y="2388267"/>
              <a:ext cx="1890900" cy="2191593"/>
              <a:chOff x="4682210" y="2388267"/>
              <a:chExt cx="1890900" cy="2191593"/>
            </a:xfrm>
          </p:grpSpPr>
          <p:sp>
            <p:nvSpPr>
              <p:cNvPr id="4060" name="Google Shape;4060;p45"/>
              <p:cNvSpPr txBox="1"/>
              <p:nvPr/>
            </p:nvSpPr>
            <p:spPr>
              <a:xfrm>
                <a:off x="4682210" y="3891660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of them all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61" name="Google Shape;4061;p45"/>
              <p:cNvSpPr txBox="1"/>
              <p:nvPr/>
            </p:nvSpPr>
            <p:spPr>
              <a:xfrm>
                <a:off x="4855460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62" name="Google Shape;4062;p45"/>
          <p:cNvGrpSpPr/>
          <p:nvPr/>
        </p:nvGrpSpPr>
        <p:grpSpPr>
          <a:xfrm>
            <a:off x="6841161" y="2034904"/>
            <a:ext cx="1795771" cy="960222"/>
            <a:chOff x="751150" y="2247204"/>
            <a:chExt cx="2043900" cy="1140000"/>
          </a:xfrm>
        </p:grpSpPr>
        <p:sp>
          <p:nvSpPr>
            <p:cNvPr id="4063" name="Google Shape;4063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4" name="Google Shape;4064;p45"/>
          <p:cNvGrpSpPr/>
          <p:nvPr/>
        </p:nvGrpSpPr>
        <p:grpSpPr>
          <a:xfrm>
            <a:off x="6793594" y="2388267"/>
            <a:ext cx="1890905" cy="2191593"/>
            <a:chOff x="6793594" y="2388267"/>
            <a:chExt cx="1890905" cy="2191593"/>
          </a:xfrm>
        </p:grpSpPr>
        <p:sp>
          <p:nvSpPr>
            <p:cNvPr id="4038" name="Google Shape;4038;p45"/>
            <p:cNvSpPr txBox="1"/>
            <p:nvPr/>
          </p:nvSpPr>
          <p:spPr>
            <a:xfrm>
              <a:off x="6793599" y="3378661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65" name="Google Shape;4065;p45"/>
            <p:cNvGrpSpPr/>
            <p:nvPr/>
          </p:nvGrpSpPr>
          <p:grpSpPr>
            <a:xfrm>
              <a:off x="6793594" y="2388267"/>
              <a:ext cx="1890900" cy="2191593"/>
              <a:chOff x="6793594" y="2388267"/>
              <a:chExt cx="1890900" cy="2191593"/>
            </a:xfrm>
          </p:grpSpPr>
          <p:sp>
            <p:nvSpPr>
              <p:cNvPr id="4066" name="Google Shape;4066;p45"/>
              <p:cNvSpPr txBox="1"/>
              <p:nvPr/>
            </p:nvSpPr>
            <p:spPr>
              <a:xfrm>
                <a:off x="6793594" y="3891660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67" name="Google Shape;4067;p45"/>
              <p:cNvSpPr txBox="1"/>
              <p:nvPr/>
            </p:nvSpPr>
            <p:spPr>
              <a:xfrm>
                <a:off x="6966844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cxnSp>
        <p:nvCxnSpPr>
          <p:cNvPr id="4068" name="Google Shape;4068;p45"/>
          <p:cNvCxnSpPr>
            <a:stCxn id="4028" idx="2"/>
            <a:endCxn id="4042" idx="0"/>
          </p:cNvCxnSpPr>
          <p:nvPr/>
        </p:nvCxnSpPr>
        <p:spPr>
          <a:xfrm>
            <a:off x="1404894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9" name="Google Shape;4069;p45"/>
          <p:cNvCxnSpPr>
            <a:stCxn id="4031" idx="2"/>
            <a:endCxn id="4040" idx="0"/>
          </p:cNvCxnSpPr>
          <p:nvPr/>
        </p:nvCxnSpPr>
        <p:spPr>
          <a:xfrm>
            <a:off x="3516278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0" name="Google Shape;4070;p45"/>
          <p:cNvCxnSpPr>
            <a:stCxn id="4025" idx="2"/>
            <a:endCxn id="4033" idx="0"/>
          </p:cNvCxnSpPr>
          <p:nvPr/>
        </p:nvCxnSpPr>
        <p:spPr>
          <a:xfrm>
            <a:off x="5627662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1" name="Google Shape;4071;p45"/>
          <p:cNvCxnSpPr>
            <a:stCxn id="4022" idx="2"/>
            <a:endCxn id="4038" idx="0"/>
          </p:cNvCxnSpPr>
          <p:nvPr/>
        </p:nvCxnSpPr>
        <p:spPr>
          <a:xfrm>
            <a:off x="7739046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2" name="Google Shape;4072;p45"/>
          <p:cNvCxnSpPr>
            <a:stCxn id="4022" idx="1"/>
            <a:endCxn id="4025" idx="3"/>
          </p:cNvCxnSpPr>
          <p:nvPr/>
        </p:nvCxnSpPr>
        <p:spPr>
          <a:xfrm rot="10800000">
            <a:off x="6525561" y="2515015"/>
            <a:ext cx="315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3" name="Google Shape;4073;p45"/>
          <p:cNvCxnSpPr>
            <a:stCxn id="4025" idx="1"/>
            <a:endCxn id="4031" idx="3"/>
          </p:cNvCxnSpPr>
          <p:nvPr/>
        </p:nvCxnSpPr>
        <p:spPr>
          <a:xfrm rot="10800000">
            <a:off x="4414177" y="2515015"/>
            <a:ext cx="315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4" name="Google Shape;4074;p45"/>
          <p:cNvCxnSpPr>
            <a:stCxn id="4031" idx="1"/>
            <a:endCxn id="4028" idx="3"/>
          </p:cNvCxnSpPr>
          <p:nvPr/>
        </p:nvCxnSpPr>
        <p:spPr>
          <a:xfrm rot="10800000">
            <a:off x="2302793" y="2515015"/>
            <a:ext cx="315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0" name="Google Shape;4030;p45"/>
          <p:cNvSpPr/>
          <p:nvPr/>
        </p:nvSpPr>
        <p:spPr>
          <a:xfrm>
            <a:off x="3237878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7" name="Google Shape;4027;p45"/>
          <p:cNvSpPr/>
          <p:nvPr/>
        </p:nvSpPr>
        <p:spPr>
          <a:xfrm>
            <a:off x="1126494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4" name="Google Shape;4024;p45"/>
          <p:cNvSpPr/>
          <p:nvPr/>
        </p:nvSpPr>
        <p:spPr>
          <a:xfrm>
            <a:off x="5349262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1" name="Google Shape;4021;p45"/>
          <p:cNvSpPr/>
          <p:nvPr/>
        </p:nvSpPr>
        <p:spPr>
          <a:xfrm>
            <a:off x="7460646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75" name="Google Shape;4075;p45"/>
          <p:cNvCxnSpPr>
            <a:stCxn id="4027" idx="2"/>
            <a:endCxn id="4028" idx="0"/>
          </p:cNvCxnSpPr>
          <p:nvPr/>
        </p:nvCxnSpPr>
        <p:spPr>
          <a:xfrm>
            <a:off x="1404894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6" name="Google Shape;4076;p45"/>
          <p:cNvCxnSpPr>
            <a:stCxn id="4030" idx="2"/>
            <a:endCxn id="4031" idx="0"/>
          </p:cNvCxnSpPr>
          <p:nvPr/>
        </p:nvCxnSpPr>
        <p:spPr>
          <a:xfrm>
            <a:off x="3516278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7" name="Google Shape;4077;p45"/>
          <p:cNvCxnSpPr>
            <a:stCxn id="4024" idx="2"/>
            <a:endCxn id="4025" idx="0"/>
          </p:cNvCxnSpPr>
          <p:nvPr/>
        </p:nvCxnSpPr>
        <p:spPr>
          <a:xfrm>
            <a:off x="5627662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8" name="Google Shape;4078;p45"/>
          <p:cNvCxnSpPr>
            <a:stCxn id="4021" idx="2"/>
            <a:endCxn id="4022" idx="0"/>
          </p:cNvCxnSpPr>
          <p:nvPr/>
        </p:nvCxnSpPr>
        <p:spPr>
          <a:xfrm>
            <a:off x="7739046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79" name="Google Shape;4079;p45"/>
          <p:cNvGrpSpPr/>
          <p:nvPr/>
        </p:nvGrpSpPr>
        <p:grpSpPr>
          <a:xfrm>
            <a:off x="3341226" y="1183982"/>
            <a:ext cx="350103" cy="388182"/>
            <a:chOff x="3300325" y="249875"/>
            <a:chExt cx="433725" cy="480900"/>
          </a:xfrm>
        </p:grpSpPr>
        <p:sp>
          <p:nvSpPr>
            <p:cNvPr id="4080" name="Google Shape;4080;p45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1" name="Google Shape;4081;p45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2" name="Google Shape;4082;p45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3" name="Google Shape;4083;p45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4" name="Google Shape;4084;p45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5" name="Google Shape;4085;p45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86" name="Google Shape;4086;p45"/>
          <p:cNvGrpSpPr/>
          <p:nvPr/>
        </p:nvGrpSpPr>
        <p:grpSpPr>
          <a:xfrm>
            <a:off x="5425690" y="1183892"/>
            <a:ext cx="403943" cy="388364"/>
            <a:chOff x="4447550" y="249750"/>
            <a:chExt cx="500425" cy="481125"/>
          </a:xfrm>
        </p:grpSpPr>
        <p:sp>
          <p:nvSpPr>
            <p:cNvPr id="4087" name="Google Shape;4087;p45"/>
            <p:cNvSpPr/>
            <p:nvPr/>
          </p:nvSpPr>
          <p:spPr>
            <a:xfrm>
              <a:off x="444755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4" y="0"/>
                  </a:moveTo>
                  <a:lnTo>
                    <a:pt x="10639" y="1635"/>
                  </a:lnTo>
                  <a:cubicBezTo>
                    <a:pt x="10811" y="1720"/>
                    <a:pt x="10970" y="1831"/>
                    <a:pt x="11109" y="1964"/>
                  </a:cubicBezTo>
                  <a:cubicBezTo>
                    <a:pt x="11771" y="2623"/>
                    <a:pt x="11771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3" y="9287"/>
                    <a:pt x="2463" y="8215"/>
                    <a:pt x="3126" y="7552"/>
                  </a:cubicBezTo>
                  <a:lnTo>
                    <a:pt x="5330" y="5351"/>
                  </a:lnTo>
                  <a:cubicBezTo>
                    <a:pt x="4924" y="4499"/>
                    <a:pt x="4764" y="3554"/>
                    <a:pt x="4866" y="2620"/>
                  </a:cubicBezTo>
                  <a:lnTo>
                    <a:pt x="4866" y="2620"/>
                  </a:lnTo>
                  <a:lnTo>
                    <a:pt x="1527" y="5956"/>
                  </a:lnTo>
                  <a:cubicBezTo>
                    <a:pt x="0" y="7501"/>
                    <a:pt x="6" y="9992"/>
                    <a:pt x="1545" y="11530"/>
                  </a:cubicBezTo>
                  <a:cubicBezTo>
                    <a:pt x="2316" y="12301"/>
                    <a:pt x="3327" y="12687"/>
                    <a:pt x="4339" y="12687"/>
                  </a:cubicBezTo>
                  <a:cubicBezTo>
                    <a:pt x="5343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8" y="3276"/>
                    <a:pt x="13626" y="1843"/>
                  </a:cubicBezTo>
                  <a:cubicBezTo>
                    <a:pt x="13500" y="1467"/>
                    <a:pt x="13316" y="1114"/>
                    <a:pt x="13075" y="798"/>
                  </a:cubicBezTo>
                  <a:lnTo>
                    <a:pt x="13066" y="807"/>
                  </a:lnTo>
                  <a:cubicBezTo>
                    <a:pt x="12952" y="663"/>
                    <a:pt x="12843" y="503"/>
                    <a:pt x="12708" y="368"/>
                  </a:cubicBezTo>
                  <a:cubicBezTo>
                    <a:pt x="12569" y="235"/>
                    <a:pt x="12428" y="115"/>
                    <a:pt x="12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8" name="Google Shape;4088;p45"/>
            <p:cNvSpPr/>
            <p:nvPr/>
          </p:nvSpPr>
          <p:spPr>
            <a:xfrm>
              <a:off x="458967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2" y="1"/>
                  </a:moveTo>
                  <a:cubicBezTo>
                    <a:pt x="8989" y="1"/>
                    <a:pt x="7985" y="381"/>
                    <a:pt x="7215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5" y="11038"/>
                  </a:cubicBezTo>
                  <a:cubicBezTo>
                    <a:pt x="639" y="11414"/>
                    <a:pt x="826" y="11767"/>
                    <a:pt x="1066" y="12083"/>
                  </a:cubicBezTo>
                  <a:lnTo>
                    <a:pt x="1073" y="12074"/>
                  </a:lnTo>
                  <a:cubicBezTo>
                    <a:pt x="1187" y="12218"/>
                    <a:pt x="1295" y="12378"/>
                    <a:pt x="1434" y="12513"/>
                  </a:cubicBezTo>
                  <a:cubicBezTo>
                    <a:pt x="1569" y="12646"/>
                    <a:pt x="1711" y="12766"/>
                    <a:pt x="1864" y="12881"/>
                  </a:cubicBezTo>
                  <a:lnTo>
                    <a:pt x="3500" y="11243"/>
                  </a:lnTo>
                  <a:cubicBezTo>
                    <a:pt x="3328" y="11158"/>
                    <a:pt x="3168" y="11050"/>
                    <a:pt x="3030" y="10918"/>
                  </a:cubicBezTo>
                  <a:cubicBezTo>
                    <a:pt x="2367" y="10255"/>
                    <a:pt x="2367" y="9183"/>
                    <a:pt x="3030" y="8521"/>
                  </a:cubicBezTo>
                  <a:lnTo>
                    <a:pt x="8811" y="2739"/>
                  </a:lnTo>
                  <a:cubicBezTo>
                    <a:pt x="9143" y="2408"/>
                    <a:pt x="9576" y="2242"/>
                    <a:pt x="10010" y="2242"/>
                  </a:cubicBezTo>
                  <a:cubicBezTo>
                    <a:pt x="10443" y="2242"/>
                    <a:pt x="10876" y="2408"/>
                    <a:pt x="11205" y="2739"/>
                  </a:cubicBezTo>
                  <a:cubicBezTo>
                    <a:pt x="11868" y="3401"/>
                    <a:pt x="11868" y="4473"/>
                    <a:pt x="11205" y="5136"/>
                  </a:cubicBezTo>
                  <a:lnTo>
                    <a:pt x="8811" y="7530"/>
                  </a:lnTo>
                  <a:cubicBezTo>
                    <a:pt x="9215" y="8382"/>
                    <a:pt x="9375" y="9328"/>
                    <a:pt x="9272" y="10261"/>
                  </a:cubicBezTo>
                  <a:lnTo>
                    <a:pt x="12804" y="6732"/>
                  </a:lnTo>
                  <a:cubicBezTo>
                    <a:pt x="14331" y="5187"/>
                    <a:pt x="14325" y="2697"/>
                    <a:pt x="12786" y="1158"/>
                  </a:cubicBezTo>
                  <a:cubicBezTo>
                    <a:pt x="12015" y="387"/>
                    <a:pt x="11004" y="1"/>
                    <a:pt x="9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89" name="Google Shape;4089;p45"/>
          <p:cNvGrpSpPr/>
          <p:nvPr/>
        </p:nvGrpSpPr>
        <p:grpSpPr>
          <a:xfrm>
            <a:off x="1210399" y="1183609"/>
            <a:ext cx="388990" cy="388929"/>
            <a:chOff x="2685825" y="840375"/>
            <a:chExt cx="481900" cy="481825"/>
          </a:xfrm>
        </p:grpSpPr>
        <p:sp>
          <p:nvSpPr>
            <p:cNvPr id="4090" name="Google Shape;4090;p45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1" name="Google Shape;4091;p45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92" name="Google Shape;4092;p45"/>
          <p:cNvGrpSpPr/>
          <p:nvPr/>
        </p:nvGrpSpPr>
        <p:grpSpPr>
          <a:xfrm>
            <a:off x="7538174" y="1183246"/>
            <a:ext cx="401743" cy="389656"/>
            <a:chOff x="3270675" y="841800"/>
            <a:chExt cx="497700" cy="482725"/>
          </a:xfrm>
        </p:grpSpPr>
        <p:sp>
          <p:nvSpPr>
            <p:cNvPr id="4093" name="Google Shape;4093;p45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4" name="Google Shape;4094;p45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5" name="Google Shape;4095;p45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7" name="Google Shape;2647;p33"/>
          <p:cNvGrpSpPr/>
          <p:nvPr/>
        </p:nvGrpSpPr>
        <p:grpSpPr>
          <a:xfrm>
            <a:off x="1318525" y="2554735"/>
            <a:ext cx="6503700" cy="735300"/>
            <a:chOff x="1318525" y="2554735"/>
            <a:chExt cx="6503700" cy="735300"/>
          </a:xfrm>
        </p:grpSpPr>
        <p:grpSp>
          <p:nvGrpSpPr>
            <p:cNvPr id="2648" name="Google Shape;2648;p33"/>
            <p:cNvGrpSpPr/>
            <p:nvPr/>
          </p:nvGrpSpPr>
          <p:grpSpPr>
            <a:xfrm flipH="1">
              <a:off x="2498927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49" name="Google Shape;2649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0" name="Google Shape;2650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1" name="Google Shape;2651;p33"/>
            <p:cNvGrpSpPr/>
            <p:nvPr/>
          </p:nvGrpSpPr>
          <p:grpSpPr>
            <a:xfrm flipH="1">
              <a:off x="4532002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2" name="Google Shape;2652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3" name="Google Shape;2653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4" name="Google Shape;2654;p33"/>
            <p:cNvGrpSpPr/>
            <p:nvPr/>
          </p:nvGrpSpPr>
          <p:grpSpPr>
            <a:xfrm flipH="1">
              <a:off x="6548725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5" name="Google Shape;2655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6" name="Google Shape;2656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7" name="Google Shape;2657;p33"/>
            <p:cNvGrpSpPr/>
            <p:nvPr/>
          </p:nvGrpSpPr>
          <p:grpSpPr>
            <a:xfrm>
              <a:off x="5368323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8" name="Google Shape;2658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9" name="Google Shape;2659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60" name="Google Shape;2660;p33"/>
            <p:cNvGrpSpPr/>
            <p:nvPr/>
          </p:nvGrpSpPr>
          <p:grpSpPr>
            <a:xfrm>
              <a:off x="3335248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61" name="Google Shape;2661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2" name="Google Shape;2662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63" name="Google Shape;2663;p33"/>
            <p:cNvGrpSpPr/>
            <p:nvPr/>
          </p:nvGrpSpPr>
          <p:grpSpPr>
            <a:xfrm>
              <a:off x="1318525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64" name="Google Shape;2664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5" name="Google Shape;2665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667" name="Google Shape;2667;p33"/>
          <p:cNvGrpSpPr/>
          <p:nvPr/>
        </p:nvGrpSpPr>
        <p:grpSpPr>
          <a:xfrm>
            <a:off x="1229723" y="2174427"/>
            <a:ext cx="590840" cy="682345"/>
            <a:chOff x="3669150" y="2223718"/>
            <a:chExt cx="436237" cy="503799"/>
          </a:xfrm>
        </p:grpSpPr>
        <p:sp>
          <p:nvSpPr>
            <p:cNvPr id="2668" name="Google Shape;2668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1" name="Google Shape;2671;p33"/>
          <p:cNvGrpSpPr/>
          <p:nvPr/>
        </p:nvGrpSpPr>
        <p:grpSpPr>
          <a:xfrm>
            <a:off x="3260973" y="2174427"/>
            <a:ext cx="590840" cy="682345"/>
            <a:chOff x="3669150" y="2223718"/>
            <a:chExt cx="436237" cy="503799"/>
          </a:xfrm>
        </p:grpSpPr>
        <p:sp>
          <p:nvSpPr>
            <p:cNvPr id="2672" name="Google Shape;2672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>
            <a:off x="5292198" y="2174427"/>
            <a:ext cx="590840" cy="682345"/>
            <a:chOff x="3669150" y="2223718"/>
            <a:chExt cx="436237" cy="503799"/>
          </a:xfrm>
        </p:grpSpPr>
        <p:sp>
          <p:nvSpPr>
            <p:cNvPr id="2676" name="Google Shape;2676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9" name="Google Shape;2679;p33"/>
          <p:cNvGrpSpPr/>
          <p:nvPr/>
        </p:nvGrpSpPr>
        <p:grpSpPr>
          <a:xfrm>
            <a:off x="7323423" y="2174427"/>
            <a:ext cx="590840" cy="682345"/>
            <a:chOff x="3669150" y="2223718"/>
            <a:chExt cx="436237" cy="503799"/>
          </a:xfrm>
        </p:grpSpPr>
        <p:sp>
          <p:nvSpPr>
            <p:cNvPr id="2680" name="Google Shape;2680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3" name="Google Shape;2683;p33"/>
          <p:cNvGrpSpPr/>
          <p:nvPr/>
        </p:nvGrpSpPr>
        <p:grpSpPr>
          <a:xfrm>
            <a:off x="2245311" y="2756502"/>
            <a:ext cx="590840" cy="682345"/>
            <a:chOff x="3669150" y="2223718"/>
            <a:chExt cx="436237" cy="503799"/>
          </a:xfrm>
        </p:grpSpPr>
        <p:sp>
          <p:nvSpPr>
            <p:cNvPr id="2684" name="Google Shape;2684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7" name="Google Shape;2687;p33"/>
          <p:cNvGrpSpPr/>
          <p:nvPr/>
        </p:nvGrpSpPr>
        <p:grpSpPr>
          <a:xfrm>
            <a:off x="4276561" y="2756502"/>
            <a:ext cx="590840" cy="682345"/>
            <a:chOff x="3669150" y="2223718"/>
            <a:chExt cx="436237" cy="503799"/>
          </a:xfrm>
        </p:grpSpPr>
        <p:sp>
          <p:nvSpPr>
            <p:cNvPr id="2688" name="Google Shape;2688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1" name="Google Shape;2691;p33"/>
          <p:cNvGrpSpPr/>
          <p:nvPr/>
        </p:nvGrpSpPr>
        <p:grpSpPr>
          <a:xfrm>
            <a:off x="6307786" y="2756502"/>
            <a:ext cx="590840" cy="682345"/>
            <a:chOff x="3669150" y="2223718"/>
            <a:chExt cx="436237" cy="503799"/>
          </a:xfrm>
        </p:grpSpPr>
        <p:sp>
          <p:nvSpPr>
            <p:cNvPr id="2692" name="Google Shape;2692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525143" y="1183759"/>
            <a:ext cx="666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Thank You For Your Attention.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454827" y="420378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>
                <a:latin typeface="Fira Sans Extra Condensed Medium" panose="020B0604020202020204" charset="0"/>
                <a:ea typeface="Roboto" panose="020B0604020202020204" charset="0"/>
              </a:rPr>
              <a:t>Step One : </a:t>
            </a:r>
            <a:r>
              <a:rPr lang="en-US" sz="2400" dirty="0">
                <a:latin typeface="Fira Sans Extra Condensed Medium" panose="020B0604020202020204" charset="0"/>
                <a:ea typeface="Roboto" panose="020B0604020202020204" charset="0"/>
                <a:cs typeface="Roboto"/>
                <a:sym typeface="Roboto"/>
              </a:rPr>
              <a:t>Database Schema Design</a:t>
            </a:r>
            <a:br>
              <a:rPr lang="en-US" sz="2400" dirty="0">
                <a:latin typeface="Fira Sans Extra Condensed Medium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400" dirty="0">
                <a:latin typeface="Fira Sans Extra Condensed Medium" panose="020B0604020202020204" charset="0"/>
                <a:ea typeface="Roboto" panose="020B0604020202020204" charset="0"/>
              </a:rPr>
              <a:t> 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>
            <a:stCxn id="190" idx="1"/>
          </p:cNvCxnSpPr>
          <p:nvPr/>
        </p:nvCxnSpPr>
        <p:spPr>
          <a:xfrm>
            <a:off x="454827" y="676878"/>
            <a:ext cx="42802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8" y="850218"/>
            <a:ext cx="8091553" cy="4164696"/>
          </a:xfrm>
          <a:prstGeom prst="rect">
            <a:avLst/>
          </a:prstGeom>
        </p:spPr>
      </p:pic>
      <p:grpSp>
        <p:nvGrpSpPr>
          <p:cNvPr id="66" name="Google Shape;1252;p22"/>
          <p:cNvGrpSpPr/>
          <p:nvPr/>
        </p:nvGrpSpPr>
        <p:grpSpPr>
          <a:xfrm>
            <a:off x="7710550" y="3563364"/>
            <a:ext cx="1301609" cy="1350901"/>
            <a:chOff x="3669150" y="1828675"/>
            <a:chExt cx="1805712" cy="2084909"/>
          </a:xfrm>
        </p:grpSpPr>
        <p:sp>
          <p:nvSpPr>
            <p:cNvPr id="67" name="Google Shape;1253;p22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54;p22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55;p22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56;p22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57;p22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58;p22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59;p22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60;p22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61;p22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62;p22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63;p22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64;p22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65;p22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66;p22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67;p22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68;p22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69;p22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70;p22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71;p22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72;p22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73;p22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74;p22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75;p22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76;p22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77;p22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78;p22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79;p22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80;p22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81;p22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82;p22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83;p22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84;p22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85;p22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86;p22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87;p22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88;p22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89;p22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90;p22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91;p22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92;p22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93;p22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94;p22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95;p22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96;p22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97;p22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98;p22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99;p22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00;p22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01;p22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02;p22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03;p22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04;p22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05;p22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06;p22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07;p22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08;p22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09;p22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01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14" y="731009"/>
            <a:ext cx="7959594" cy="4305293"/>
          </a:xfrm>
          <a:prstGeom prst="rect">
            <a:avLst/>
          </a:prstGeom>
        </p:spPr>
      </p:pic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454827" y="420378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>
                <a:latin typeface="Fira Sans Extra Condensed Medium" panose="020B0604020202020204" charset="0"/>
                <a:ea typeface="Roboto" panose="020B0604020202020204" charset="0"/>
              </a:rPr>
              <a:t>Step Two : </a:t>
            </a:r>
            <a:r>
              <a:rPr lang="en-US" sz="2400" dirty="0">
                <a:latin typeface="Fira Sans Extra Condensed Medium" panose="020B0604020202020204" charset="0"/>
                <a:ea typeface="Roboto" panose="020B0604020202020204" charset="0"/>
                <a:cs typeface="Roboto"/>
                <a:sym typeface="Roboto"/>
              </a:rPr>
              <a:t>ERD (</a:t>
            </a:r>
            <a:r>
              <a:rPr lang="en-US" sz="2400" dirty="0">
                <a:latin typeface="Fira Sans Extra Condensed Medium" panose="020B0604020202020204" charset="0"/>
              </a:rPr>
              <a:t>Entity Relationship Diagram</a:t>
            </a:r>
            <a:r>
              <a:rPr lang="en-US" sz="2400" dirty="0">
                <a:latin typeface="Fira Sans Extra Condensed Medium" panose="020B0604020202020204" charset="0"/>
                <a:ea typeface="Roboto" panose="020B0604020202020204" charset="0"/>
                <a:cs typeface="Roboto"/>
                <a:sym typeface="Roboto"/>
              </a:rPr>
              <a:t>)</a:t>
            </a:r>
            <a:br>
              <a:rPr lang="en-US" sz="2400" dirty="0">
                <a:latin typeface="Fira Sans Extra Condensed Medium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400" dirty="0">
                <a:latin typeface="Fira Sans Extra Condensed Medium" panose="020B0604020202020204" charset="0"/>
                <a:ea typeface="Roboto" panose="020B0604020202020204" charset="0"/>
              </a:rPr>
              <a:t> 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grpSp>
        <p:nvGrpSpPr>
          <p:cNvPr id="205" name="Google Shape;205;p16"/>
          <p:cNvGrpSpPr/>
          <p:nvPr/>
        </p:nvGrpSpPr>
        <p:grpSpPr>
          <a:xfrm>
            <a:off x="7171905" y="2883656"/>
            <a:ext cx="1638934" cy="1837183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>
            <a:stCxn id="190" idx="1"/>
          </p:cNvCxnSpPr>
          <p:nvPr/>
        </p:nvCxnSpPr>
        <p:spPr>
          <a:xfrm flipV="1">
            <a:off x="454827" y="673395"/>
            <a:ext cx="5286754" cy="34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49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54064" y="234406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>
                <a:latin typeface="Fira Sans Extra Condensed Medium" panose="020B0604020202020204" charset="0"/>
                <a:ea typeface="Roboto" panose="020B0604020202020204" charset="0"/>
              </a:rPr>
              <a:t>Step Three : </a:t>
            </a:r>
            <a:r>
              <a:rPr lang="en-US" sz="2400" dirty="0">
                <a:latin typeface="Fira Sans Extra Condensed Medium" panose="020B0604020202020204" charset="0"/>
                <a:ea typeface="Roboto" panose="020B0604020202020204" charset="0"/>
                <a:cs typeface="Roboto"/>
                <a:sym typeface="Roboto"/>
              </a:rPr>
              <a:t>Data Definition Language</a:t>
            </a:r>
            <a:r>
              <a:rPr lang="en-US" sz="2400" dirty="0">
                <a:latin typeface="Fira Sans Extra Condensed Medium" panose="020B0604020202020204" charset="0"/>
                <a:ea typeface="Roboto" panose="020B0604020202020204" charset="0"/>
              </a:rPr>
              <a:t> 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554064" y="659219"/>
            <a:ext cx="4570829" cy="17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83" y="997397"/>
            <a:ext cx="3187674" cy="1516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3023" y="1172219"/>
            <a:ext cx="2955284" cy="2113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492" y="2977242"/>
            <a:ext cx="3264665" cy="1919968"/>
          </a:xfrm>
          <a:prstGeom prst="rect">
            <a:avLst/>
          </a:prstGeom>
        </p:spPr>
      </p:pic>
      <p:grpSp>
        <p:nvGrpSpPr>
          <p:cNvPr id="68" name="Google Shape;1252;p22"/>
          <p:cNvGrpSpPr/>
          <p:nvPr/>
        </p:nvGrpSpPr>
        <p:grpSpPr>
          <a:xfrm>
            <a:off x="7472782" y="3450488"/>
            <a:ext cx="1301609" cy="1350901"/>
            <a:chOff x="3669150" y="1828675"/>
            <a:chExt cx="1805712" cy="2084909"/>
          </a:xfrm>
        </p:grpSpPr>
        <p:sp>
          <p:nvSpPr>
            <p:cNvPr id="69" name="Google Shape;1253;p22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54;p22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55;p22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56;p22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57;p22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58;p22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59;p22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60;p22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61;p22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62;p22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63;p22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64;p22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65;p22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66;p22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67;p22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68;p22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69;p22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70;p22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71;p22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72;p22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73;p22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74;p22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75;p22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76;p22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77;p22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78;p22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79;p22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80;p22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81;p22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82;p22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83;p22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84;p22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85;p22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86;p22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87;p22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88;p22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89;p22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90;p22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91;p22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92;p22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93;p22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94;p22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95;p22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96;p22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97;p22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98;p22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99;p22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00;p22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01;p22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02;p22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03;p22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04;p22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05;p22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06;p22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07;p22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08;p22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09;p22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974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54064" y="234406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>
                <a:latin typeface="Fira Sans Extra Condensed Medium" panose="020B0604020202020204" charset="0"/>
                <a:ea typeface="Roboto" panose="020B0604020202020204" charset="0"/>
              </a:rPr>
              <a:t>Step Three : </a:t>
            </a:r>
            <a:r>
              <a:rPr lang="en-US" sz="2400" dirty="0">
                <a:latin typeface="Fira Sans Extra Condensed Medium" panose="020B0604020202020204" charset="0"/>
                <a:ea typeface="Roboto" panose="020B0604020202020204" charset="0"/>
                <a:cs typeface="Roboto"/>
                <a:sym typeface="Roboto"/>
              </a:rPr>
              <a:t>Data Definition Language</a:t>
            </a:r>
            <a:r>
              <a:rPr lang="en-US" sz="2400" dirty="0">
                <a:latin typeface="Fira Sans Extra Condensed Medium" panose="020B0604020202020204" charset="0"/>
                <a:ea typeface="Roboto" panose="020B0604020202020204" charset="0"/>
              </a:rPr>
              <a:t> 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554064" y="659219"/>
            <a:ext cx="4570829" cy="17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" name="Google Shape;1252;p22"/>
          <p:cNvGrpSpPr/>
          <p:nvPr/>
        </p:nvGrpSpPr>
        <p:grpSpPr>
          <a:xfrm>
            <a:off x="7472782" y="3450488"/>
            <a:ext cx="1301609" cy="1350901"/>
            <a:chOff x="3669150" y="1828675"/>
            <a:chExt cx="1805712" cy="2084909"/>
          </a:xfrm>
        </p:grpSpPr>
        <p:sp>
          <p:nvSpPr>
            <p:cNvPr id="68" name="Google Shape;1253;p22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54;p22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55;p22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56;p22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57;p22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58;p22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59;p22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60;p22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61;p22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62;p22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63;p22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64;p22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65;p22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66;p22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67;p22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68;p22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69;p22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70;p22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71;p22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72;p22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73;p22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74;p22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75;p22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76;p22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77;p22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78;p22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79;p22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80;p22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81;p22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82;p22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83;p22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84;p22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85;p22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86;p22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87;p22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88;p22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89;p22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90;p22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91;p22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92;p22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93;p22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94;p22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95;p22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96;p22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97;p22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98;p22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99;p22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00;p22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01;p22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02;p22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03;p22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04;p22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05;p22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06;p22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07;p22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08;p22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09;p22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47" y="934846"/>
            <a:ext cx="2787487" cy="2104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47" y="3385691"/>
            <a:ext cx="2718796" cy="15506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053" y="1755844"/>
            <a:ext cx="3826245" cy="187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3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54064" y="234406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>
                <a:latin typeface="Fira Sans Extra Condensed Medium" panose="020B0604020202020204" charset="0"/>
                <a:ea typeface="Roboto" panose="020B0604020202020204" charset="0"/>
              </a:rPr>
              <a:t>Step Three : </a:t>
            </a:r>
            <a:r>
              <a:rPr lang="en-US" sz="2400" dirty="0">
                <a:latin typeface="Fira Sans Extra Condensed Medium" panose="020B0604020202020204" charset="0"/>
                <a:ea typeface="Roboto" panose="020B0604020202020204" charset="0"/>
                <a:cs typeface="Roboto"/>
                <a:sym typeface="Roboto"/>
              </a:rPr>
              <a:t>Data Definition Language</a:t>
            </a:r>
            <a:r>
              <a:rPr lang="en-US" sz="2400" dirty="0">
                <a:latin typeface="Fira Sans Extra Condensed Medium" panose="020B0604020202020204" charset="0"/>
                <a:ea typeface="Roboto" panose="020B0604020202020204" charset="0"/>
              </a:rPr>
              <a:t> 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554064" y="659219"/>
            <a:ext cx="4570829" cy="17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" name="Google Shape;1252;p22"/>
          <p:cNvGrpSpPr/>
          <p:nvPr/>
        </p:nvGrpSpPr>
        <p:grpSpPr>
          <a:xfrm>
            <a:off x="7472782" y="3450488"/>
            <a:ext cx="1301609" cy="1350901"/>
            <a:chOff x="3669150" y="1828675"/>
            <a:chExt cx="1805712" cy="2084909"/>
          </a:xfrm>
        </p:grpSpPr>
        <p:sp>
          <p:nvSpPr>
            <p:cNvPr id="68" name="Google Shape;1253;p22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54;p22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55;p22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56;p22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57;p22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58;p22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59;p22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60;p22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61;p22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62;p22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63;p22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64;p22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65;p22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66;p22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67;p22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68;p22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69;p22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70;p22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71;p22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72;p22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73;p22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74;p22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75;p22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76;p22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77;p22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78;p22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79;p22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80;p22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81;p22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82;p22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83;p22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84;p22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85;p22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86;p22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87;p22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88;p22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89;p22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90;p22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91;p22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92;p22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93;p22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94;p22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95;p22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96;p22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97;p22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98;p22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99;p22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00;p22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01;p22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02;p22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03;p22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04;p22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05;p22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06;p22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07;p22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08;p22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09;p22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64" y="1101692"/>
            <a:ext cx="3501308" cy="2088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553" y="3443710"/>
            <a:ext cx="3746874" cy="148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3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>
                <a:latin typeface="Fira Sans Extra Condensed Medium" panose="020B0604020202020204" charset="0"/>
                <a:ea typeface="Roboto" panose="020B0604020202020204" charset="0"/>
              </a:rPr>
              <a:t>Step Four : </a:t>
            </a:r>
            <a:r>
              <a:rPr lang="en-US" sz="2400" dirty="0">
                <a:latin typeface="Fira Sans Extra Condensed Medium" panose="020B0604020202020204" charset="0"/>
                <a:ea typeface="Roboto" panose="020B0604020202020204" charset="0"/>
                <a:cs typeface="Roboto"/>
                <a:sym typeface="Roboto"/>
              </a:rPr>
              <a:t>Data Manipulation Language</a:t>
            </a:r>
            <a:r>
              <a:rPr lang="en-US" sz="2400" dirty="0">
                <a:latin typeface="Fira Sans Extra Condensed Medium" panose="020B0604020202020204" charset="0"/>
                <a:ea typeface="Roboto" panose="020B0604020202020204" charset="0"/>
              </a:rPr>
              <a:t> 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AE589-0BDE-3CF0-1D76-24C4B4A0C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40024"/>
            <a:ext cx="4084454" cy="3624254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139700" indent="0">
              <a:buNone/>
            </a:pPr>
            <a:r>
              <a:rPr lang="en-US" sz="1050" b="1" i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INSERT DATA FOR TABLE BRANCH</a:t>
            </a:r>
          </a:p>
          <a:p>
            <a:pPr marL="139700" indent="0">
              <a:buNone/>
            </a:pPr>
            <a:endParaRPr lang="en-US" sz="9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>
              <a:buNone/>
            </a:pP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 INTO "Branch" (branch_id, branch_name, branch_country, branch_city, branch_address, contact_number) </a:t>
            </a:r>
          </a:p>
          <a:p>
            <a:pPr marL="139700" indent="0">
              <a:buNone/>
            </a:pP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9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(1, 'Central Branch', 'USA', 'New York', '100 Main Street', '+1-212-555-0101’),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(2, 'West Branch', 'USA', 'Los Angeles', '200 West Sunset Blvd', '+1-310-555-0102'),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(3, 'East Branch', 'USA', 'Boston', '300 Commonwealth Ave', '+1-617-555-0103'),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(4, 'North Branch', 'Canada', 'Toronto', '400 Maple Street', '+1-416-555-0104'),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(5, 'South Branch', 'USA', 'Miami', '500 Ocean Drive', '+1-305-555-0105'),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(6, 'London Branch', 'UK', 'London', '600 High Street', '+44-20-555-0106'),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(7, 'Paris Branch', 'France', 'Paris', '700 Rue de Rivoli', '+33-1-555-0107'),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(8, 'Berlin Branch', 'Germany', 'Berlin', '800 </a:t>
            </a:r>
            <a:r>
              <a:rPr lang="en-US" sz="9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Unter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den Linden', '+49-30-555-0108'),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(9, 'Tokyo Branch', 'Japan', 'Tokyo', '900 Shibuya Crossing', '+81-3-555-0109'),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(10, 'Sydney Branch', 'Australia', 'Sydney', '1000 George Street', '+61-2-555-0110');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D5EBF-D4C1-44E7-118F-72EAC8CF278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47846" y="1051624"/>
            <a:ext cx="4084454" cy="360645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139700" indent="0">
              <a:buNone/>
            </a:pPr>
            <a:r>
              <a:rPr lang="en-US" sz="1000" b="1" i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INSERT DATA FOR TABLE ACCOUNT</a:t>
            </a:r>
          </a:p>
          <a:p>
            <a:pPr marL="139700" indent="0">
              <a:buNone/>
            </a:pP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>
              <a:buNone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 INTO "Account" (account_number, person_id, account_type, balance, status, opened_in_branch_id, opened_by_employee_id, created_at, closed_at) </a:t>
            </a:r>
          </a:p>
          <a:p>
            <a:pPr marL="139700" indent="0">
              <a:buNone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('ACC-1001', 10001, 1, 1000.20, 1, 1, 10005, '2018-12-31', NULL),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('ACC-1002', 10009, 2, 2500.50, 1, 9, 10507, '2020-10-07', NULL),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('ACC-1003', 10011, 1, 501.00, 1, 3, 10015, '2019-05-10', NULL),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('ACC-1004', 10027, 2, 10000.00, 1, 4, 10036, '2021-11-02', NULL),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('ACC-1005', 10028, 2, 750.75, 1, 7, 10237, '2024-06-17', NULL),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('ACC-1006', 10051, 1, 220.00, 1, 6, 10171, '2023-02-24', NULL),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('ACC-1007', 10101, 2, 3000.00, 1, 5, 10109, '2022-09-30', NULL),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('ACC-1008', 10189, 1, 400.00, 1, 8, 10251, '2020-08-28', NULL),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('ACC-1009', 10194, 2, 9900.99, 1, 2, 10008, '2023-01-13', NULL),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('ACC-1010', 10266, 1, 50.00, 1, 10, 10532, '2018-04-16', NULL);</a:t>
            </a:r>
          </a:p>
        </p:txBody>
      </p:sp>
      <p:grpSp>
        <p:nvGrpSpPr>
          <p:cNvPr id="205" name="Google Shape;205;p16"/>
          <p:cNvGrpSpPr/>
          <p:nvPr/>
        </p:nvGrpSpPr>
        <p:grpSpPr>
          <a:xfrm>
            <a:off x="8094369" y="4202612"/>
            <a:ext cx="1069612" cy="940888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" name="Straight Connector 2"/>
          <p:cNvCxnSpPr/>
          <p:nvPr/>
        </p:nvCxnSpPr>
        <p:spPr>
          <a:xfrm flipV="1">
            <a:off x="514775" y="729682"/>
            <a:ext cx="4868541" cy="318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5025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3561</Words>
  <Application>Microsoft Office PowerPoint</Application>
  <PresentationFormat>On-screen Show (16:9)</PresentationFormat>
  <Paragraphs>464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Roboto</vt:lpstr>
      <vt:lpstr>Arial</vt:lpstr>
      <vt:lpstr>Calibri</vt:lpstr>
      <vt:lpstr>Fira Sans Extra Condensed SemiBold</vt:lpstr>
      <vt:lpstr>Fira Sans Extra Condensed Medium</vt:lpstr>
      <vt:lpstr>Data Migration Process Infographics by Slidesgo</vt:lpstr>
      <vt:lpstr>Banking Database Management</vt:lpstr>
      <vt:lpstr>Introduction</vt:lpstr>
      <vt:lpstr>The Database Design and Implementation Steps</vt:lpstr>
      <vt:lpstr>Step One : Database Schema Design  </vt:lpstr>
      <vt:lpstr>Step Two : ERD (Entity Relationship Diagram)  </vt:lpstr>
      <vt:lpstr>Step Three : Data Definition Language </vt:lpstr>
      <vt:lpstr>Step Three : Data Definition Language </vt:lpstr>
      <vt:lpstr>Step Three : Data Definition Language </vt:lpstr>
      <vt:lpstr>Step Four : Data Manipulation Language </vt:lpstr>
      <vt:lpstr>Step Four : Data Manipulation Language </vt:lpstr>
      <vt:lpstr>Step Four : Data Manipulation Language </vt:lpstr>
      <vt:lpstr>Step Four : Data Manipulation Language </vt:lpstr>
      <vt:lpstr>Step Four : Data Manipulation Language </vt:lpstr>
      <vt:lpstr>Step Four : Data Manipulation Language </vt:lpstr>
      <vt:lpstr>Step Four : Data Manipulation Language </vt:lpstr>
      <vt:lpstr>Step Four : Data Manipulation Language 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Management Database</dc:title>
  <dc:creator>Farah</dc:creator>
  <cp:lastModifiedBy>Andy schwartz</cp:lastModifiedBy>
  <cp:revision>11</cp:revision>
  <dcterms:modified xsi:type="dcterms:W3CDTF">2024-12-22T21:21:09Z</dcterms:modified>
</cp:coreProperties>
</file>