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58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104073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an Information Management System using PyCharm and SQLite3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577012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831771"/>
            <a:ext cx="6009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the Project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70484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06628"/>
            <a:ext cx="263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Management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7598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involves creating a solution that will help organizations manage member information easily.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1970484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406747"/>
            <a:ext cx="22594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Storage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976104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SQLite3 is a lightweight and open-source relational database management system (RDBMS) that is widely used for embedding into applications due to its simplicity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22205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09995"/>
            <a:ext cx="73881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Functionality of the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539496" y="447591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Member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new members by entering their personal information such as name, gender, and phone number, Age and Address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592" y="447591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534526" y="1854280"/>
            <a:ext cx="3363848" cy="541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Member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539496" y="2514363"/>
            <a:ext cx="5447645" cy="1169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and update member information when necessary, all from a single user-friendly interface.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9904928" y="447591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Member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the member of any previously added member from the database.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2084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142411"/>
            <a:ext cx="97252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Pycharm and SQLite3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1124"/>
            <a:ext cx="3370064" cy="2967578"/>
          </a:xfrm>
          <a:prstGeom prst="roundRect">
            <a:avLst>
              <a:gd name="adj" fmla="val 19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Pycharm IDE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080272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Pycharm is an integrated development environment that allows you to write, test, and deploy Python code with ease.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81124"/>
            <a:ext cx="3370064" cy="2967578"/>
          </a:xfrm>
          <a:prstGeom prst="roundRect">
            <a:avLst>
              <a:gd name="adj" fmla="val 19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60018" y="3510915"/>
            <a:ext cx="2274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SQLite3 Database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4080272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SQLite3 is a built-in module that allows accessing SQLite3 databases without requiring any separate installation.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30082" y="3312450"/>
            <a:ext cx="3370064" cy="2967579"/>
          </a:xfrm>
          <a:prstGeom prst="roundRect">
            <a:avLst>
              <a:gd name="adj" fmla="val 19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452253" y="3510915"/>
            <a:ext cx="2222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Language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4080272"/>
            <a:ext cx="2910483" cy="2068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is an interpreted high-level programming language that is best suited for this project due to its simplicity and readability.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10490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 interface and Database Connectivity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30843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Graphical User Interface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GUI interface allows the user to interact with the system and perform various functions by clicking on buttons.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9035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Connectivity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database connection is established using Pycharm and SQLite3. The database is queried based on the user's request and the results displayed in the GUI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4651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Programming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Underlying the GUI interface is a complex code architecture, consisting of various interconnected functions and classes.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25584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596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6347" y="380130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359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40531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is an efficient way to manage member information and improve database storage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596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79532" y="380130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35956"/>
            <a:ext cx="254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Development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40531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Thorough testing and future development might increase the functionality of the system, adding further capabilities to improve performance and usability.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596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367957" y="380130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3595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Development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75249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Developing this project is a great way to enhance programming skills using languages like Python and increase knowledge of databases.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341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farah tarek</cp:lastModifiedBy>
  <cp:revision>6</cp:revision>
  <dcterms:created xsi:type="dcterms:W3CDTF">2023-08-17T12:10:25Z</dcterms:created>
  <dcterms:modified xsi:type="dcterms:W3CDTF">2023-08-19T17:35:08Z</dcterms:modified>
</cp:coreProperties>
</file>