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73" r:id="rId3"/>
    <p:sldId id="275" r:id="rId4"/>
    <p:sldId id="269" r:id="rId5"/>
    <p:sldId id="280" r:id="rId6"/>
    <p:sldId id="261" r:id="rId7"/>
    <p:sldId id="271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Changa Medium" panose="020B0604020202020204" charset="-7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EC84D8-2A40-4558-985C-2E0C5C22B5EE}">
  <a:tblStyle styleId="{D0EC84D8-2A40-4558-985C-2E0C5C22B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6b89c7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6b89c7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0b8eb4e78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0b8eb4e78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0b8eb4e78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0b8eb4e78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b8eb4e782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b8eb4e782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0b8eb4e782_1_20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0b8eb4e782_1_20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0b8eb4e78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0b8eb4e78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0b8eb4e782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0b8eb4e782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91670" y="874625"/>
            <a:ext cx="4137600" cy="22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91670" y="3139625"/>
            <a:ext cx="41376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2350"/>
            <a:ext cx="9144000" cy="10113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44690" y="762078"/>
            <a:ext cx="898372" cy="817831"/>
          </a:xfrm>
          <a:custGeom>
            <a:avLst/>
            <a:gdLst/>
            <a:ahLst/>
            <a:cxnLst/>
            <a:rect l="l" t="t" r="r" b="b"/>
            <a:pathLst>
              <a:path w="18951" h="17252" extrusionOk="0">
                <a:moveTo>
                  <a:pt x="11762" y="1"/>
                </a:moveTo>
                <a:cubicBezTo>
                  <a:pt x="11282" y="1"/>
                  <a:pt x="10769" y="54"/>
                  <a:pt x="10224" y="167"/>
                </a:cubicBezTo>
                <a:cubicBezTo>
                  <a:pt x="3945" y="1482"/>
                  <a:pt x="0" y="11444"/>
                  <a:pt x="5392" y="15882"/>
                </a:cubicBezTo>
                <a:cubicBezTo>
                  <a:pt x="6523" y="16820"/>
                  <a:pt x="7958" y="17252"/>
                  <a:pt x="9418" y="17252"/>
                </a:cubicBezTo>
                <a:cubicBezTo>
                  <a:pt x="11182" y="17252"/>
                  <a:pt x="12984" y="16621"/>
                  <a:pt x="14334" y="15487"/>
                </a:cubicBezTo>
                <a:cubicBezTo>
                  <a:pt x="18950" y="11548"/>
                  <a:pt x="18813" y="1"/>
                  <a:pt x="117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28274" y="-410950"/>
            <a:ext cx="1778494" cy="1173037"/>
          </a:xfrm>
          <a:custGeom>
            <a:avLst/>
            <a:gdLst/>
            <a:ahLst/>
            <a:cxnLst/>
            <a:rect l="l" t="t" r="r" b="b"/>
            <a:pathLst>
              <a:path w="25808" h="24745" extrusionOk="0">
                <a:moveTo>
                  <a:pt x="9150" y="0"/>
                </a:moveTo>
                <a:cubicBezTo>
                  <a:pt x="7225" y="0"/>
                  <a:pt x="5566" y="484"/>
                  <a:pt x="4603" y="1734"/>
                </a:cubicBezTo>
                <a:cubicBezTo>
                  <a:pt x="3387" y="3377"/>
                  <a:pt x="3420" y="6829"/>
                  <a:pt x="3025" y="8769"/>
                </a:cubicBezTo>
                <a:cubicBezTo>
                  <a:pt x="2204" y="12747"/>
                  <a:pt x="1316" y="16725"/>
                  <a:pt x="461" y="20702"/>
                </a:cubicBezTo>
                <a:cubicBezTo>
                  <a:pt x="198" y="21886"/>
                  <a:pt x="1" y="23300"/>
                  <a:pt x="889" y="24154"/>
                </a:cubicBezTo>
                <a:cubicBezTo>
                  <a:pt x="1304" y="24584"/>
                  <a:pt x="1846" y="24745"/>
                  <a:pt x="2434" y="24745"/>
                </a:cubicBezTo>
                <a:cubicBezTo>
                  <a:pt x="3285" y="24745"/>
                  <a:pt x="4233" y="24406"/>
                  <a:pt x="5031" y="24056"/>
                </a:cubicBezTo>
                <a:lnTo>
                  <a:pt x="18148" y="18138"/>
                </a:lnTo>
                <a:cubicBezTo>
                  <a:pt x="20383" y="17119"/>
                  <a:pt x="22816" y="15968"/>
                  <a:pt x="24000" y="13799"/>
                </a:cubicBezTo>
                <a:cubicBezTo>
                  <a:pt x="25808" y="10577"/>
                  <a:pt x="24065" y="6270"/>
                  <a:pt x="21140" y="4035"/>
                </a:cubicBezTo>
                <a:cubicBezTo>
                  <a:pt x="18944" y="2360"/>
                  <a:pt x="13400" y="0"/>
                  <a:pt x="91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220412">
            <a:off x="-672897" y="970951"/>
            <a:ext cx="3263617" cy="3294455"/>
          </a:xfrm>
          <a:custGeom>
            <a:avLst/>
            <a:gdLst/>
            <a:ahLst/>
            <a:cxnLst/>
            <a:rect l="l" t="t" r="r" b="b"/>
            <a:pathLst>
              <a:path w="41062" h="41450" extrusionOk="0">
                <a:moveTo>
                  <a:pt x="12234" y="1"/>
                </a:moveTo>
                <a:cubicBezTo>
                  <a:pt x="10254" y="1"/>
                  <a:pt x="9068" y="1252"/>
                  <a:pt x="7660" y="3790"/>
                </a:cubicBezTo>
                <a:cubicBezTo>
                  <a:pt x="5490" y="7703"/>
                  <a:pt x="3025" y="11385"/>
                  <a:pt x="1644" y="15625"/>
                </a:cubicBezTo>
                <a:cubicBezTo>
                  <a:pt x="165" y="20162"/>
                  <a:pt x="0" y="25324"/>
                  <a:pt x="2334" y="29466"/>
                </a:cubicBezTo>
                <a:cubicBezTo>
                  <a:pt x="3847" y="32227"/>
                  <a:pt x="6279" y="34331"/>
                  <a:pt x="8844" y="36107"/>
                </a:cubicBezTo>
                <a:cubicBezTo>
                  <a:pt x="12328" y="38572"/>
                  <a:pt x="16208" y="40578"/>
                  <a:pt x="20416" y="41235"/>
                </a:cubicBezTo>
                <a:cubicBezTo>
                  <a:pt x="21322" y="41377"/>
                  <a:pt x="22246" y="41450"/>
                  <a:pt x="23170" y="41450"/>
                </a:cubicBezTo>
                <a:cubicBezTo>
                  <a:pt x="26534" y="41450"/>
                  <a:pt x="29902" y="40483"/>
                  <a:pt x="32481" y="38342"/>
                </a:cubicBezTo>
                <a:cubicBezTo>
                  <a:pt x="36196" y="35219"/>
                  <a:pt x="37708" y="30255"/>
                  <a:pt x="39023" y="25554"/>
                </a:cubicBezTo>
                <a:cubicBezTo>
                  <a:pt x="40042" y="21839"/>
                  <a:pt x="41061" y="17828"/>
                  <a:pt x="39549" y="14310"/>
                </a:cubicBezTo>
                <a:cubicBezTo>
                  <a:pt x="37872" y="10398"/>
                  <a:pt x="33566" y="8393"/>
                  <a:pt x="29653" y="6749"/>
                </a:cubicBezTo>
                <a:lnTo>
                  <a:pt x="16306" y="1095"/>
                </a:lnTo>
                <a:cubicBezTo>
                  <a:pt x="14609" y="367"/>
                  <a:pt x="13305" y="1"/>
                  <a:pt x="12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264939" y="1094849"/>
            <a:ext cx="1309189" cy="3283061"/>
            <a:chOff x="-63364" y="1106924"/>
            <a:chExt cx="1309189" cy="3283061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-63364" y="1106924"/>
              <a:ext cx="1309189" cy="3283061"/>
              <a:chOff x="392148" y="762074"/>
              <a:chExt cx="1309189" cy="328306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1271244" y="1689497"/>
                <a:ext cx="3121" cy="71326"/>
              </a:xfrm>
              <a:custGeom>
                <a:avLst/>
                <a:gdLst/>
                <a:ahLst/>
                <a:cxnLst/>
                <a:rect l="l" t="t" r="r" b="b"/>
                <a:pathLst>
                  <a:path w="35" h="800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271"/>
                      <a:pt x="1" y="529"/>
                      <a:pt x="34" y="799"/>
                    </a:cubicBezTo>
                    <a:cubicBezTo>
                      <a:pt x="23" y="619"/>
                      <a:pt x="12" y="451"/>
                      <a:pt x="12" y="271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2148" y="762074"/>
                <a:ext cx="1309189" cy="2471803"/>
              </a:xfrm>
              <a:custGeom>
                <a:avLst/>
                <a:gdLst/>
                <a:ahLst/>
                <a:cxnLst/>
                <a:rect l="l" t="t" r="r" b="b"/>
                <a:pathLst>
                  <a:path w="14684" h="27724" extrusionOk="0">
                    <a:moveTo>
                      <a:pt x="11401" y="206"/>
                    </a:moveTo>
                    <a:lnTo>
                      <a:pt x="11401" y="206"/>
                    </a:lnTo>
                    <a:cubicBezTo>
                      <a:pt x="10434" y="1499"/>
                      <a:pt x="9737" y="2972"/>
                      <a:pt x="9355" y="4534"/>
                    </a:cubicBezTo>
                    <a:cubicBezTo>
                      <a:pt x="9411" y="3860"/>
                      <a:pt x="9422" y="3185"/>
                      <a:pt x="9726" y="2511"/>
                    </a:cubicBezTo>
                    <a:lnTo>
                      <a:pt x="9714" y="2511"/>
                    </a:lnTo>
                    <a:cubicBezTo>
                      <a:pt x="10130" y="1611"/>
                      <a:pt x="10760" y="925"/>
                      <a:pt x="11401" y="206"/>
                    </a:cubicBezTo>
                    <a:close/>
                    <a:moveTo>
                      <a:pt x="11491" y="150"/>
                    </a:moveTo>
                    <a:cubicBezTo>
                      <a:pt x="11333" y="1049"/>
                      <a:pt x="11266" y="1993"/>
                      <a:pt x="10929" y="2837"/>
                    </a:cubicBezTo>
                    <a:cubicBezTo>
                      <a:pt x="10580" y="3691"/>
                      <a:pt x="9939" y="4366"/>
                      <a:pt x="9355" y="5040"/>
                    </a:cubicBezTo>
                    <a:lnTo>
                      <a:pt x="9332" y="5040"/>
                    </a:lnTo>
                    <a:cubicBezTo>
                      <a:pt x="9950" y="3376"/>
                      <a:pt x="10670" y="1735"/>
                      <a:pt x="11491" y="150"/>
                    </a:cubicBezTo>
                    <a:close/>
                    <a:moveTo>
                      <a:pt x="11524" y="94"/>
                    </a:moveTo>
                    <a:cubicBezTo>
                      <a:pt x="11524" y="1049"/>
                      <a:pt x="11569" y="2387"/>
                      <a:pt x="11198" y="3241"/>
                    </a:cubicBezTo>
                    <a:cubicBezTo>
                      <a:pt x="10839" y="4062"/>
                      <a:pt x="10018" y="4568"/>
                      <a:pt x="9332" y="5108"/>
                    </a:cubicBezTo>
                    <a:cubicBezTo>
                      <a:pt x="9950" y="4444"/>
                      <a:pt x="10614" y="3759"/>
                      <a:pt x="10951" y="2938"/>
                    </a:cubicBezTo>
                    <a:cubicBezTo>
                      <a:pt x="11311" y="2061"/>
                      <a:pt x="11401" y="1038"/>
                      <a:pt x="11524" y="94"/>
                    </a:cubicBezTo>
                    <a:close/>
                    <a:moveTo>
                      <a:pt x="11412" y="273"/>
                    </a:moveTo>
                    <a:lnTo>
                      <a:pt x="11412" y="273"/>
                    </a:lnTo>
                    <a:cubicBezTo>
                      <a:pt x="10591" y="1814"/>
                      <a:pt x="9894" y="3421"/>
                      <a:pt x="9321" y="5063"/>
                    </a:cubicBezTo>
                    <a:lnTo>
                      <a:pt x="9265" y="5130"/>
                    </a:lnTo>
                    <a:cubicBezTo>
                      <a:pt x="9276" y="5051"/>
                      <a:pt x="9287" y="4973"/>
                      <a:pt x="9298" y="4894"/>
                    </a:cubicBezTo>
                    <a:cubicBezTo>
                      <a:pt x="9714" y="3230"/>
                      <a:pt x="10423" y="1667"/>
                      <a:pt x="11412" y="273"/>
                    </a:cubicBezTo>
                    <a:close/>
                    <a:moveTo>
                      <a:pt x="6364" y="2758"/>
                    </a:moveTo>
                    <a:cubicBezTo>
                      <a:pt x="6769" y="3556"/>
                      <a:pt x="7308" y="4231"/>
                      <a:pt x="7601" y="5130"/>
                    </a:cubicBezTo>
                    <a:cubicBezTo>
                      <a:pt x="7871" y="5951"/>
                      <a:pt x="7848" y="6985"/>
                      <a:pt x="7826" y="7885"/>
                    </a:cubicBezTo>
                    <a:cubicBezTo>
                      <a:pt x="7803" y="7379"/>
                      <a:pt x="7736" y="6873"/>
                      <a:pt x="7635" y="6389"/>
                    </a:cubicBezTo>
                    <a:lnTo>
                      <a:pt x="7623" y="6389"/>
                    </a:lnTo>
                    <a:cubicBezTo>
                      <a:pt x="7702" y="6918"/>
                      <a:pt x="7758" y="7446"/>
                      <a:pt x="7781" y="7974"/>
                    </a:cubicBezTo>
                    <a:cubicBezTo>
                      <a:pt x="7410" y="7143"/>
                      <a:pt x="6960" y="6344"/>
                      <a:pt x="6713" y="5467"/>
                    </a:cubicBezTo>
                    <a:cubicBezTo>
                      <a:pt x="6477" y="4635"/>
                      <a:pt x="6364" y="3770"/>
                      <a:pt x="6364" y="2904"/>
                    </a:cubicBezTo>
                    <a:lnTo>
                      <a:pt x="6364" y="2904"/>
                    </a:lnTo>
                    <a:cubicBezTo>
                      <a:pt x="6780" y="3995"/>
                      <a:pt x="7432" y="4939"/>
                      <a:pt x="7578" y="6131"/>
                    </a:cubicBezTo>
                    <a:cubicBezTo>
                      <a:pt x="7455" y="4961"/>
                      <a:pt x="6881" y="3837"/>
                      <a:pt x="6375" y="2792"/>
                    </a:cubicBezTo>
                    <a:lnTo>
                      <a:pt x="6364" y="2792"/>
                    </a:lnTo>
                    <a:lnTo>
                      <a:pt x="6364" y="2758"/>
                    </a:lnTo>
                    <a:close/>
                    <a:moveTo>
                      <a:pt x="6319" y="3275"/>
                    </a:moveTo>
                    <a:cubicBezTo>
                      <a:pt x="6342" y="3567"/>
                      <a:pt x="6387" y="3860"/>
                      <a:pt x="6420" y="4141"/>
                    </a:cubicBezTo>
                    <a:lnTo>
                      <a:pt x="6420" y="4152"/>
                    </a:lnTo>
                    <a:cubicBezTo>
                      <a:pt x="6477" y="4602"/>
                      <a:pt x="6566" y="5040"/>
                      <a:pt x="6679" y="5479"/>
                    </a:cubicBezTo>
                    <a:cubicBezTo>
                      <a:pt x="6926" y="6367"/>
                      <a:pt x="7365" y="7244"/>
                      <a:pt x="7792" y="8064"/>
                    </a:cubicBezTo>
                    <a:cubicBezTo>
                      <a:pt x="7106" y="7469"/>
                      <a:pt x="6611" y="6682"/>
                      <a:pt x="6375" y="5793"/>
                    </a:cubicBezTo>
                    <a:cubicBezTo>
                      <a:pt x="6173" y="4973"/>
                      <a:pt x="6252" y="4118"/>
                      <a:pt x="6319" y="3275"/>
                    </a:cubicBezTo>
                    <a:close/>
                    <a:moveTo>
                      <a:pt x="6195" y="4163"/>
                    </a:moveTo>
                    <a:cubicBezTo>
                      <a:pt x="6151" y="4770"/>
                      <a:pt x="6218" y="5389"/>
                      <a:pt x="6398" y="5985"/>
                    </a:cubicBezTo>
                    <a:cubicBezTo>
                      <a:pt x="6645" y="6805"/>
                      <a:pt x="7140" y="7536"/>
                      <a:pt x="7803" y="8087"/>
                    </a:cubicBezTo>
                    <a:lnTo>
                      <a:pt x="7803" y="8132"/>
                    </a:lnTo>
                    <a:cubicBezTo>
                      <a:pt x="6746" y="7446"/>
                      <a:pt x="6162" y="6603"/>
                      <a:pt x="6128" y="5299"/>
                    </a:cubicBezTo>
                    <a:lnTo>
                      <a:pt x="6117" y="5310"/>
                    </a:lnTo>
                    <a:cubicBezTo>
                      <a:pt x="6117" y="4928"/>
                      <a:pt x="6139" y="4546"/>
                      <a:pt x="6195" y="4163"/>
                    </a:cubicBezTo>
                    <a:close/>
                    <a:moveTo>
                      <a:pt x="14403" y="4534"/>
                    </a:moveTo>
                    <a:lnTo>
                      <a:pt x="14403" y="4534"/>
                    </a:lnTo>
                    <a:cubicBezTo>
                      <a:pt x="14256" y="5366"/>
                      <a:pt x="14335" y="6142"/>
                      <a:pt x="13885" y="6895"/>
                    </a:cubicBezTo>
                    <a:cubicBezTo>
                      <a:pt x="13492" y="7514"/>
                      <a:pt x="12952" y="8031"/>
                      <a:pt x="12323" y="8402"/>
                    </a:cubicBezTo>
                    <a:cubicBezTo>
                      <a:pt x="12143" y="7356"/>
                      <a:pt x="12469" y="6524"/>
                      <a:pt x="13222" y="5782"/>
                    </a:cubicBezTo>
                    <a:cubicBezTo>
                      <a:pt x="13649" y="5366"/>
                      <a:pt x="14065" y="5018"/>
                      <a:pt x="14403" y="4534"/>
                    </a:cubicBezTo>
                    <a:close/>
                    <a:moveTo>
                      <a:pt x="10187" y="6783"/>
                    </a:moveTo>
                    <a:cubicBezTo>
                      <a:pt x="9861" y="7705"/>
                      <a:pt x="9332" y="8548"/>
                      <a:pt x="9321" y="9560"/>
                    </a:cubicBezTo>
                    <a:cubicBezTo>
                      <a:pt x="9298" y="10212"/>
                      <a:pt x="9456" y="10841"/>
                      <a:pt x="9771" y="11403"/>
                    </a:cubicBezTo>
                    <a:cubicBezTo>
                      <a:pt x="9197" y="10673"/>
                      <a:pt x="9006" y="10021"/>
                      <a:pt x="9276" y="8919"/>
                    </a:cubicBezTo>
                    <a:cubicBezTo>
                      <a:pt x="9467" y="8132"/>
                      <a:pt x="9827" y="7480"/>
                      <a:pt x="10187" y="6783"/>
                    </a:cubicBezTo>
                    <a:close/>
                    <a:moveTo>
                      <a:pt x="10243" y="6682"/>
                    </a:moveTo>
                    <a:lnTo>
                      <a:pt x="10243" y="6727"/>
                    </a:lnTo>
                    <a:cubicBezTo>
                      <a:pt x="10029" y="7559"/>
                      <a:pt x="9906" y="8413"/>
                      <a:pt x="9872" y="9279"/>
                    </a:cubicBezTo>
                    <a:cubicBezTo>
                      <a:pt x="9861" y="9650"/>
                      <a:pt x="9861" y="10021"/>
                      <a:pt x="9861" y="10403"/>
                    </a:cubicBezTo>
                    <a:cubicBezTo>
                      <a:pt x="9872" y="10009"/>
                      <a:pt x="9906" y="9627"/>
                      <a:pt x="9928" y="9279"/>
                    </a:cubicBezTo>
                    <a:cubicBezTo>
                      <a:pt x="9973" y="8469"/>
                      <a:pt x="10085" y="7660"/>
                      <a:pt x="10254" y="6873"/>
                    </a:cubicBezTo>
                    <a:cubicBezTo>
                      <a:pt x="10288" y="7660"/>
                      <a:pt x="10456" y="8435"/>
                      <a:pt x="10411" y="9234"/>
                    </a:cubicBezTo>
                    <a:cubicBezTo>
                      <a:pt x="10344" y="10054"/>
                      <a:pt x="10209" y="10875"/>
                      <a:pt x="9995" y="11673"/>
                    </a:cubicBezTo>
                    <a:lnTo>
                      <a:pt x="9962" y="11628"/>
                    </a:lnTo>
                    <a:cubicBezTo>
                      <a:pt x="9928" y="11493"/>
                      <a:pt x="9906" y="11347"/>
                      <a:pt x="9894" y="11201"/>
                    </a:cubicBezTo>
                    <a:lnTo>
                      <a:pt x="9894" y="11201"/>
                    </a:lnTo>
                    <a:cubicBezTo>
                      <a:pt x="9894" y="11336"/>
                      <a:pt x="9906" y="11460"/>
                      <a:pt x="9928" y="11595"/>
                    </a:cubicBezTo>
                    <a:cubicBezTo>
                      <a:pt x="9512" y="10931"/>
                      <a:pt x="9321" y="10156"/>
                      <a:pt x="9366" y="9380"/>
                    </a:cubicBezTo>
                    <a:cubicBezTo>
                      <a:pt x="9445" y="8413"/>
                      <a:pt x="9973" y="7603"/>
                      <a:pt x="10243" y="6682"/>
                    </a:cubicBezTo>
                    <a:close/>
                    <a:moveTo>
                      <a:pt x="10277" y="6749"/>
                    </a:moveTo>
                    <a:cubicBezTo>
                      <a:pt x="10434" y="7435"/>
                      <a:pt x="10692" y="8132"/>
                      <a:pt x="10737" y="8840"/>
                    </a:cubicBezTo>
                    <a:cubicBezTo>
                      <a:pt x="10794" y="9852"/>
                      <a:pt x="10366" y="10785"/>
                      <a:pt x="10029" y="11718"/>
                    </a:cubicBezTo>
                    <a:lnTo>
                      <a:pt x="10007" y="11696"/>
                    </a:lnTo>
                    <a:cubicBezTo>
                      <a:pt x="10198" y="10909"/>
                      <a:pt x="10400" y="10111"/>
                      <a:pt x="10456" y="9301"/>
                    </a:cubicBezTo>
                    <a:cubicBezTo>
                      <a:pt x="10513" y="8458"/>
                      <a:pt x="10400" y="7615"/>
                      <a:pt x="10265" y="6794"/>
                    </a:cubicBezTo>
                    <a:lnTo>
                      <a:pt x="10277" y="6749"/>
                    </a:lnTo>
                    <a:close/>
                    <a:moveTo>
                      <a:pt x="2665" y="7188"/>
                    </a:moveTo>
                    <a:cubicBezTo>
                      <a:pt x="2722" y="7210"/>
                      <a:pt x="3464" y="9256"/>
                      <a:pt x="3520" y="9672"/>
                    </a:cubicBezTo>
                    <a:cubicBezTo>
                      <a:pt x="3655" y="10673"/>
                      <a:pt x="3272" y="11797"/>
                      <a:pt x="2958" y="12764"/>
                    </a:cubicBezTo>
                    <a:cubicBezTo>
                      <a:pt x="2530" y="11842"/>
                      <a:pt x="1856" y="11336"/>
                      <a:pt x="1845" y="10212"/>
                    </a:cubicBezTo>
                    <a:lnTo>
                      <a:pt x="1833" y="10234"/>
                    </a:lnTo>
                    <a:cubicBezTo>
                      <a:pt x="1822" y="9200"/>
                      <a:pt x="2665" y="7188"/>
                      <a:pt x="2665" y="7188"/>
                    </a:cubicBezTo>
                    <a:close/>
                    <a:moveTo>
                      <a:pt x="11222" y="12684"/>
                    </a:moveTo>
                    <a:cubicBezTo>
                      <a:pt x="11903" y="12684"/>
                      <a:pt x="12535" y="12961"/>
                      <a:pt x="13211" y="13124"/>
                    </a:cubicBezTo>
                    <a:cubicBezTo>
                      <a:pt x="12503" y="13584"/>
                      <a:pt x="11805" y="14135"/>
                      <a:pt x="10962" y="14293"/>
                    </a:cubicBezTo>
                    <a:cubicBezTo>
                      <a:pt x="10795" y="14322"/>
                      <a:pt x="10633" y="14335"/>
                      <a:pt x="10474" y="14335"/>
                    </a:cubicBezTo>
                    <a:cubicBezTo>
                      <a:pt x="9837" y="14335"/>
                      <a:pt x="9266" y="14116"/>
                      <a:pt x="8680" y="13809"/>
                    </a:cubicBezTo>
                    <a:cubicBezTo>
                      <a:pt x="9343" y="13405"/>
                      <a:pt x="9928" y="12921"/>
                      <a:pt x="10704" y="12741"/>
                    </a:cubicBezTo>
                    <a:cubicBezTo>
                      <a:pt x="10880" y="12701"/>
                      <a:pt x="11053" y="12684"/>
                      <a:pt x="11222" y="12684"/>
                    </a:cubicBezTo>
                    <a:close/>
                    <a:moveTo>
                      <a:pt x="113" y="13270"/>
                    </a:moveTo>
                    <a:lnTo>
                      <a:pt x="113" y="13270"/>
                    </a:lnTo>
                    <a:cubicBezTo>
                      <a:pt x="844" y="13933"/>
                      <a:pt x="1609" y="14574"/>
                      <a:pt x="2249" y="15327"/>
                    </a:cubicBezTo>
                    <a:cubicBezTo>
                      <a:pt x="2868" y="16035"/>
                      <a:pt x="3070" y="16890"/>
                      <a:pt x="3520" y="17688"/>
                    </a:cubicBezTo>
                    <a:cubicBezTo>
                      <a:pt x="2306" y="17418"/>
                      <a:pt x="1204" y="17058"/>
                      <a:pt x="709" y="15799"/>
                    </a:cubicBezTo>
                    <a:lnTo>
                      <a:pt x="709" y="15810"/>
                    </a:lnTo>
                    <a:cubicBezTo>
                      <a:pt x="394" y="15001"/>
                      <a:pt x="316" y="14113"/>
                      <a:pt x="113" y="13270"/>
                    </a:cubicBezTo>
                    <a:close/>
                    <a:moveTo>
                      <a:pt x="10850" y="15023"/>
                    </a:moveTo>
                    <a:cubicBezTo>
                      <a:pt x="10884" y="15754"/>
                      <a:pt x="11030" y="16507"/>
                      <a:pt x="10906" y="17238"/>
                    </a:cubicBezTo>
                    <a:cubicBezTo>
                      <a:pt x="10749" y="18104"/>
                      <a:pt x="10029" y="18711"/>
                      <a:pt x="9287" y="19127"/>
                    </a:cubicBezTo>
                    <a:cubicBezTo>
                      <a:pt x="9298" y="19104"/>
                      <a:pt x="9276" y="19082"/>
                      <a:pt x="9253" y="19071"/>
                    </a:cubicBezTo>
                    <a:cubicBezTo>
                      <a:pt x="9186" y="18183"/>
                      <a:pt x="9164" y="17474"/>
                      <a:pt x="9681" y="16665"/>
                    </a:cubicBezTo>
                    <a:cubicBezTo>
                      <a:pt x="10040" y="16103"/>
                      <a:pt x="10445" y="15552"/>
                      <a:pt x="10850" y="15023"/>
                    </a:cubicBezTo>
                    <a:close/>
                    <a:moveTo>
                      <a:pt x="12368" y="20307"/>
                    </a:moveTo>
                    <a:lnTo>
                      <a:pt x="12368" y="20307"/>
                    </a:lnTo>
                    <a:cubicBezTo>
                      <a:pt x="11884" y="20937"/>
                      <a:pt x="11603" y="21488"/>
                      <a:pt x="10906" y="21915"/>
                    </a:cubicBezTo>
                    <a:cubicBezTo>
                      <a:pt x="10369" y="22254"/>
                      <a:pt x="9747" y="22307"/>
                      <a:pt x="9124" y="22307"/>
                    </a:cubicBezTo>
                    <a:cubicBezTo>
                      <a:pt x="8900" y="22307"/>
                      <a:pt x="8676" y="22300"/>
                      <a:pt x="8455" y="22297"/>
                    </a:cubicBezTo>
                    <a:cubicBezTo>
                      <a:pt x="8894" y="21758"/>
                      <a:pt x="9298" y="21196"/>
                      <a:pt x="9883" y="20813"/>
                    </a:cubicBezTo>
                    <a:cubicBezTo>
                      <a:pt x="10737" y="20240"/>
                      <a:pt x="11468" y="20352"/>
                      <a:pt x="12368" y="20307"/>
                    </a:cubicBezTo>
                    <a:close/>
                    <a:moveTo>
                      <a:pt x="11542" y="0"/>
                    </a:moveTo>
                    <a:cubicBezTo>
                      <a:pt x="11538" y="0"/>
                      <a:pt x="11536" y="1"/>
                      <a:pt x="11536" y="4"/>
                    </a:cubicBezTo>
                    <a:cubicBezTo>
                      <a:pt x="10737" y="746"/>
                      <a:pt x="9894" y="1578"/>
                      <a:pt x="9445" y="2578"/>
                    </a:cubicBezTo>
                    <a:cubicBezTo>
                      <a:pt x="9062" y="3455"/>
                      <a:pt x="9085" y="4377"/>
                      <a:pt x="9119" y="5310"/>
                    </a:cubicBezTo>
                    <a:lnTo>
                      <a:pt x="9107" y="5321"/>
                    </a:lnTo>
                    <a:cubicBezTo>
                      <a:pt x="9096" y="5332"/>
                      <a:pt x="9107" y="5344"/>
                      <a:pt x="9119" y="5355"/>
                    </a:cubicBezTo>
                    <a:lnTo>
                      <a:pt x="9119" y="5490"/>
                    </a:lnTo>
                    <a:cubicBezTo>
                      <a:pt x="8714" y="6254"/>
                      <a:pt x="8332" y="7030"/>
                      <a:pt x="7983" y="7828"/>
                    </a:cubicBezTo>
                    <a:cubicBezTo>
                      <a:pt x="8039" y="6985"/>
                      <a:pt x="8140" y="6108"/>
                      <a:pt x="7927" y="5321"/>
                    </a:cubicBezTo>
                    <a:cubicBezTo>
                      <a:pt x="7657" y="4332"/>
                      <a:pt x="6342" y="2589"/>
                      <a:pt x="6330" y="2589"/>
                    </a:cubicBezTo>
                    <a:cubicBezTo>
                      <a:pt x="6319" y="2589"/>
                      <a:pt x="6308" y="2589"/>
                      <a:pt x="6319" y="2601"/>
                    </a:cubicBezTo>
                    <a:cubicBezTo>
                      <a:pt x="6319" y="2601"/>
                      <a:pt x="6297" y="2702"/>
                      <a:pt x="6297" y="2713"/>
                    </a:cubicBezTo>
                    <a:cubicBezTo>
                      <a:pt x="5971" y="4827"/>
                      <a:pt x="5296" y="7266"/>
                      <a:pt x="7803" y="8211"/>
                    </a:cubicBezTo>
                    <a:cubicBezTo>
                      <a:pt x="6027" y="12280"/>
                      <a:pt x="4993" y="16665"/>
                      <a:pt x="5476" y="20948"/>
                    </a:cubicBezTo>
                    <a:cubicBezTo>
                      <a:pt x="3947" y="18497"/>
                      <a:pt x="3306" y="15844"/>
                      <a:pt x="3025" y="12977"/>
                    </a:cubicBezTo>
                    <a:cubicBezTo>
                      <a:pt x="3036" y="12966"/>
                      <a:pt x="3048" y="12966"/>
                      <a:pt x="3059" y="12944"/>
                    </a:cubicBezTo>
                    <a:cubicBezTo>
                      <a:pt x="3441" y="11966"/>
                      <a:pt x="3857" y="10875"/>
                      <a:pt x="3778" y="9796"/>
                    </a:cubicBezTo>
                    <a:cubicBezTo>
                      <a:pt x="3700" y="8784"/>
                      <a:pt x="3160" y="7817"/>
                      <a:pt x="2733" y="6906"/>
                    </a:cubicBezTo>
                    <a:cubicBezTo>
                      <a:pt x="2727" y="6884"/>
                      <a:pt x="2708" y="6873"/>
                      <a:pt x="2686" y="6873"/>
                    </a:cubicBezTo>
                    <a:cubicBezTo>
                      <a:pt x="2665" y="6873"/>
                      <a:pt x="2643" y="6884"/>
                      <a:pt x="2632" y="6906"/>
                    </a:cubicBezTo>
                    <a:cubicBezTo>
                      <a:pt x="2114" y="8064"/>
                      <a:pt x="1530" y="9099"/>
                      <a:pt x="1609" y="10414"/>
                    </a:cubicBezTo>
                    <a:cubicBezTo>
                      <a:pt x="1665" y="11482"/>
                      <a:pt x="2249" y="12055"/>
                      <a:pt x="2946" y="12809"/>
                    </a:cubicBezTo>
                    <a:cubicBezTo>
                      <a:pt x="2946" y="12809"/>
                      <a:pt x="2946" y="12820"/>
                      <a:pt x="2946" y="12820"/>
                    </a:cubicBezTo>
                    <a:lnTo>
                      <a:pt x="2946" y="12876"/>
                    </a:lnTo>
                    <a:cubicBezTo>
                      <a:pt x="2946" y="12887"/>
                      <a:pt x="2935" y="12899"/>
                      <a:pt x="2924" y="12921"/>
                    </a:cubicBezTo>
                    <a:cubicBezTo>
                      <a:pt x="2924" y="12932"/>
                      <a:pt x="2924" y="12966"/>
                      <a:pt x="2946" y="12977"/>
                    </a:cubicBezTo>
                    <a:cubicBezTo>
                      <a:pt x="2946" y="14495"/>
                      <a:pt x="3104" y="16069"/>
                      <a:pt x="3531" y="17553"/>
                    </a:cubicBezTo>
                    <a:cubicBezTo>
                      <a:pt x="3194" y="16732"/>
                      <a:pt x="2969" y="15934"/>
                      <a:pt x="2384" y="15237"/>
                    </a:cubicBezTo>
                    <a:cubicBezTo>
                      <a:pt x="1687" y="14450"/>
                      <a:pt x="923" y="13742"/>
                      <a:pt x="91" y="13124"/>
                    </a:cubicBezTo>
                    <a:cubicBezTo>
                      <a:pt x="80" y="13113"/>
                      <a:pt x="69" y="13109"/>
                      <a:pt x="59" y="13109"/>
                    </a:cubicBezTo>
                    <a:cubicBezTo>
                      <a:pt x="25" y="13109"/>
                      <a:pt x="0" y="13156"/>
                      <a:pt x="35" y="13191"/>
                    </a:cubicBezTo>
                    <a:lnTo>
                      <a:pt x="57" y="13202"/>
                    </a:lnTo>
                    <a:cubicBezTo>
                      <a:pt x="158" y="14237"/>
                      <a:pt x="248" y="15529"/>
                      <a:pt x="810" y="16440"/>
                    </a:cubicBezTo>
                    <a:cubicBezTo>
                      <a:pt x="1406" y="17429"/>
                      <a:pt x="2542" y="17710"/>
                      <a:pt x="3621" y="17857"/>
                    </a:cubicBezTo>
                    <a:cubicBezTo>
                      <a:pt x="4003" y="19104"/>
                      <a:pt x="4655" y="20262"/>
                      <a:pt x="5532" y="21229"/>
                    </a:cubicBezTo>
                    <a:cubicBezTo>
                      <a:pt x="5813" y="23512"/>
                      <a:pt x="6555" y="25704"/>
                      <a:pt x="7713" y="27694"/>
                    </a:cubicBezTo>
                    <a:cubicBezTo>
                      <a:pt x="7727" y="27715"/>
                      <a:pt x="7749" y="27724"/>
                      <a:pt x="7771" y="27724"/>
                    </a:cubicBezTo>
                    <a:cubicBezTo>
                      <a:pt x="7820" y="27724"/>
                      <a:pt x="7871" y="27680"/>
                      <a:pt x="7848" y="27626"/>
                    </a:cubicBezTo>
                    <a:cubicBezTo>
                      <a:pt x="7410" y="26738"/>
                      <a:pt x="7027" y="25827"/>
                      <a:pt x="6701" y="24894"/>
                    </a:cubicBezTo>
                    <a:cubicBezTo>
                      <a:pt x="7342" y="24186"/>
                      <a:pt x="7871" y="23388"/>
                      <a:pt x="8275" y="22522"/>
                    </a:cubicBezTo>
                    <a:cubicBezTo>
                      <a:pt x="8309" y="22477"/>
                      <a:pt x="8343" y="22444"/>
                      <a:pt x="8377" y="22399"/>
                    </a:cubicBezTo>
                    <a:cubicBezTo>
                      <a:pt x="8763" y="22518"/>
                      <a:pt x="9119" y="22570"/>
                      <a:pt x="9447" y="22570"/>
                    </a:cubicBezTo>
                    <a:cubicBezTo>
                      <a:pt x="11672" y="22570"/>
                      <a:pt x="12561" y="20161"/>
                      <a:pt x="12503" y="20161"/>
                    </a:cubicBezTo>
                    <a:cubicBezTo>
                      <a:pt x="12228" y="20137"/>
                      <a:pt x="11964" y="20120"/>
                      <a:pt x="11706" y="20120"/>
                    </a:cubicBezTo>
                    <a:cubicBezTo>
                      <a:pt x="11117" y="20120"/>
                      <a:pt x="10562" y="20212"/>
                      <a:pt x="10007" y="20532"/>
                    </a:cubicBezTo>
                    <a:cubicBezTo>
                      <a:pt x="9377" y="20915"/>
                      <a:pt x="8849" y="21443"/>
                      <a:pt x="8478" y="22073"/>
                    </a:cubicBezTo>
                    <a:cubicBezTo>
                      <a:pt x="8837" y="21196"/>
                      <a:pt x="9107" y="20274"/>
                      <a:pt x="9253" y="19341"/>
                    </a:cubicBezTo>
                    <a:lnTo>
                      <a:pt x="9276" y="19341"/>
                    </a:lnTo>
                    <a:cubicBezTo>
                      <a:pt x="9973" y="18936"/>
                      <a:pt x="10760" y="18396"/>
                      <a:pt x="11063" y="17598"/>
                    </a:cubicBezTo>
                    <a:cubicBezTo>
                      <a:pt x="11356" y="16800"/>
                      <a:pt x="11108" y="15721"/>
                      <a:pt x="10940" y="14900"/>
                    </a:cubicBezTo>
                    <a:cubicBezTo>
                      <a:pt x="10933" y="14880"/>
                      <a:pt x="10912" y="14868"/>
                      <a:pt x="10892" y="14868"/>
                    </a:cubicBezTo>
                    <a:cubicBezTo>
                      <a:pt x="10878" y="14868"/>
                      <a:pt x="10866" y="14874"/>
                      <a:pt x="10861" y="14889"/>
                    </a:cubicBezTo>
                    <a:cubicBezTo>
                      <a:pt x="9681" y="16103"/>
                      <a:pt x="8714" y="17407"/>
                      <a:pt x="9175" y="19127"/>
                    </a:cubicBezTo>
                    <a:cubicBezTo>
                      <a:pt x="8725" y="21229"/>
                      <a:pt x="7859" y="22904"/>
                      <a:pt x="6623" y="24636"/>
                    </a:cubicBezTo>
                    <a:cubicBezTo>
                      <a:pt x="5791" y="22140"/>
                      <a:pt x="5476" y="19520"/>
                      <a:pt x="5701" y="16901"/>
                    </a:cubicBezTo>
                    <a:cubicBezTo>
                      <a:pt x="5723" y="16586"/>
                      <a:pt x="5768" y="16271"/>
                      <a:pt x="5802" y="15957"/>
                    </a:cubicBezTo>
                    <a:cubicBezTo>
                      <a:pt x="5824" y="15945"/>
                      <a:pt x="5836" y="15945"/>
                      <a:pt x="5858" y="15934"/>
                    </a:cubicBezTo>
                    <a:cubicBezTo>
                      <a:pt x="6780" y="15361"/>
                      <a:pt x="7657" y="14697"/>
                      <a:pt x="8455" y="13955"/>
                    </a:cubicBezTo>
                    <a:lnTo>
                      <a:pt x="8556" y="13899"/>
                    </a:lnTo>
                    <a:cubicBezTo>
                      <a:pt x="9058" y="14383"/>
                      <a:pt x="9611" y="14570"/>
                      <a:pt x="10177" y="14570"/>
                    </a:cubicBezTo>
                    <a:cubicBezTo>
                      <a:pt x="11323" y="14570"/>
                      <a:pt x="12525" y="13804"/>
                      <a:pt x="13481" y="13180"/>
                    </a:cubicBezTo>
                    <a:cubicBezTo>
                      <a:pt x="13537" y="13146"/>
                      <a:pt x="13537" y="13056"/>
                      <a:pt x="13469" y="13034"/>
                    </a:cubicBezTo>
                    <a:lnTo>
                      <a:pt x="13447" y="13034"/>
                    </a:lnTo>
                    <a:cubicBezTo>
                      <a:pt x="13447" y="13022"/>
                      <a:pt x="13436" y="13011"/>
                      <a:pt x="13424" y="13011"/>
                    </a:cubicBezTo>
                    <a:cubicBezTo>
                      <a:pt x="12677" y="12777"/>
                      <a:pt x="11980" y="12464"/>
                      <a:pt x="11218" y="12464"/>
                    </a:cubicBezTo>
                    <a:cubicBezTo>
                      <a:pt x="11029" y="12464"/>
                      <a:pt x="10835" y="12483"/>
                      <a:pt x="10636" y="12528"/>
                    </a:cubicBezTo>
                    <a:cubicBezTo>
                      <a:pt x="10130" y="12651"/>
                      <a:pt x="9658" y="12876"/>
                      <a:pt x="9231" y="13180"/>
                    </a:cubicBezTo>
                    <a:cubicBezTo>
                      <a:pt x="10479" y="11898"/>
                      <a:pt x="11468" y="10392"/>
                      <a:pt x="12143" y="8739"/>
                    </a:cubicBezTo>
                    <a:cubicBezTo>
                      <a:pt x="12154" y="8739"/>
                      <a:pt x="12165" y="8728"/>
                      <a:pt x="12176" y="8728"/>
                    </a:cubicBezTo>
                    <a:cubicBezTo>
                      <a:pt x="13930" y="7828"/>
                      <a:pt x="14684" y="6333"/>
                      <a:pt x="14470" y="4422"/>
                    </a:cubicBezTo>
                    <a:cubicBezTo>
                      <a:pt x="14481" y="4411"/>
                      <a:pt x="14492" y="4399"/>
                      <a:pt x="14504" y="4377"/>
                    </a:cubicBezTo>
                    <a:cubicBezTo>
                      <a:pt x="14520" y="4345"/>
                      <a:pt x="14496" y="4318"/>
                      <a:pt x="14468" y="4318"/>
                    </a:cubicBezTo>
                    <a:cubicBezTo>
                      <a:pt x="14457" y="4318"/>
                      <a:pt x="14446" y="4322"/>
                      <a:pt x="14436" y="4332"/>
                    </a:cubicBezTo>
                    <a:cubicBezTo>
                      <a:pt x="13323" y="5535"/>
                      <a:pt x="11659" y="6502"/>
                      <a:pt x="12165" y="8345"/>
                    </a:cubicBezTo>
                    <a:cubicBezTo>
                      <a:pt x="11671" y="9301"/>
                      <a:pt x="11108" y="10223"/>
                      <a:pt x="10501" y="11111"/>
                    </a:cubicBezTo>
                    <a:cubicBezTo>
                      <a:pt x="11063" y="9560"/>
                      <a:pt x="11075" y="8154"/>
                      <a:pt x="10321" y="6513"/>
                    </a:cubicBezTo>
                    <a:cubicBezTo>
                      <a:pt x="10342" y="6483"/>
                      <a:pt x="10308" y="6444"/>
                      <a:pt x="10268" y="6444"/>
                    </a:cubicBezTo>
                    <a:cubicBezTo>
                      <a:pt x="10264" y="6444"/>
                      <a:pt x="10259" y="6444"/>
                      <a:pt x="10254" y="6446"/>
                    </a:cubicBezTo>
                    <a:cubicBezTo>
                      <a:pt x="10243" y="6446"/>
                      <a:pt x="10232" y="6446"/>
                      <a:pt x="10232" y="6457"/>
                    </a:cubicBezTo>
                    <a:cubicBezTo>
                      <a:pt x="9456" y="7390"/>
                      <a:pt x="9006" y="8548"/>
                      <a:pt x="8927" y="9751"/>
                    </a:cubicBezTo>
                    <a:cubicBezTo>
                      <a:pt x="8871" y="10650"/>
                      <a:pt x="9298" y="11302"/>
                      <a:pt x="9928" y="11887"/>
                    </a:cubicBezTo>
                    <a:cubicBezTo>
                      <a:pt x="8793" y="13382"/>
                      <a:pt x="7410" y="14664"/>
                      <a:pt x="5836" y="15687"/>
                    </a:cubicBezTo>
                    <a:cubicBezTo>
                      <a:pt x="6387" y="12100"/>
                      <a:pt x="7859" y="8773"/>
                      <a:pt x="9253" y="5422"/>
                    </a:cubicBezTo>
                    <a:lnTo>
                      <a:pt x="9265" y="5422"/>
                    </a:lnTo>
                    <a:cubicBezTo>
                      <a:pt x="10007" y="4804"/>
                      <a:pt x="11041" y="4287"/>
                      <a:pt x="11457" y="3365"/>
                    </a:cubicBezTo>
                    <a:cubicBezTo>
                      <a:pt x="11918" y="2364"/>
                      <a:pt x="11704" y="1072"/>
                      <a:pt x="11592" y="15"/>
                    </a:cubicBezTo>
                    <a:cubicBezTo>
                      <a:pt x="11592" y="15"/>
                      <a:pt x="11556" y="0"/>
                      <a:pt x="11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156944" y="1912214"/>
                <a:ext cx="431166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56" extrusionOk="0">
                    <a:moveTo>
                      <a:pt x="3063" y="39"/>
                    </a:moveTo>
                    <a:cubicBezTo>
                      <a:pt x="3522" y="39"/>
                      <a:pt x="3981" y="94"/>
                      <a:pt x="4430" y="201"/>
                    </a:cubicBezTo>
                    <a:cubicBezTo>
                      <a:pt x="4334" y="199"/>
                      <a:pt x="4237" y="198"/>
                      <a:pt x="4140" y="198"/>
                    </a:cubicBezTo>
                    <a:cubicBezTo>
                      <a:pt x="2822" y="198"/>
                      <a:pt x="1517" y="411"/>
                      <a:pt x="271" y="819"/>
                    </a:cubicBezTo>
                    <a:cubicBezTo>
                      <a:pt x="957" y="516"/>
                      <a:pt x="1665" y="190"/>
                      <a:pt x="2407" y="77"/>
                    </a:cubicBezTo>
                    <a:cubicBezTo>
                      <a:pt x="2625" y="52"/>
                      <a:pt x="2844" y="39"/>
                      <a:pt x="3063" y="39"/>
                    </a:cubicBezTo>
                    <a:close/>
                    <a:moveTo>
                      <a:pt x="4453" y="223"/>
                    </a:moveTo>
                    <a:cubicBezTo>
                      <a:pt x="4491" y="223"/>
                      <a:pt x="4528" y="223"/>
                      <a:pt x="4565" y="224"/>
                    </a:cubicBezTo>
                    <a:lnTo>
                      <a:pt x="4588" y="224"/>
                    </a:lnTo>
                    <a:cubicBezTo>
                      <a:pt x="3704" y="818"/>
                      <a:pt x="2702" y="1196"/>
                      <a:pt x="1689" y="1196"/>
                    </a:cubicBezTo>
                    <a:cubicBezTo>
                      <a:pt x="1169" y="1196"/>
                      <a:pt x="647" y="1097"/>
                      <a:pt x="136" y="876"/>
                    </a:cubicBezTo>
                    <a:lnTo>
                      <a:pt x="147" y="876"/>
                    </a:lnTo>
                    <a:cubicBezTo>
                      <a:pt x="1539" y="437"/>
                      <a:pt x="2995" y="223"/>
                      <a:pt x="4453" y="223"/>
                    </a:cubicBezTo>
                    <a:close/>
                    <a:moveTo>
                      <a:pt x="3008" y="0"/>
                    </a:moveTo>
                    <a:cubicBezTo>
                      <a:pt x="2807" y="0"/>
                      <a:pt x="2606" y="13"/>
                      <a:pt x="2407" y="44"/>
                    </a:cubicBezTo>
                    <a:cubicBezTo>
                      <a:pt x="1620" y="156"/>
                      <a:pt x="799" y="505"/>
                      <a:pt x="113" y="887"/>
                    </a:cubicBezTo>
                    <a:lnTo>
                      <a:pt x="1" y="831"/>
                    </a:lnTo>
                    <a:lnTo>
                      <a:pt x="1" y="831"/>
                    </a:lnTo>
                    <a:lnTo>
                      <a:pt x="102" y="887"/>
                    </a:lnTo>
                    <a:lnTo>
                      <a:pt x="91" y="898"/>
                    </a:lnTo>
                    <a:lnTo>
                      <a:pt x="35" y="909"/>
                    </a:lnTo>
                    <a:lnTo>
                      <a:pt x="35" y="921"/>
                    </a:lnTo>
                    <a:cubicBezTo>
                      <a:pt x="26" y="921"/>
                      <a:pt x="31" y="935"/>
                      <a:pt x="34" y="935"/>
                    </a:cubicBezTo>
                    <a:cubicBezTo>
                      <a:pt x="34" y="935"/>
                      <a:pt x="35" y="934"/>
                      <a:pt x="35" y="932"/>
                    </a:cubicBezTo>
                    <a:lnTo>
                      <a:pt x="125" y="898"/>
                    </a:lnTo>
                    <a:cubicBezTo>
                      <a:pt x="645" y="1133"/>
                      <a:pt x="1203" y="1255"/>
                      <a:pt x="1766" y="1255"/>
                    </a:cubicBezTo>
                    <a:cubicBezTo>
                      <a:pt x="1957" y="1255"/>
                      <a:pt x="2149" y="1241"/>
                      <a:pt x="2339" y="1213"/>
                    </a:cubicBezTo>
                    <a:cubicBezTo>
                      <a:pt x="2744" y="1145"/>
                      <a:pt x="3138" y="1033"/>
                      <a:pt x="3497" y="853"/>
                    </a:cubicBezTo>
                    <a:cubicBezTo>
                      <a:pt x="3868" y="696"/>
                      <a:pt x="4307" y="516"/>
                      <a:pt x="4610" y="246"/>
                    </a:cubicBezTo>
                    <a:lnTo>
                      <a:pt x="4801" y="291"/>
                    </a:lnTo>
                    <a:cubicBezTo>
                      <a:pt x="4824" y="280"/>
                      <a:pt x="4835" y="257"/>
                      <a:pt x="4813" y="235"/>
                    </a:cubicBezTo>
                    <a:lnTo>
                      <a:pt x="4678" y="212"/>
                    </a:lnTo>
                    <a:lnTo>
                      <a:pt x="4644" y="212"/>
                    </a:lnTo>
                    <a:lnTo>
                      <a:pt x="4667" y="190"/>
                    </a:lnTo>
                    <a:lnTo>
                      <a:pt x="4633" y="212"/>
                    </a:lnTo>
                    <a:cubicBezTo>
                      <a:pt x="4099" y="97"/>
                      <a:pt x="3553" y="0"/>
                      <a:pt x="3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08299" y="2099089"/>
                <a:ext cx="152281" cy="382307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4288" extrusionOk="0">
                    <a:moveTo>
                      <a:pt x="707" y="2321"/>
                    </a:moveTo>
                    <a:cubicBezTo>
                      <a:pt x="505" y="2801"/>
                      <a:pt x="353" y="3289"/>
                      <a:pt x="242" y="3799"/>
                    </a:cubicBezTo>
                    <a:lnTo>
                      <a:pt x="242" y="3799"/>
                    </a:lnTo>
                    <a:cubicBezTo>
                      <a:pt x="360" y="3289"/>
                      <a:pt x="512" y="2797"/>
                      <a:pt x="707" y="2321"/>
                    </a:cubicBezTo>
                    <a:close/>
                    <a:moveTo>
                      <a:pt x="1673" y="106"/>
                    </a:moveTo>
                    <a:cubicBezTo>
                      <a:pt x="1628" y="803"/>
                      <a:pt x="1606" y="1534"/>
                      <a:pt x="1392" y="2209"/>
                    </a:cubicBezTo>
                    <a:cubicBezTo>
                      <a:pt x="1157" y="2925"/>
                      <a:pt x="687" y="3486"/>
                      <a:pt x="195" y="4035"/>
                    </a:cubicBezTo>
                    <a:lnTo>
                      <a:pt x="195" y="4035"/>
                    </a:lnTo>
                    <a:cubicBezTo>
                      <a:pt x="210" y="3956"/>
                      <a:pt x="226" y="3877"/>
                      <a:pt x="242" y="3799"/>
                    </a:cubicBezTo>
                    <a:lnTo>
                      <a:pt x="242" y="3799"/>
                    </a:lnTo>
                    <a:cubicBezTo>
                      <a:pt x="224" y="3879"/>
                      <a:pt x="206" y="3960"/>
                      <a:pt x="189" y="4041"/>
                    </a:cubicBezTo>
                    <a:cubicBezTo>
                      <a:pt x="191" y="4039"/>
                      <a:pt x="193" y="4037"/>
                      <a:pt x="195" y="4035"/>
                    </a:cubicBezTo>
                    <a:lnTo>
                      <a:pt x="195" y="4035"/>
                    </a:lnTo>
                    <a:cubicBezTo>
                      <a:pt x="193" y="4045"/>
                      <a:pt x="191" y="4054"/>
                      <a:pt x="189" y="4064"/>
                    </a:cubicBezTo>
                    <a:lnTo>
                      <a:pt x="167" y="4075"/>
                    </a:lnTo>
                    <a:cubicBezTo>
                      <a:pt x="178" y="3389"/>
                      <a:pt x="302" y="2703"/>
                      <a:pt x="538" y="2062"/>
                    </a:cubicBezTo>
                    <a:cubicBezTo>
                      <a:pt x="785" y="1467"/>
                      <a:pt x="1100" y="904"/>
                      <a:pt x="1482" y="398"/>
                    </a:cubicBezTo>
                    <a:lnTo>
                      <a:pt x="1482" y="398"/>
                    </a:lnTo>
                    <a:cubicBezTo>
                      <a:pt x="1269" y="848"/>
                      <a:pt x="1089" y="1320"/>
                      <a:pt x="920" y="1793"/>
                    </a:cubicBezTo>
                    <a:cubicBezTo>
                      <a:pt x="1111" y="1264"/>
                      <a:pt x="1359" y="758"/>
                      <a:pt x="1572" y="241"/>
                    </a:cubicBezTo>
                    <a:cubicBezTo>
                      <a:pt x="1606" y="196"/>
                      <a:pt x="1640" y="151"/>
                      <a:pt x="1673" y="106"/>
                    </a:cubicBezTo>
                    <a:close/>
                    <a:moveTo>
                      <a:pt x="1670" y="0"/>
                    </a:moveTo>
                    <a:cubicBezTo>
                      <a:pt x="1668" y="0"/>
                      <a:pt x="1666" y="1"/>
                      <a:pt x="1662" y="5"/>
                    </a:cubicBezTo>
                    <a:cubicBezTo>
                      <a:pt x="1617" y="84"/>
                      <a:pt x="1572" y="162"/>
                      <a:pt x="1538" y="241"/>
                    </a:cubicBezTo>
                    <a:cubicBezTo>
                      <a:pt x="695" y="1388"/>
                      <a:pt x="88" y="2669"/>
                      <a:pt x="122" y="4120"/>
                    </a:cubicBezTo>
                    <a:lnTo>
                      <a:pt x="10" y="4232"/>
                    </a:lnTo>
                    <a:cubicBezTo>
                      <a:pt x="0" y="4241"/>
                      <a:pt x="6" y="4258"/>
                      <a:pt x="20" y="4258"/>
                    </a:cubicBezTo>
                    <a:cubicBezTo>
                      <a:pt x="24" y="4258"/>
                      <a:pt x="28" y="4257"/>
                      <a:pt x="32" y="4255"/>
                    </a:cubicBezTo>
                    <a:lnTo>
                      <a:pt x="122" y="4165"/>
                    </a:lnTo>
                    <a:lnTo>
                      <a:pt x="122" y="4266"/>
                    </a:lnTo>
                    <a:cubicBezTo>
                      <a:pt x="122" y="4281"/>
                      <a:pt x="129" y="4287"/>
                      <a:pt x="136" y="4287"/>
                    </a:cubicBezTo>
                    <a:cubicBezTo>
                      <a:pt x="146" y="4287"/>
                      <a:pt x="156" y="4278"/>
                      <a:pt x="156" y="4266"/>
                    </a:cubicBezTo>
                    <a:cubicBezTo>
                      <a:pt x="167" y="4210"/>
                      <a:pt x="167" y="4165"/>
                      <a:pt x="167" y="4120"/>
                    </a:cubicBezTo>
                    <a:lnTo>
                      <a:pt x="167" y="4131"/>
                    </a:lnTo>
                    <a:cubicBezTo>
                      <a:pt x="167" y="4137"/>
                      <a:pt x="170" y="4139"/>
                      <a:pt x="173" y="4139"/>
                    </a:cubicBezTo>
                    <a:cubicBezTo>
                      <a:pt x="175" y="4139"/>
                      <a:pt x="178" y="4137"/>
                      <a:pt x="178" y="4131"/>
                    </a:cubicBezTo>
                    <a:cubicBezTo>
                      <a:pt x="178" y="4131"/>
                      <a:pt x="178" y="4108"/>
                      <a:pt x="178" y="4097"/>
                    </a:cubicBezTo>
                    <a:cubicBezTo>
                      <a:pt x="662" y="3580"/>
                      <a:pt x="1134" y="3029"/>
                      <a:pt x="1392" y="2355"/>
                    </a:cubicBezTo>
                    <a:cubicBezTo>
                      <a:pt x="1662" y="1635"/>
                      <a:pt x="1685" y="848"/>
                      <a:pt x="1673" y="84"/>
                    </a:cubicBezTo>
                    <a:lnTo>
                      <a:pt x="1707" y="39"/>
                    </a:lnTo>
                    <a:cubicBezTo>
                      <a:pt x="1707" y="39"/>
                      <a:pt x="1707" y="24"/>
                      <a:pt x="1701" y="24"/>
                    </a:cubicBezTo>
                    <a:cubicBezTo>
                      <a:pt x="1700" y="24"/>
                      <a:pt x="1698" y="25"/>
                      <a:pt x="1696" y="27"/>
                    </a:cubicBezTo>
                    <a:cubicBezTo>
                      <a:pt x="1685" y="39"/>
                      <a:pt x="1685" y="50"/>
                      <a:pt x="1673" y="61"/>
                    </a:cubicBezTo>
                    <a:lnTo>
                      <a:pt x="1673" y="39"/>
                    </a:lnTo>
                    <a:lnTo>
                      <a:pt x="1662" y="39"/>
                    </a:lnTo>
                    <a:lnTo>
                      <a:pt x="1662" y="72"/>
                    </a:lnTo>
                    <a:cubicBezTo>
                      <a:pt x="1662" y="84"/>
                      <a:pt x="1628" y="117"/>
                      <a:pt x="1606" y="140"/>
                    </a:cubicBezTo>
                    <a:lnTo>
                      <a:pt x="1673" y="5"/>
                    </a:lnTo>
                    <a:cubicBezTo>
                      <a:pt x="1673" y="5"/>
                      <a:pt x="1673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36973" y="2564138"/>
                <a:ext cx="364654" cy="18509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2076" extrusionOk="0">
                    <a:moveTo>
                      <a:pt x="3575" y="197"/>
                    </a:moveTo>
                    <a:cubicBezTo>
                      <a:pt x="2440" y="568"/>
                      <a:pt x="1360" y="1107"/>
                      <a:pt x="382" y="1782"/>
                    </a:cubicBezTo>
                    <a:cubicBezTo>
                      <a:pt x="854" y="1343"/>
                      <a:pt x="1360" y="916"/>
                      <a:pt x="1956" y="646"/>
                    </a:cubicBezTo>
                    <a:cubicBezTo>
                      <a:pt x="2473" y="433"/>
                      <a:pt x="3024" y="287"/>
                      <a:pt x="3575" y="197"/>
                    </a:cubicBezTo>
                    <a:close/>
                    <a:moveTo>
                      <a:pt x="4079" y="1"/>
                    </a:moveTo>
                    <a:cubicBezTo>
                      <a:pt x="4076" y="1"/>
                      <a:pt x="4073" y="2"/>
                      <a:pt x="4070" y="6"/>
                    </a:cubicBezTo>
                    <a:cubicBezTo>
                      <a:pt x="4059" y="17"/>
                      <a:pt x="4036" y="39"/>
                      <a:pt x="4025" y="50"/>
                    </a:cubicBezTo>
                    <a:lnTo>
                      <a:pt x="3946" y="84"/>
                    </a:lnTo>
                    <a:cubicBezTo>
                      <a:pt x="3249" y="163"/>
                      <a:pt x="2575" y="332"/>
                      <a:pt x="1923" y="590"/>
                    </a:cubicBezTo>
                    <a:cubicBezTo>
                      <a:pt x="1282" y="871"/>
                      <a:pt x="776" y="1343"/>
                      <a:pt x="292" y="1838"/>
                    </a:cubicBezTo>
                    <a:cubicBezTo>
                      <a:pt x="225" y="1894"/>
                      <a:pt x="146" y="1950"/>
                      <a:pt x="68" y="2007"/>
                    </a:cubicBezTo>
                    <a:cubicBezTo>
                      <a:pt x="68" y="2015"/>
                      <a:pt x="68" y="2023"/>
                      <a:pt x="71" y="2023"/>
                    </a:cubicBezTo>
                    <a:cubicBezTo>
                      <a:pt x="73" y="2023"/>
                      <a:pt x="75" y="2021"/>
                      <a:pt x="79" y="2018"/>
                    </a:cubicBezTo>
                    <a:lnTo>
                      <a:pt x="202" y="1939"/>
                    </a:lnTo>
                    <a:lnTo>
                      <a:pt x="202" y="1939"/>
                    </a:lnTo>
                    <a:cubicBezTo>
                      <a:pt x="180" y="1962"/>
                      <a:pt x="169" y="1973"/>
                      <a:pt x="157" y="1995"/>
                    </a:cubicBezTo>
                    <a:lnTo>
                      <a:pt x="225" y="1928"/>
                    </a:lnTo>
                    <a:cubicBezTo>
                      <a:pt x="1360" y="1197"/>
                      <a:pt x="2586" y="590"/>
                      <a:pt x="3856" y="140"/>
                    </a:cubicBezTo>
                    <a:lnTo>
                      <a:pt x="3957" y="129"/>
                    </a:lnTo>
                    <a:lnTo>
                      <a:pt x="3957" y="129"/>
                    </a:lnTo>
                    <a:cubicBezTo>
                      <a:pt x="3485" y="646"/>
                      <a:pt x="2934" y="1074"/>
                      <a:pt x="2327" y="1411"/>
                    </a:cubicBezTo>
                    <a:cubicBezTo>
                      <a:pt x="1574" y="1816"/>
                      <a:pt x="832" y="1962"/>
                      <a:pt x="0" y="2063"/>
                    </a:cubicBezTo>
                    <a:lnTo>
                      <a:pt x="0" y="2074"/>
                    </a:lnTo>
                    <a:cubicBezTo>
                      <a:pt x="38" y="2075"/>
                      <a:pt x="76" y="2076"/>
                      <a:pt x="113" y="2076"/>
                    </a:cubicBezTo>
                    <a:cubicBezTo>
                      <a:pt x="1593" y="2076"/>
                      <a:pt x="3059" y="1225"/>
                      <a:pt x="3991" y="118"/>
                    </a:cubicBezTo>
                    <a:lnTo>
                      <a:pt x="4047" y="107"/>
                    </a:lnTo>
                    <a:cubicBezTo>
                      <a:pt x="4070" y="107"/>
                      <a:pt x="4070" y="84"/>
                      <a:pt x="4059" y="73"/>
                    </a:cubicBezTo>
                    <a:cubicBezTo>
                      <a:pt x="4070" y="62"/>
                      <a:pt x="4070" y="50"/>
                      <a:pt x="4059" y="50"/>
                    </a:cubicBezTo>
                    <a:cubicBezTo>
                      <a:pt x="4070" y="39"/>
                      <a:pt x="4081" y="28"/>
                      <a:pt x="4081" y="17"/>
                    </a:cubicBezTo>
                    <a:cubicBezTo>
                      <a:pt x="4089" y="9"/>
                      <a:pt x="4086" y="1"/>
                      <a:pt x="4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1609" y="1388766"/>
                <a:ext cx="80331" cy="51613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789" extrusionOk="0">
                    <a:moveTo>
                      <a:pt x="529" y="338"/>
                    </a:moveTo>
                    <a:lnTo>
                      <a:pt x="529" y="338"/>
                    </a:lnTo>
                    <a:cubicBezTo>
                      <a:pt x="473" y="1249"/>
                      <a:pt x="484" y="2160"/>
                      <a:pt x="552" y="3082"/>
                    </a:cubicBezTo>
                    <a:cubicBezTo>
                      <a:pt x="642" y="3936"/>
                      <a:pt x="810" y="4779"/>
                      <a:pt x="866" y="5645"/>
                    </a:cubicBezTo>
                    <a:cubicBezTo>
                      <a:pt x="484" y="4779"/>
                      <a:pt x="79" y="3812"/>
                      <a:pt x="79" y="2868"/>
                    </a:cubicBezTo>
                    <a:cubicBezTo>
                      <a:pt x="79" y="2002"/>
                      <a:pt x="327" y="1159"/>
                      <a:pt x="529" y="338"/>
                    </a:cubicBezTo>
                    <a:close/>
                    <a:moveTo>
                      <a:pt x="571" y="0"/>
                    </a:moveTo>
                    <a:cubicBezTo>
                      <a:pt x="563" y="0"/>
                      <a:pt x="556" y="4"/>
                      <a:pt x="552" y="12"/>
                    </a:cubicBezTo>
                    <a:cubicBezTo>
                      <a:pt x="383" y="541"/>
                      <a:pt x="259" y="1080"/>
                      <a:pt x="158" y="1631"/>
                    </a:cubicBezTo>
                    <a:cubicBezTo>
                      <a:pt x="57" y="2081"/>
                      <a:pt x="1" y="2542"/>
                      <a:pt x="12" y="3003"/>
                    </a:cubicBezTo>
                    <a:cubicBezTo>
                      <a:pt x="57" y="3936"/>
                      <a:pt x="439" y="4914"/>
                      <a:pt x="855" y="5735"/>
                    </a:cubicBezTo>
                    <a:cubicBezTo>
                      <a:pt x="855" y="5746"/>
                      <a:pt x="866" y="5746"/>
                      <a:pt x="866" y="5746"/>
                    </a:cubicBezTo>
                    <a:lnTo>
                      <a:pt x="866" y="5780"/>
                    </a:lnTo>
                    <a:cubicBezTo>
                      <a:pt x="866" y="5785"/>
                      <a:pt x="872" y="5788"/>
                      <a:pt x="878" y="5788"/>
                    </a:cubicBezTo>
                    <a:cubicBezTo>
                      <a:pt x="883" y="5788"/>
                      <a:pt x="889" y="5785"/>
                      <a:pt x="889" y="5780"/>
                    </a:cubicBezTo>
                    <a:lnTo>
                      <a:pt x="889" y="5746"/>
                    </a:lnTo>
                    <a:cubicBezTo>
                      <a:pt x="900" y="5735"/>
                      <a:pt x="900" y="5724"/>
                      <a:pt x="900" y="5712"/>
                    </a:cubicBezTo>
                    <a:lnTo>
                      <a:pt x="878" y="5679"/>
                    </a:lnTo>
                    <a:cubicBezTo>
                      <a:pt x="844" y="4802"/>
                      <a:pt x="687" y="3936"/>
                      <a:pt x="597" y="3070"/>
                    </a:cubicBezTo>
                    <a:cubicBezTo>
                      <a:pt x="507" y="2137"/>
                      <a:pt x="540" y="1215"/>
                      <a:pt x="540" y="282"/>
                    </a:cubicBezTo>
                    <a:cubicBezTo>
                      <a:pt x="563" y="192"/>
                      <a:pt x="574" y="102"/>
                      <a:pt x="597" y="24"/>
                    </a:cubicBezTo>
                    <a:cubicBezTo>
                      <a:pt x="597" y="10"/>
                      <a:pt x="584" y="0"/>
                      <a:pt x="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0810" y="1451979"/>
                <a:ext cx="58220" cy="45586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1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5" y="821"/>
                      <a:pt x="495" y="1687"/>
                      <a:pt x="540" y="2564"/>
                    </a:cubicBezTo>
                    <a:cubicBezTo>
                      <a:pt x="573" y="3418"/>
                      <a:pt x="259" y="4250"/>
                      <a:pt x="225" y="5104"/>
                    </a:cubicBezTo>
                    <a:cubicBezTo>
                      <a:pt x="225" y="5110"/>
                      <a:pt x="230" y="5113"/>
                      <a:pt x="236" y="5113"/>
                    </a:cubicBezTo>
                    <a:cubicBezTo>
                      <a:pt x="242" y="5113"/>
                      <a:pt x="247" y="5110"/>
                      <a:pt x="247" y="5104"/>
                    </a:cubicBezTo>
                    <a:cubicBezTo>
                      <a:pt x="281" y="4171"/>
                      <a:pt x="652" y="3317"/>
                      <a:pt x="562" y="2361"/>
                    </a:cubicBezTo>
                    <a:cubicBezTo>
                      <a:pt x="506" y="1552"/>
                      <a:pt x="315" y="75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5536" y="1937267"/>
                <a:ext cx="339512" cy="402279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512" extrusionOk="0">
                    <a:moveTo>
                      <a:pt x="233" y="561"/>
                    </a:moveTo>
                    <a:cubicBezTo>
                      <a:pt x="795" y="2079"/>
                      <a:pt x="2032" y="3484"/>
                      <a:pt x="3369" y="4372"/>
                    </a:cubicBezTo>
                    <a:lnTo>
                      <a:pt x="3381" y="4383"/>
                    </a:lnTo>
                    <a:cubicBezTo>
                      <a:pt x="2335" y="4147"/>
                      <a:pt x="1436" y="3495"/>
                      <a:pt x="874" y="2596"/>
                    </a:cubicBezTo>
                    <a:cubicBezTo>
                      <a:pt x="503" y="1966"/>
                      <a:pt x="435" y="1235"/>
                      <a:pt x="233" y="561"/>
                    </a:cubicBezTo>
                    <a:close/>
                    <a:moveTo>
                      <a:pt x="27" y="0"/>
                    </a:moveTo>
                    <a:cubicBezTo>
                      <a:pt x="14" y="0"/>
                      <a:pt x="0" y="13"/>
                      <a:pt x="8" y="21"/>
                    </a:cubicBezTo>
                    <a:cubicBezTo>
                      <a:pt x="311" y="966"/>
                      <a:pt x="379" y="2079"/>
                      <a:pt x="1008" y="2899"/>
                    </a:cubicBezTo>
                    <a:cubicBezTo>
                      <a:pt x="1593" y="3664"/>
                      <a:pt x="2481" y="4271"/>
                      <a:pt x="3426" y="4451"/>
                    </a:cubicBezTo>
                    <a:lnTo>
                      <a:pt x="3471" y="4507"/>
                    </a:lnTo>
                    <a:cubicBezTo>
                      <a:pt x="3474" y="4510"/>
                      <a:pt x="3478" y="4511"/>
                      <a:pt x="3483" y="4511"/>
                    </a:cubicBezTo>
                    <a:cubicBezTo>
                      <a:pt x="3497" y="4511"/>
                      <a:pt x="3512" y="4501"/>
                      <a:pt x="3504" y="4484"/>
                    </a:cubicBezTo>
                    <a:lnTo>
                      <a:pt x="3482" y="4462"/>
                    </a:lnTo>
                    <a:lnTo>
                      <a:pt x="3527" y="4462"/>
                    </a:lnTo>
                    <a:lnTo>
                      <a:pt x="3560" y="4484"/>
                    </a:lnTo>
                    <a:cubicBezTo>
                      <a:pt x="3560" y="4484"/>
                      <a:pt x="3572" y="4473"/>
                      <a:pt x="3572" y="4473"/>
                    </a:cubicBezTo>
                    <a:cubicBezTo>
                      <a:pt x="3639" y="4473"/>
                      <a:pt x="3707" y="4484"/>
                      <a:pt x="3763" y="4496"/>
                    </a:cubicBezTo>
                    <a:cubicBezTo>
                      <a:pt x="3767" y="4497"/>
                      <a:pt x="3771" y="4497"/>
                      <a:pt x="3774" y="4497"/>
                    </a:cubicBezTo>
                    <a:cubicBezTo>
                      <a:pt x="3807" y="4497"/>
                      <a:pt x="3804" y="4450"/>
                      <a:pt x="3763" y="4439"/>
                    </a:cubicBezTo>
                    <a:cubicBezTo>
                      <a:pt x="3673" y="4439"/>
                      <a:pt x="3583" y="4417"/>
                      <a:pt x="3482" y="4406"/>
                    </a:cubicBezTo>
                    <a:lnTo>
                      <a:pt x="3414" y="4350"/>
                    </a:lnTo>
                    <a:cubicBezTo>
                      <a:pt x="2931" y="3653"/>
                      <a:pt x="2515" y="2911"/>
                      <a:pt x="1975" y="2247"/>
                    </a:cubicBezTo>
                    <a:cubicBezTo>
                      <a:pt x="1368" y="1505"/>
                      <a:pt x="772" y="741"/>
                      <a:pt x="109" y="66"/>
                    </a:cubicBezTo>
                    <a:lnTo>
                      <a:pt x="98" y="66"/>
                    </a:lnTo>
                    <a:cubicBezTo>
                      <a:pt x="682" y="774"/>
                      <a:pt x="1267" y="1460"/>
                      <a:pt x="1852" y="2169"/>
                    </a:cubicBezTo>
                    <a:cubicBezTo>
                      <a:pt x="2403" y="2832"/>
                      <a:pt x="2818" y="3574"/>
                      <a:pt x="3313" y="4271"/>
                    </a:cubicBezTo>
                    <a:cubicBezTo>
                      <a:pt x="2627" y="3787"/>
                      <a:pt x="2009" y="3203"/>
                      <a:pt x="1481" y="2551"/>
                    </a:cubicBezTo>
                    <a:cubicBezTo>
                      <a:pt x="885" y="1798"/>
                      <a:pt x="480" y="954"/>
                      <a:pt x="98" y="89"/>
                    </a:cubicBezTo>
                    <a:lnTo>
                      <a:pt x="87" y="89"/>
                    </a:lnTo>
                    <a:cubicBezTo>
                      <a:pt x="98" y="122"/>
                      <a:pt x="109" y="167"/>
                      <a:pt x="120" y="201"/>
                    </a:cubicBezTo>
                    <a:cubicBezTo>
                      <a:pt x="98" y="134"/>
                      <a:pt x="64" y="66"/>
                      <a:pt x="42" y="10"/>
                    </a:cubicBezTo>
                    <a:cubicBezTo>
                      <a:pt x="38" y="3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873" y="2912389"/>
                <a:ext cx="589509" cy="1132746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12705" extrusionOk="0">
                    <a:moveTo>
                      <a:pt x="237" y="1"/>
                    </a:moveTo>
                    <a:cubicBezTo>
                      <a:pt x="0" y="1"/>
                      <a:pt x="1203" y="11648"/>
                      <a:pt x="1203" y="12154"/>
                    </a:cubicBezTo>
                    <a:cubicBezTo>
                      <a:pt x="1203" y="12660"/>
                      <a:pt x="3306" y="12705"/>
                      <a:pt x="3306" y="12705"/>
                    </a:cubicBezTo>
                    <a:cubicBezTo>
                      <a:pt x="3306" y="12705"/>
                      <a:pt x="5419" y="12660"/>
                      <a:pt x="5419" y="12154"/>
                    </a:cubicBezTo>
                    <a:cubicBezTo>
                      <a:pt x="5419" y="11648"/>
                      <a:pt x="6611" y="1"/>
                      <a:pt x="6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1045309" y="1491835"/>
              <a:ext cx="200515" cy="361088"/>
            </a:xfrm>
            <a:custGeom>
              <a:avLst/>
              <a:gdLst/>
              <a:ahLst/>
              <a:cxnLst/>
              <a:rect l="l" t="t" r="r" b="b"/>
              <a:pathLst>
                <a:path w="2249" h="4050" extrusionOk="0">
                  <a:moveTo>
                    <a:pt x="2236" y="0"/>
                  </a:moveTo>
                  <a:cubicBezTo>
                    <a:pt x="2233" y="0"/>
                    <a:pt x="2230" y="2"/>
                    <a:pt x="2227" y="5"/>
                  </a:cubicBezTo>
                  <a:lnTo>
                    <a:pt x="2204" y="27"/>
                  </a:lnTo>
                  <a:cubicBezTo>
                    <a:pt x="2198" y="22"/>
                    <a:pt x="2193" y="19"/>
                    <a:pt x="2189" y="19"/>
                  </a:cubicBezTo>
                  <a:cubicBezTo>
                    <a:pt x="2184" y="19"/>
                    <a:pt x="2182" y="22"/>
                    <a:pt x="2182" y="27"/>
                  </a:cubicBezTo>
                  <a:lnTo>
                    <a:pt x="2170" y="27"/>
                  </a:lnTo>
                  <a:cubicBezTo>
                    <a:pt x="2137" y="72"/>
                    <a:pt x="2114" y="117"/>
                    <a:pt x="2092" y="151"/>
                  </a:cubicBezTo>
                  <a:cubicBezTo>
                    <a:pt x="1136" y="1230"/>
                    <a:pt x="304" y="2444"/>
                    <a:pt x="79" y="3883"/>
                  </a:cubicBezTo>
                  <a:lnTo>
                    <a:pt x="90" y="3872"/>
                  </a:lnTo>
                  <a:lnTo>
                    <a:pt x="90" y="3872"/>
                  </a:lnTo>
                  <a:lnTo>
                    <a:pt x="90" y="3872"/>
                  </a:lnTo>
                  <a:lnTo>
                    <a:pt x="90" y="3872"/>
                  </a:lnTo>
                  <a:cubicBezTo>
                    <a:pt x="203" y="3153"/>
                    <a:pt x="461" y="2467"/>
                    <a:pt x="855" y="1849"/>
                  </a:cubicBezTo>
                  <a:cubicBezTo>
                    <a:pt x="1170" y="1376"/>
                    <a:pt x="1541" y="938"/>
                    <a:pt x="1889" y="477"/>
                  </a:cubicBezTo>
                  <a:lnTo>
                    <a:pt x="1889" y="477"/>
                  </a:lnTo>
                  <a:cubicBezTo>
                    <a:pt x="1586" y="1005"/>
                    <a:pt x="1293" y="1545"/>
                    <a:pt x="1001" y="2073"/>
                  </a:cubicBezTo>
                  <a:cubicBezTo>
                    <a:pt x="686" y="2636"/>
                    <a:pt x="349" y="3198"/>
                    <a:pt x="147" y="3805"/>
                  </a:cubicBezTo>
                  <a:lnTo>
                    <a:pt x="90" y="3872"/>
                  </a:lnTo>
                  <a:lnTo>
                    <a:pt x="90" y="3872"/>
                  </a:lnTo>
                  <a:lnTo>
                    <a:pt x="135" y="3827"/>
                  </a:lnTo>
                  <a:lnTo>
                    <a:pt x="135" y="3827"/>
                  </a:lnTo>
                  <a:cubicBezTo>
                    <a:pt x="124" y="3861"/>
                    <a:pt x="113" y="3895"/>
                    <a:pt x="102" y="3928"/>
                  </a:cubicBezTo>
                  <a:cubicBezTo>
                    <a:pt x="97" y="3944"/>
                    <a:pt x="101" y="3950"/>
                    <a:pt x="107" y="3950"/>
                  </a:cubicBezTo>
                  <a:cubicBezTo>
                    <a:pt x="114" y="3950"/>
                    <a:pt x="124" y="3941"/>
                    <a:pt x="124" y="3928"/>
                  </a:cubicBezTo>
                  <a:lnTo>
                    <a:pt x="203" y="3749"/>
                  </a:lnTo>
                  <a:cubicBezTo>
                    <a:pt x="213" y="3739"/>
                    <a:pt x="223" y="3729"/>
                    <a:pt x="233" y="3719"/>
                  </a:cubicBezTo>
                  <a:lnTo>
                    <a:pt x="233" y="3719"/>
                  </a:lnTo>
                  <a:cubicBezTo>
                    <a:pt x="231" y="3725"/>
                    <a:pt x="228" y="3731"/>
                    <a:pt x="225" y="3737"/>
                  </a:cubicBezTo>
                  <a:cubicBezTo>
                    <a:pt x="264" y="3696"/>
                    <a:pt x="303" y="3654"/>
                    <a:pt x="341" y="3613"/>
                  </a:cubicBezTo>
                  <a:lnTo>
                    <a:pt x="341" y="3613"/>
                  </a:lnTo>
                  <a:cubicBezTo>
                    <a:pt x="305" y="3648"/>
                    <a:pt x="269" y="3684"/>
                    <a:pt x="233" y="3719"/>
                  </a:cubicBezTo>
                  <a:lnTo>
                    <a:pt x="233" y="3719"/>
                  </a:lnTo>
                  <a:cubicBezTo>
                    <a:pt x="750" y="2512"/>
                    <a:pt x="1465" y="1415"/>
                    <a:pt x="2069" y="252"/>
                  </a:cubicBezTo>
                  <a:lnTo>
                    <a:pt x="2137" y="162"/>
                  </a:lnTo>
                  <a:lnTo>
                    <a:pt x="2137" y="162"/>
                  </a:lnTo>
                  <a:cubicBezTo>
                    <a:pt x="1957" y="848"/>
                    <a:pt x="1721" y="1523"/>
                    <a:pt x="1417" y="2175"/>
                  </a:cubicBezTo>
                  <a:cubicBezTo>
                    <a:pt x="1150" y="2719"/>
                    <a:pt x="751" y="3170"/>
                    <a:pt x="341" y="3613"/>
                  </a:cubicBezTo>
                  <a:lnTo>
                    <a:pt x="341" y="3613"/>
                  </a:lnTo>
                  <a:cubicBezTo>
                    <a:pt x="773" y="3185"/>
                    <a:pt x="1177" y="2746"/>
                    <a:pt x="1462" y="2197"/>
                  </a:cubicBezTo>
                  <a:cubicBezTo>
                    <a:pt x="1788" y="1523"/>
                    <a:pt x="2035" y="814"/>
                    <a:pt x="2193" y="83"/>
                  </a:cubicBezTo>
                  <a:lnTo>
                    <a:pt x="2249" y="16"/>
                  </a:lnTo>
                  <a:cubicBezTo>
                    <a:pt x="2249" y="8"/>
                    <a:pt x="2243" y="0"/>
                    <a:pt x="2236" y="0"/>
                  </a:cubicBezTo>
                  <a:close/>
                  <a:moveTo>
                    <a:pt x="79" y="3883"/>
                  </a:moveTo>
                  <a:lnTo>
                    <a:pt x="68" y="3895"/>
                  </a:lnTo>
                  <a:lnTo>
                    <a:pt x="68" y="3895"/>
                  </a:lnTo>
                  <a:lnTo>
                    <a:pt x="0" y="3962"/>
                  </a:lnTo>
                  <a:lnTo>
                    <a:pt x="68" y="3895"/>
                  </a:lnTo>
                  <a:lnTo>
                    <a:pt x="68" y="3895"/>
                  </a:lnTo>
                  <a:cubicBezTo>
                    <a:pt x="57" y="3951"/>
                    <a:pt x="57" y="3996"/>
                    <a:pt x="45" y="4041"/>
                  </a:cubicBezTo>
                  <a:cubicBezTo>
                    <a:pt x="45" y="4046"/>
                    <a:pt x="48" y="4049"/>
                    <a:pt x="51" y="4049"/>
                  </a:cubicBezTo>
                  <a:cubicBezTo>
                    <a:pt x="54" y="4049"/>
                    <a:pt x="57" y="4046"/>
                    <a:pt x="57" y="4041"/>
                  </a:cubicBezTo>
                  <a:cubicBezTo>
                    <a:pt x="68" y="3985"/>
                    <a:pt x="79" y="3928"/>
                    <a:pt x="79" y="3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-18000" y="4710425"/>
            <a:ext cx="9180000" cy="4620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 rot="-4844991">
            <a:off x="6513223" y="-387717"/>
            <a:ext cx="3388425" cy="3303671"/>
          </a:xfrm>
          <a:custGeom>
            <a:avLst/>
            <a:gdLst/>
            <a:ahLst/>
            <a:cxnLst/>
            <a:rect l="l" t="t" r="r" b="b"/>
            <a:pathLst>
              <a:path w="38940" h="37966" extrusionOk="0">
                <a:moveTo>
                  <a:pt x="24392" y="1"/>
                </a:moveTo>
                <a:cubicBezTo>
                  <a:pt x="22840" y="1"/>
                  <a:pt x="21352" y="801"/>
                  <a:pt x="20036" y="1658"/>
                </a:cubicBezTo>
                <a:cubicBezTo>
                  <a:pt x="16683" y="3860"/>
                  <a:pt x="13658" y="6556"/>
                  <a:pt x="11094" y="9614"/>
                </a:cubicBezTo>
                <a:cubicBezTo>
                  <a:pt x="6656" y="14906"/>
                  <a:pt x="4618" y="20890"/>
                  <a:pt x="1922" y="27070"/>
                </a:cubicBezTo>
                <a:cubicBezTo>
                  <a:pt x="1" y="31489"/>
                  <a:pt x="1884" y="37966"/>
                  <a:pt x="7512" y="37966"/>
                </a:cubicBezTo>
                <a:cubicBezTo>
                  <a:pt x="7662" y="37966"/>
                  <a:pt x="7815" y="37961"/>
                  <a:pt x="7971" y="37952"/>
                </a:cubicBezTo>
                <a:cubicBezTo>
                  <a:pt x="11028" y="37787"/>
                  <a:pt x="13527" y="35388"/>
                  <a:pt x="15368" y="32889"/>
                </a:cubicBezTo>
                <a:cubicBezTo>
                  <a:pt x="17176" y="30391"/>
                  <a:pt x="18754" y="27596"/>
                  <a:pt x="21285" y="25854"/>
                </a:cubicBezTo>
                <a:cubicBezTo>
                  <a:pt x="23323" y="24440"/>
                  <a:pt x="25822" y="23848"/>
                  <a:pt x="28222" y="23322"/>
                </a:cubicBezTo>
                <a:cubicBezTo>
                  <a:pt x="30655" y="22796"/>
                  <a:pt x="33120" y="22270"/>
                  <a:pt x="35224" y="20923"/>
                </a:cubicBezTo>
                <a:cubicBezTo>
                  <a:pt x="37295" y="19608"/>
                  <a:pt x="38939" y="17273"/>
                  <a:pt x="38742" y="14808"/>
                </a:cubicBezTo>
                <a:cubicBezTo>
                  <a:pt x="38545" y="12835"/>
                  <a:pt x="37230" y="11093"/>
                  <a:pt x="35520" y="10041"/>
                </a:cubicBezTo>
                <a:cubicBezTo>
                  <a:pt x="33844" y="8989"/>
                  <a:pt x="31871" y="8562"/>
                  <a:pt x="29898" y="8331"/>
                </a:cubicBezTo>
                <a:cubicBezTo>
                  <a:pt x="29142" y="8299"/>
                  <a:pt x="28419" y="8167"/>
                  <a:pt x="27762" y="7904"/>
                </a:cubicBezTo>
                <a:cubicBezTo>
                  <a:pt x="27038" y="7641"/>
                  <a:pt x="26545" y="7016"/>
                  <a:pt x="26447" y="6260"/>
                </a:cubicBezTo>
                <a:cubicBezTo>
                  <a:pt x="26381" y="5241"/>
                  <a:pt x="27334" y="4452"/>
                  <a:pt x="27630" y="3466"/>
                </a:cubicBezTo>
                <a:cubicBezTo>
                  <a:pt x="28057" y="1822"/>
                  <a:pt x="26447" y="178"/>
                  <a:pt x="24737" y="14"/>
                </a:cubicBezTo>
                <a:cubicBezTo>
                  <a:pt x="24622" y="5"/>
                  <a:pt x="24506" y="1"/>
                  <a:pt x="243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3974950" y="-623300"/>
            <a:ext cx="1881531" cy="1425944"/>
          </a:xfrm>
          <a:custGeom>
            <a:avLst/>
            <a:gdLst/>
            <a:ahLst/>
            <a:cxnLst/>
            <a:rect l="l" t="t" r="r" b="b"/>
            <a:pathLst>
              <a:path w="47242" h="35803" extrusionOk="0">
                <a:moveTo>
                  <a:pt x="15568" y="0"/>
                </a:moveTo>
                <a:cubicBezTo>
                  <a:pt x="12840" y="0"/>
                  <a:pt x="10091" y="1520"/>
                  <a:pt x="8548" y="3720"/>
                </a:cubicBezTo>
                <a:cubicBezTo>
                  <a:pt x="8186" y="4246"/>
                  <a:pt x="7857" y="4772"/>
                  <a:pt x="7594" y="5331"/>
                </a:cubicBezTo>
                <a:cubicBezTo>
                  <a:pt x="6608" y="7238"/>
                  <a:pt x="5819" y="9440"/>
                  <a:pt x="4011" y="10755"/>
                </a:cubicBezTo>
                <a:cubicBezTo>
                  <a:pt x="2630" y="11709"/>
                  <a:pt x="1348" y="12301"/>
                  <a:pt x="855" y="14076"/>
                </a:cubicBezTo>
                <a:cubicBezTo>
                  <a:pt x="0" y="17067"/>
                  <a:pt x="2334" y="19960"/>
                  <a:pt x="5063" y="20947"/>
                </a:cubicBezTo>
                <a:cubicBezTo>
                  <a:pt x="8614" y="22196"/>
                  <a:pt x="12953" y="21769"/>
                  <a:pt x="16010" y="24234"/>
                </a:cubicBezTo>
                <a:cubicBezTo>
                  <a:pt x="17556" y="25483"/>
                  <a:pt x="18542" y="27292"/>
                  <a:pt x="19429" y="29034"/>
                </a:cubicBezTo>
                <a:cubicBezTo>
                  <a:pt x="21209" y="32374"/>
                  <a:pt x="23107" y="35803"/>
                  <a:pt x="27149" y="35803"/>
                </a:cubicBezTo>
                <a:cubicBezTo>
                  <a:pt x="27364" y="35803"/>
                  <a:pt x="27585" y="35793"/>
                  <a:pt x="27813" y="35773"/>
                </a:cubicBezTo>
                <a:cubicBezTo>
                  <a:pt x="36590" y="35017"/>
                  <a:pt x="47242" y="17067"/>
                  <a:pt x="35407" y="13287"/>
                </a:cubicBezTo>
                <a:cubicBezTo>
                  <a:pt x="34249" y="12915"/>
                  <a:pt x="33039" y="12855"/>
                  <a:pt x="31823" y="12855"/>
                </a:cubicBezTo>
                <a:cubicBezTo>
                  <a:pt x="31243" y="12855"/>
                  <a:pt x="30663" y="12868"/>
                  <a:pt x="30085" y="12868"/>
                </a:cubicBezTo>
                <a:cubicBezTo>
                  <a:pt x="28985" y="12868"/>
                  <a:pt x="27898" y="12819"/>
                  <a:pt x="26859" y="12531"/>
                </a:cubicBezTo>
                <a:cubicBezTo>
                  <a:pt x="24459" y="11873"/>
                  <a:pt x="22947" y="10164"/>
                  <a:pt x="22257" y="7764"/>
                </a:cubicBezTo>
                <a:cubicBezTo>
                  <a:pt x="21468" y="4969"/>
                  <a:pt x="21106" y="1616"/>
                  <a:pt x="17983" y="433"/>
                </a:cubicBezTo>
                <a:cubicBezTo>
                  <a:pt x="17202" y="137"/>
                  <a:pt x="16386" y="0"/>
                  <a:pt x="155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3715575" y="-426187"/>
            <a:ext cx="1946104" cy="1931386"/>
          </a:xfrm>
          <a:custGeom>
            <a:avLst/>
            <a:gdLst/>
            <a:ahLst/>
            <a:cxnLst/>
            <a:rect l="l" t="t" r="r" b="b"/>
            <a:pathLst>
              <a:path w="24197" h="24014" extrusionOk="0">
                <a:moveTo>
                  <a:pt x="17528" y="0"/>
                </a:moveTo>
                <a:cubicBezTo>
                  <a:pt x="16175" y="0"/>
                  <a:pt x="14804" y="379"/>
                  <a:pt x="13611" y="1066"/>
                </a:cubicBezTo>
                <a:cubicBezTo>
                  <a:pt x="11080" y="2479"/>
                  <a:pt x="10225" y="5438"/>
                  <a:pt x="7825" y="6819"/>
                </a:cubicBezTo>
                <a:cubicBezTo>
                  <a:pt x="5688" y="7969"/>
                  <a:pt x="1" y="9416"/>
                  <a:pt x="2795" y="13262"/>
                </a:cubicBezTo>
                <a:cubicBezTo>
                  <a:pt x="4012" y="14972"/>
                  <a:pt x="6576" y="14807"/>
                  <a:pt x="8417" y="15826"/>
                </a:cubicBezTo>
                <a:cubicBezTo>
                  <a:pt x="10324" y="16878"/>
                  <a:pt x="11178" y="19114"/>
                  <a:pt x="12362" y="20955"/>
                </a:cubicBezTo>
                <a:cubicBezTo>
                  <a:pt x="13332" y="22507"/>
                  <a:pt x="15004" y="24013"/>
                  <a:pt x="16726" y="24013"/>
                </a:cubicBezTo>
                <a:cubicBezTo>
                  <a:pt x="17046" y="24013"/>
                  <a:pt x="17368" y="23961"/>
                  <a:pt x="17688" y="23848"/>
                </a:cubicBezTo>
                <a:cubicBezTo>
                  <a:pt x="19660" y="23158"/>
                  <a:pt x="20285" y="20692"/>
                  <a:pt x="20153" y="18621"/>
                </a:cubicBezTo>
                <a:cubicBezTo>
                  <a:pt x="20055" y="16583"/>
                  <a:pt x="19463" y="14446"/>
                  <a:pt x="20153" y="12506"/>
                </a:cubicBezTo>
                <a:cubicBezTo>
                  <a:pt x="20844" y="10501"/>
                  <a:pt x="22783" y="9087"/>
                  <a:pt x="23441" y="7082"/>
                </a:cubicBezTo>
                <a:cubicBezTo>
                  <a:pt x="24197" y="4715"/>
                  <a:pt x="22882" y="1986"/>
                  <a:pt x="20712" y="803"/>
                </a:cubicBezTo>
                <a:cubicBezTo>
                  <a:pt x="19735" y="255"/>
                  <a:pt x="18637" y="0"/>
                  <a:pt x="175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-304075" y="-833050"/>
            <a:ext cx="3737566" cy="2639432"/>
          </a:xfrm>
          <a:custGeom>
            <a:avLst/>
            <a:gdLst/>
            <a:ahLst/>
            <a:cxnLst/>
            <a:rect l="l" t="t" r="r" b="b"/>
            <a:pathLst>
              <a:path w="41062" h="41450" extrusionOk="0">
                <a:moveTo>
                  <a:pt x="12234" y="1"/>
                </a:moveTo>
                <a:cubicBezTo>
                  <a:pt x="10254" y="1"/>
                  <a:pt x="9068" y="1252"/>
                  <a:pt x="7660" y="3790"/>
                </a:cubicBezTo>
                <a:cubicBezTo>
                  <a:pt x="5490" y="7703"/>
                  <a:pt x="3025" y="11385"/>
                  <a:pt x="1644" y="15625"/>
                </a:cubicBezTo>
                <a:cubicBezTo>
                  <a:pt x="165" y="20162"/>
                  <a:pt x="0" y="25324"/>
                  <a:pt x="2334" y="29466"/>
                </a:cubicBezTo>
                <a:cubicBezTo>
                  <a:pt x="3847" y="32227"/>
                  <a:pt x="6279" y="34331"/>
                  <a:pt x="8844" y="36107"/>
                </a:cubicBezTo>
                <a:cubicBezTo>
                  <a:pt x="12328" y="38572"/>
                  <a:pt x="16208" y="40578"/>
                  <a:pt x="20416" y="41235"/>
                </a:cubicBezTo>
                <a:cubicBezTo>
                  <a:pt x="21322" y="41377"/>
                  <a:pt x="22246" y="41450"/>
                  <a:pt x="23170" y="41450"/>
                </a:cubicBezTo>
                <a:cubicBezTo>
                  <a:pt x="26534" y="41450"/>
                  <a:pt x="29902" y="40483"/>
                  <a:pt x="32481" y="38342"/>
                </a:cubicBezTo>
                <a:cubicBezTo>
                  <a:pt x="36196" y="35219"/>
                  <a:pt x="37708" y="30255"/>
                  <a:pt x="39023" y="25554"/>
                </a:cubicBezTo>
                <a:cubicBezTo>
                  <a:pt x="40042" y="21839"/>
                  <a:pt x="41061" y="17828"/>
                  <a:pt x="39549" y="14310"/>
                </a:cubicBezTo>
                <a:cubicBezTo>
                  <a:pt x="37872" y="10398"/>
                  <a:pt x="33566" y="8393"/>
                  <a:pt x="29653" y="6749"/>
                </a:cubicBezTo>
                <a:lnTo>
                  <a:pt x="16306" y="1095"/>
                </a:lnTo>
                <a:cubicBezTo>
                  <a:pt x="14609" y="367"/>
                  <a:pt x="13305" y="1"/>
                  <a:pt x="12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959087" y="2345925"/>
            <a:ext cx="2621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959138" y="2802850"/>
            <a:ext cx="2621100" cy="9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563730" y="2345925"/>
            <a:ext cx="2621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563690" y="2802850"/>
            <a:ext cx="2621100" cy="9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943500" y="-179950"/>
            <a:ext cx="817466" cy="770832"/>
          </a:xfrm>
          <a:custGeom>
            <a:avLst/>
            <a:gdLst/>
            <a:ahLst/>
            <a:cxnLst/>
            <a:rect l="l" t="t" r="r" b="b"/>
            <a:pathLst>
              <a:path w="19002" h="17918" extrusionOk="0">
                <a:moveTo>
                  <a:pt x="13671" y="0"/>
                </a:moveTo>
                <a:cubicBezTo>
                  <a:pt x="13225" y="0"/>
                  <a:pt x="12788" y="109"/>
                  <a:pt x="12394" y="359"/>
                </a:cubicBezTo>
                <a:cubicBezTo>
                  <a:pt x="11145" y="1148"/>
                  <a:pt x="10980" y="2792"/>
                  <a:pt x="10750" y="4206"/>
                </a:cubicBezTo>
                <a:cubicBezTo>
                  <a:pt x="10520" y="5619"/>
                  <a:pt x="9830" y="7296"/>
                  <a:pt x="8383" y="7493"/>
                </a:cubicBezTo>
                <a:cubicBezTo>
                  <a:pt x="8302" y="7504"/>
                  <a:pt x="8221" y="7509"/>
                  <a:pt x="8141" y="7509"/>
                </a:cubicBezTo>
                <a:cubicBezTo>
                  <a:pt x="7215" y="7509"/>
                  <a:pt x="6366" y="6834"/>
                  <a:pt x="5852" y="6047"/>
                </a:cubicBezTo>
                <a:cubicBezTo>
                  <a:pt x="5293" y="5192"/>
                  <a:pt x="4964" y="4173"/>
                  <a:pt x="4438" y="3318"/>
                </a:cubicBezTo>
                <a:cubicBezTo>
                  <a:pt x="3806" y="2337"/>
                  <a:pt x="2939" y="1802"/>
                  <a:pt x="2159" y="1802"/>
                </a:cubicBezTo>
                <a:cubicBezTo>
                  <a:pt x="1398" y="1802"/>
                  <a:pt x="720" y="2312"/>
                  <a:pt x="428" y="3417"/>
                </a:cubicBezTo>
                <a:cubicBezTo>
                  <a:pt x="0" y="5028"/>
                  <a:pt x="1315" y="8743"/>
                  <a:pt x="1808" y="10288"/>
                </a:cubicBezTo>
                <a:cubicBezTo>
                  <a:pt x="2564" y="12655"/>
                  <a:pt x="3879" y="14890"/>
                  <a:pt x="5819" y="16337"/>
                </a:cubicBezTo>
                <a:cubicBezTo>
                  <a:pt x="7137" y="17325"/>
                  <a:pt x="8792" y="17917"/>
                  <a:pt x="10422" y="17917"/>
                </a:cubicBezTo>
                <a:cubicBezTo>
                  <a:pt x="11232" y="17917"/>
                  <a:pt x="12036" y="17771"/>
                  <a:pt x="12789" y="17454"/>
                </a:cubicBezTo>
                <a:cubicBezTo>
                  <a:pt x="15156" y="16468"/>
                  <a:pt x="16635" y="14068"/>
                  <a:pt x="17523" y="11668"/>
                </a:cubicBezTo>
                <a:cubicBezTo>
                  <a:pt x="18739" y="8315"/>
                  <a:pt x="19002" y="4173"/>
                  <a:pt x="16635" y="1477"/>
                </a:cubicBezTo>
                <a:cubicBezTo>
                  <a:pt x="15891" y="640"/>
                  <a:pt x="14751" y="0"/>
                  <a:pt x="136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2809450" y="-497650"/>
            <a:ext cx="1630543" cy="1550164"/>
          </a:xfrm>
          <a:custGeom>
            <a:avLst/>
            <a:gdLst/>
            <a:ahLst/>
            <a:cxnLst/>
            <a:rect l="l" t="t" r="r" b="b"/>
            <a:pathLst>
              <a:path w="45359" h="43123" extrusionOk="0">
                <a:moveTo>
                  <a:pt x="16451" y="0"/>
                </a:moveTo>
                <a:cubicBezTo>
                  <a:pt x="5789" y="0"/>
                  <a:pt x="0" y="15189"/>
                  <a:pt x="1207" y="23706"/>
                </a:cubicBezTo>
                <a:cubicBezTo>
                  <a:pt x="2227" y="31201"/>
                  <a:pt x="7224" y="38039"/>
                  <a:pt x="14062" y="41162"/>
                </a:cubicBezTo>
                <a:cubicBezTo>
                  <a:pt x="16907" y="42476"/>
                  <a:pt x="20044" y="43123"/>
                  <a:pt x="23181" y="43123"/>
                </a:cubicBezTo>
                <a:cubicBezTo>
                  <a:pt x="27582" y="43123"/>
                  <a:pt x="31986" y="41849"/>
                  <a:pt x="35595" y="39354"/>
                </a:cubicBezTo>
                <a:cubicBezTo>
                  <a:pt x="41775" y="35047"/>
                  <a:pt x="45359" y="27223"/>
                  <a:pt x="44471" y="19728"/>
                </a:cubicBezTo>
                <a:cubicBezTo>
                  <a:pt x="43912" y="15158"/>
                  <a:pt x="41249" y="10358"/>
                  <a:pt x="36778" y="9208"/>
                </a:cubicBezTo>
                <a:cubicBezTo>
                  <a:pt x="32636" y="8156"/>
                  <a:pt x="28494" y="9865"/>
                  <a:pt x="24943" y="6972"/>
                </a:cubicBezTo>
                <a:cubicBezTo>
                  <a:pt x="21590" y="4276"/>
                  <a:pt x="22083" y="134"/>
                  <a:pt x="16692" y="3"/>
                </a:cubicBezTo>
                <a:cubicBezTo>
                  <a:pt x="16611" y="1"/>
                  <a:pt x="16531" y="0"/>
                  <a:pt x="16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132350"/>
            <a:ext cx="9144000" cy="10113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621100" y="1269550"/>
            <a:ext cx="4356000" cy="29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6170725" y="-208225"/>
            <a:ext cx="1881531" cy="1425944"/>
          </a:xfrm>
          <a:custGeom>
            <a:avLst/>
            <a:gdLst/>
            <a:ahLst/>
            <a:cxnLst/>
            <a:rect l="l" t="t" r="r" b="b"/>
            <a:pathLst>
              <a:path w="47242" h="35803" extrusionOk="0">
                <a:moveTo>
                  <a:pt x="15568" y="0"/>
                </a:moveTo>
                <a:cubicBezTo>
                  <a:pt x="12840" y="0"/>
                  <a:pt x="10091" y="1520"/>
                  <a:pt x="8548" y="3720"/>
                </a:cubicBezTo>
                <a:cubicBezTo>
                  <a:pt x="8186" y="4246"/>
                  <a:pt x="7857" y="4772"/>
                  <a:pt x="7594" y="5331"/>
                </a:cubicBezTo>
                <a:cubicBezTo>
                  <a:pt x="6608" y="7238"/>
                  <a:pt x="5819" y="9440"/>
                  <a:pt x="4011" y="10755"/>
                </a:cubicBezTo>
                <a:cubicBezTo>
                  <a:pt x="2630" y="11709"/>
                  <a:pt x="1348" y="12301"/>
                  <a:pt x="855" y="14076"/>
                </a:cubicBezTo>
                <a:cubicBezTo>
                  <a:pt x="0" y="17067"/>
                  <a:pt x="2334" y="19960"/>
                  <a:pt x="5063" y="20947"/>
                </a:cubicBezTo>
                <a:cubicBezTo>
                  <a:pt x="8614" y="22196"/>
                  <a:pt x="12953" y="21769"/>
                  <a:pt x="16010" y="24234"/>
                </a:cubicBezTo>
                <a:cubicBezTo>
                  <a:pt x="17556" y="25483"/>
                  <a:pt x="18542" y="27292"/>
                  <a:pt x="19429" y="29034"/>
                </a:cubicBezTo>
                <a:cubicBezTo>
                  <a:pt x="21209" y="32374"/>
                  <a:pt x="23107" y="35803"/>
                  <a:pt x="27149" y="35803"/>
                </a:cubicBezTo>
                <a:cubicBezTo>
                  <a:pt x="27364" y="35803"/>
                  <a:pt x="27585" y="35793"/>
                  <a:pt x="27813" y="35773"/>
                </a:cubicBezTo>
                <a:cubicBezTo>
                  <a:pt x="36590" y="35017"/>
                  <a:pt x="47242" y="17067"/>
                  <a:pt x="35407" y="13287"/>
                </a:cubicBezTo>
                <a:cubicBezTo>
                  <a:pt x="34249" y="12915"/>
                  <a:pt x="33039" y="12855"/>
                  <a:pt x="31823" y="12855"/>
                </a:cubicBezTo>
                <a:cubicBezTo>
                  <a:pt x="31243" y="12855"/>
                  <a:pt x="30663" y="12868"/>
                  <a:pt x="30085" y="12868"/>
                </a:cubicBezTo>
                <a:cubicBezTo>
                  <a:pt x="28985" y="12868"/>
                  <a:pt x="27898" y="12819"/>
                  <a:pt x="26859" y="12531"/>
                </a:cubicBezTo>
                <a:cubicBezTo>
                  <a:pt x="24459" y="11873"/>
                  <a:pt x="22947" y="10164"/>
                  <a:pt x="22257" y="7764"/>
                </a:cubicBezTo>
                <a:cubicBezTo>
                  <a:pt x="21468" y="4969"/>
                  <a:pt x="21106" y="1616"/>
                  <a:pt x="17983" y="433"/>
                </a:cubicBezTo>
                <a:cubicBezTo>
                  <a:pt x="17202" y="137"/>
                  <a:pt x="16386" y="0"/>
                  <a:pt x="155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3129440">
            <a:off x="7495390" y="1289647"/>
            <a:ext cx="2697163" cy="2564204"/>
          </a:xfrm>
          <a:custGeom>
            <a:avLst/>
            <a:gdLst/>
            <a:ahLst/>
            <a:cxnLst/>
            <a:rect l="l" t="t" r="r" b="b"/>
            <a:pathLst>
              <a:path w="45359" h="43123" extrusionOk="0">
                <a:moveTo>
                  <a:pt x="16451" y="0"/>
                </a:moveTo>
                <a:cubicBezTo>
                  <a:pt x="5789" y="0"/>
                  <a:pt x="0" y="15189"/>
                  <a:pt x="1207" y="23706"/>
                </a:cubicBezTo>
                <a:cubicBezTo>
                  <a:pt x="2227" y="31201"/>
                  <a:pt x="7224" y="38039"/>
                  <a:pt x="14062" y="41162"/>
                </a:cubicBezTo>
                <a:cubicBezTo>
                  <a:pt x="16907" y="42476"/>
                  <a:pt x="20044" y="43123"/>
                  <a:pt x="23181" y="43123"/>
                </a:cubicBezTo>
                <a:cubicBezTo>
                  <a:pt x="27582" y="43123"/>
                  <a:pt x="31986" y="41849"/>
                  <a:pt x="35595" y="39354"/>
                </a:cubicBezTo>
                <a:cubicBezTo>
                  <a:pt x="41775" y="35047"/>
                  <a:pt x="45359" y="27223"/>
                  <a:pt x="44471" y="19728"/>
                </a:cubicBezTo>
                <a:cubicBezTo>
                  <a:pt x="43912" y="15158"/>
                  <a:pt x="41249" y="10358"/>
                  <a:pt x="36778" y="9208"/>
                </a:cubicBezTo>
                <a:cubicBezTo>
                  <a:pt x="32636" y="8156"/>
                  <a:pt x="28494" y="9865"/>
                  <a:pt x="24943" y="6972"/>
                </a:cubicBezTo>
                <a:cubicBezTo>
                  <a:pt x="21590" y="4276"/>
                  <a:pt x="22083" y="134"/>
                  <a:pt x="16692" y="3"/>
                </a:cubicBezTo>
                <a:cubicBezTo>
                  <a:pt x="16611" y="1"/>
                  <a:pt x="16531" y="0"/>
                  <a:pt x="16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4132350"/>
            <a:ext cx="9144000" cy="10113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3645600" y="546525"/>
            <a:ext cx="4710600" cy="18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374325" y="2529775"/>
            <a:ext cx="3737566" cy="2639432"/>
          </a:xfrm>
          <a:custGeom>
            <a:avLst/>
            <a:gdLst/>
            <a:ahLst/>
            <a:cxnLst/>
            <a:rect l="l" t="t" r="r" b="b"/>
            <a:pathLst>
              <a:path w="41062" h="41450" extrusionOk="0">
                <a:moveTo>
                  <a:pt x="12234" y="1"/>
                </a:moveTo>
                <a:cubicBezTo>
                  <a:pt x="10254" y="1"/>
                  <a:pt x="9068" y="1252"/>
                  <a:pt x="7660" y="3790"/>
                </a:cubicBezTo>
                <a:cubicBezTo>
                  <a:pt x="5490" y="7703"/>
                  <a:pt x="3025" y="11385"/>
                  <a:pt x="1644" y="15625"/>
                </a:cubicBezTo>
                <a:cubicBezTo>
                  <a:pt x="165" y="20162"/>
                  <a:pt x="0" y="25324"/>
                  <a:pt x="2334" y="29466"/>
                </a:cubicBezTo>
                <a:cubicBezTo>
                  <a:pt x="3847" y="32227"/>
                  <a:pt x="6279" y="34331"/>
                  <a:pt x="8844" y="36107"/>
                </a:cubicBezTo>
                <a:cubicBezTo>
                  <a:pt x="12328" y="38572"/>
                  <a:pt x="16208" y="40578"/>
                  <a:pt x="20416" y="41235"/>
                </a:cubicBezTo>
                <a:cubicBezTo>
                  <a:pt x="21322" y="41377"/>
                  <a:pt x="22246" y="41450"/>
                  <a:pt x="23170" y="41450"/>
                </a:cubicBezTo>
                <a:cubicBezTo>
                  <a:pt x="26534" y="41450"/>
                  <a:pt x="29902" y="40483"/>
                  <a:pt x="32481" y="38342"/>
                </a:cubicBezTo>
                <a:cubicBezTo>
                  <a:pt x="36196" y="35219"/>
                  <a:pt x="37708" y="30255"/>
                  <a:pt x="39023" y="25554"/>
                </a:cubicBezTo>
                <a:cubicBezTo>
                  <a:pt x="40042" y="21839"/>
                  <a:pt x="41061" y="17828"/>
                  <a:pt x="39549" y="14310"/>
                </a:cubicBezTo>
                <a:cubicBezTo>
                  <a:pt x="37872" y="10398"/>
                  <a:pt x="33566" y="8393"/>
                  <a:pt x="29653" y="6749"/>
                </a:cubicBezTo>
                <a:lnTo>
                  <a:pt x="16306" y="1095"/>
                </a:lnTo>
                <a:cubicBezTo>
                  <a:pt x="14609" y="367"/>
                  <a:pt x="13305" y="1"/>
                  <a:pt x="12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-490756" y="-166300"/>
            <a:ext cx="2732831" cy="2100081"/>
          </a:xfrm>
          <a:custGeom>
            <a:avLst/>
            <a:gdLst/>
            <a:ahLst/>
            <a:cxnLst/>
            <a:rect l="l" t="t" r="r" b="b"/>
            <a:pathLst>
              <a:path w="45928" h="35294" extrusionOk="0">
                <a:moveTo>
                  <a:pt x="12353" y="1"/>
                </a:moveTo>
                <a:cubicBezTo>
                  <a:pt x="8260" y="1"/>
                  <a:pt x="4419" y="1163"/>
                  <a:pt x="2828" y="4957"/>
                </a:cubicBezTo>
                <a:cubicBezTo>
                  <a:pt x="1" y="11696"/>
                  <a:pt x="6477" y="21066"/>
                  <a:pt x="12756" y="22973"/>
                </a:cubicBezTo>
                <a:cubicBezTo>
                  <a:pt x="16044" y="23926"/>
                  <a:pt x="19792" y="23827"/>
                  <a:pt x="22454" y="25931"/>
                </a:cubicBezTo>
                <a:cubicBezTo>
                  <a:pt x="24690" y="27707"/>
                  <a:pt x="25610" y="30698"/>
                  <a:pt x="27616" y="32736"/>
                </a:cubicBezTo>
                <a:cubicBezTo>
                  <a:pt x="29317" y="34470"/>
                  <a:pt x="31704" y="35293"/>
                  <a:pt x="34129" y="35293"/>
                </a:cubicBezTo>
                <a:cubicBezTo>
                  <a:pt x="36625" y="35293"/>
                  <a:pt x="39161" y="34420"/>
                  <a:pt x="41029" y="32769"/>
                </a:cubicBezTo>
                <a:cubicBezTo>
                  <a:pt x="44744" y="29548"/>
                  <a:pt x="45927" y="23959"/>
                  <a:pt x="44678" y="19225"/>
                </a:cubicBezTo>
                <a:cubicBezTo>
                  <a:pt x="43396" y="14458"/>
                  <a:pt x="39977" y="10414"/>
                  <a:pt x="35900" y="7620"/>
                </a:cubicBezTo>
                <a:cubicBezTo>
                  <a:pt x="31824" y="4858"/>
                  <a:pt x="27123" y="3149"/>
                  <a:pt x="22389" y="1702"/>
                </a:cubicBezTo>
                <a:cubicBezTo>
                  <a:pt x="19757" y="902"/>
                  <a:pt x="15957" y="1"/>
                  <a:pt x="12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2940223" y="1843325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2"/>
          </p:nvPr>
        </p:nvSpPr>
        <p:spPr>
          <a:xfrm>
            <a:off x="2940200" y="215635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3"/>
          </p:nvPr>
        </p:nvSpPr>
        <p:spPr>
          <a:xfrm>
            <a:off x="621111" y="1843325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621088" y="215635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5"/>
          </p:nvPr>
        </p:nvSpPr>
        <p:spPr>
          <a:xfrm>
            <a:off x="2940223" y="3604100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2940247" y="391712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7"/>
          </p:nvPr>
        </p:nvSpPr>
        <p:spPr>
          <a:xfrm>
            <a:off x="621111" y="3604100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8"/>
          </p:nvPr>
        </p:nvSpPr>
        <p:spPr>
          <a:xfrm>
            <a:off x="621088" y="391712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7"/>
          <p:cNvSpPr/>
          <p:nvPr/>
        </p:nvSpPr>
        <p:spPr>
          <a:xfrm rot="-4844991">
            <a:off x="6513223" y="-387717"/>
            <a:ext cx="3388425" cy="3303671"/>
          </a:xfrm>
          <a:custGeom>
            <a:avLst/>
            <a:gdLst/>
            <a:ahLst/>
            <a:cxnLst/>
            <a:rect l="l" t="t" r="r" b="b"/>
            <a:pathLst>
              <a:path w="38940" h="37966" extrusionOk="0">
                <a:moveTo>
                  <a:pt x="24392" y="1"/>
                </a:moveTo>
                <a:cubicBezTo>
                  <a:pt x="22840" y="1"/>
                  <a:pt x="21352" y="801"/>
                  <a:pt x="20036" y="1658"/>
                </a:cubicBezTo>
                <a:cubicBezTo>
                  <a:pt x="16683" y="3860"/>
                  <a:pt x="13658" y="6556"/>
                  <a:pt x="11094" y="9614"/>
                </a:cubicBezTo>
                <a:cubicBezTo>
                  <a:pt x="6656" y="14906"/>
                  <a:pt x="4618" y="20890"/>
                  <a:pt x="1922" y="27070"/>
                </a:cubicBezTo>
                <a:cubicBezTo>
                  <a:pt x="1" y="31489"/>
                  <a:pt x="1884" y="37966"/>
                  <a:pt x="7512" y="37966"/>
                </a:cubicBezTo>
                <a:cubicBezTo>
                  <a:pt x="7662" y="37966"/>
                  <a:pt x="7815" y="37961"/>
                  <a:pt x="7971" y="37952"/>
                </a:cubicBezTo>
                <a:cubicBezTo>
                  <a:pt x="11028" y="37787"/>
                  <a:pt x="13527" y="35388"/>
                  <a:pt x="15368" y="32889"/>
                </a:cubicBezTo>
                <a:cubicBezTo>
                  <a:pt x="17176" y="30391"/>
                  <a:pt x="18754" y="27596"/>
                  <a:pt x="21285" y="25854"/>
                </a:cubicBezTo>
                <a:cubicBezTo>
                  <a:pt x="23323" y="24440"/>
                  <a:pt x="25822" y="23848"/>
                  <a:pt x="28222" y="23322"/>
                </a:cubicBezTo>
                <a:cubicBezTo>
                  <a:pt x="30655" y="22796"/>
                  <a:pt x="33120" y="22270"/>
                  <a:pt x="35224" y="20923"/>
                </a:cubicBezTo>
                <a:cubicBezTo>
                  <a:pt x="37295" y="19608"/>
                  <a:pt x="38939" y="17273"/>
                  <a:pt x="38742" y="14808"/>
                </a:cubicBezTo>
                <a:cubicBezTo>
                  <a:pt x="38545" y="12835"/>
                  <a:pt x="37230" y="11093"/>
                  <a:pt x="35520" y="10041"/>
                </a:cubicBezTo>
                <a:cubicBezTo>
                  <a:pt x="33844" y="8989"/>
                  <a:pt x="31871" y="8562"/>
                  <a:pt x="29898" y="8331"/>
                </a:cubicBezTo>
                <a:cubicBezTo>
                  <a:pt x="29142" y="8299"/>
                  <a:pt x="28419" y="8167"/>
                  <a:pt x="27762" y="7904"/>
                </a:cubicBezTo>
                <a:cubicBezTo>
                  <a:pt x="27038" y="7641"/>
                  <a:pt x="26545" y="7016"/>
                  <a:pt x="26447" y="6260"/>
                </a:cubicBezTo>
                <a:cubicBezTo>
                  <a:pt x="26381" y="5241"/>
                  <a:pt x="27334" y="4452"/>
                  <a:pt x="27630" y="3466"/>
                </a:cubicBezTo>
                <a:cubicBezTo>
                  <a:pt x="28057" y="1822"/>
                  <a:pt x="26447" y="178"/>
                  <a:pt x="24737" y="14"/>
                </a:cubicBezTo>
                <a:cubicBezTo>
                  <a:pt x="24622" y="5"/>
                  <a:pt x="24506" y="1"/>
                  <a:pt x="243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18000" y="4710425"/>
            <a:ext cx="9180000" cy="4620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s">
  <p:cSld name="CUSTOM_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 hasCustomPrompt="1"/>
          </p:nvPr>
        </p:nvSpPr>
        <p:spPr>
          <a:xfrm>
            <a:off x="3816824" y="635425"/>
            <a:ext cx="42474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3824648" y="1249645"/>
            <a:ext cx="42474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2" hasCustomPrompt="1"/>
          </p:nvPr>
        </p:nvSpPr>
        <p:spPr>
          <a:xfrm>
            <a:off x="3816824" y="1883115"/>
            <a:ext cx="42474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3"/>
          </p:nvPr>
        </p:nvSpPr>
        <p:spPr>
          <a:xfrm>
            <a:off x="3816824" y="2497360"/>
            <a:ext cx="42474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4" hasCustomPrompt="1"/>
          </p:nvPr>
        </p:nvSpPr>
        <p:spPr>
          <a:xfrm>
            <a:off x="3816824" y="3130805"/>
            <a:ext cx="42474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5"/>
          </p:nvPr>
        </p:nvSpPr>
        <p:spPr>
          <a:xfrm>
            <a:off x="3816824" y="3745050"/>
            <a:ext cx="42474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-441225" y="-394300"/>
            <a:ext cx="1946271" cy="2111114"/>
          </a:xfrm>
          <a:custGeom>
            <a:avLst/>
            <a:gdLst/>
            <a:ahLst/>
            <a:cxnLst/>
            <a:rect l="l" t="t" r="r" b="b"/>
            <a:pathLst>
              <a:path w="38136" h="41366" extrusionOk="0">
                <a:moveTo>
                  <a:pt x="26368" y="1"/>
                </a:moveTo>
                <a:cubicBezTo>
                  <a:pt x="23697" y="1"/>
                  <a:pt x="21039" y="649"/>
                  <a:pt x="18673" y="1927"/>
                </a:cubicBezTo>
                <a:cubicBezTo>
                  <a:pt x="17029" y="2814"/>
                  <a:pt x="15583" y="3998"/>
                  <a:pt x="14399" y="5411"/>
                </a:cubicBezTo>
                <a:cubicBezTo>
                  <a:pt x="11737" y="8535"/>
                  <a:pt x="10454" y="12578"/>
                  <a:pt x="7989" y="15833"/>
                </a:cubicBezTo>
                <a:cubicBezTo>
                  <a:pt x="6477" y="17772"/>
                  <a:pt x="4636" y="19416"/>
                  <a:pt x="3058" y="21290"/>
                </a:cubicBezTo>
                <a:cubicBezTo>
                  <a:pt x="1447" y="23164"/>
                  <a:pt x="132" y="25399"/>
                  <a:pt x="66" y="27865"/>
                </a:cubicBezTo>
                <a:cubicBezTo>
                  <a:pt x="0" y="30133"/>
                  <a:pt x="1052" y="32336"/>
                  <a:pt x="2433" y="34144"/>
                </a:cubicBezTo>
                <a:cubicBezTo>
                  <a:pt x="5946" y="38806"/>
                  <a:pt x="11368" y="41366"/>
                  <a:pt x="16928" y="41366"/>
                </a:cubicBezTo>
                <a:cubicBezTo>
                  <a:pt x="19329" y="41366"/>
                  <a:pt x="21755" y="40889"/>
                  <a:pt x="24065" y="39897"/>
                </a:cubicBezTo>
                <a:cubicBezTo>
                  <a:pt x="31757" y="36577"/>
                  <a:pt x="36163" y="28457"/>
                  <a:pt x="34782" y="20238"/>
                </a:cubicBezTo>
                <a:cubicBezTo>
                  <a:pt x="34585" y="18989"/>
                  <a:pt x="34223" y="17772"/>
                  <a:pt x="34355" y="16523"/>
                </a:cubicBezTo>
                <a:cubicBezTo>
                  <a:pt x="34650" y="13992"/>
                  <a:pt x="36820" y="12052"/>
                  <a:pt x="37576" y="9619"/>
                </a:cubicBezTo>
                <a:cubicBezTo>
                  <a:pt x="38135" y="7713"/>
                  <a:pt x="37839" y="5674"/>
                  <a:pt x="36754" y="4031"/>
                </a:cubicBezTo>
                <a:cubicBezTo>
                  <a:pt x="35012" y="1401"/>
                  <a:pt x="31034" y="414"/>
                  <a:pt x="28043" y="86"/>
                </a:cubicBezTo>
                <a:cubicBezTo>
                  <a:pt x="27485" y="29"/>
                  <a:pt x="26926" y="1"/>
                  <a:pt x="26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flipH="1">
            <a:off x="-332477" y="2685075"/>
            <a:ext cx="1567752" cy="1204761"/>
          </a:xfrm>
          <a:custGeom>
            <a:avLst/>
            <a:gdLst/>
            <a:ahLst/>
            <a:cxnLst/>
            <a:rect l="l" t="t" r="r" b="b"/>
            <a:pathLst>
              <a:path w="45928" h="35294" extrusionOk="0">
                <a:moveTo>
                  <a:pt x="12353" y="1"/>
                </a:moveTo>
                <a:cubicBezTo>
                  <a:pt x="8260" y="1"/>
                  <a:pt x="4419" y="1163"/>
                  <a:pt x="2828" y="4957"/>
                </a:cubicBezTo>
                <a:cubicBezTo>
                  <a:pt x="1" y="11696"/>
                  <a:pt x="6477" y="21066"/>
                  <a:pt x="12756" y="22973"/>
                </a:cubicBezTo>
                <a:cubicBezTo>
                  <a:pt x="16044" y="23926"/>
                  <a:pt x="19792" y="23827"/>
                  <a:pt x="22454" y="25931"/>
                </a:cubicBezTo>
                <a:cubicBezTo>
                  <a:pt x="24690" y="27707"/>
                  <a:pt x="25610" y="30698"/>
                  <a:pt x="27616" y="32736"/>
                </a:cubicBezTo>
                <a:cubicBezTo>
                  <a:pt x="29317" y="34470"/>
                  <a:pt x="31704" y="35293"/>
                  <a:pt x="34129" y="35293"/>
                </a:cubicBezTo>
                <a:cubicBezTo>
                  <a:pt x="36625" y="35293"/>
                  <a:pt x="39161" y="34420"/>
                  <a:pt x="41029" y="32769"/>
                </a:cubicBezTo>
                <a:cubicBezTo>
                  <a:pt x="44744" y="29548"/>
                  <a:pt x="45927" y="23959"/>
                  <a:pt x="44678" y="19225"/>
                </a:cubicBezTo>
                <a:cubicBezTo>
                  <a:pt x="43396" y="14458"/>
                  <a:pt x="39977" y="10414"/>
                  <a:pt x="35900" y="7620"/>
                </a:cubicBezTo>
                <a:cubicBezTo>
                  <a:pt x="31824" y="4858"/>
                  <a:pt x="27123" y="3149"/>
                  <a:pt x="22389" y="1702"/>
                </a:cubicBezTo>
                <a:cubicBezTo>
                  <a:pt x="19757" y="902"/>
                  <a:pt x="15957" y="1"/>
                  <a:pt x="12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"/>
          </p:nvPr>
        </p:nvSpPr>
        <p:spPr>
          <a:xfrm>
            <a:off x="618975" y="1126400"/>
            <a:ext cx="7903800" cy="3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/>
          <p:nvPr/>
        </p:nvSpPr>
        <p:spPr>
          <a:xfrm rot="1784329">
            <a:off x="4591255" y="1923781"/>
            <a:ext cx="3683504" cy="3995486"/>
          </a:xfrm>
          <a:custGeom>
            <a:avLst/>
            <a:gdLst/>
            <a:ahLst/>
            <a:cxnLst/>
            <a:rect l="l" t="t" r="r" b="b"/>
            <a:pathLst>
              <a:path w="38136" h="41366" extrusionOk="0">
                <a:moveTo>
                  <a:pt x="26368" y="1"/>
                </a:moveTo>
                <a:cubicBezTo>
                  <a:pt x="23697" y="1"/>
                  <a:pt x="21039" y="649"/>
                  <a:pt x="18673" y="1927"/>
                </a:cubicBezTo>
                <a:cubicBezTo>
                  <a:pt x="17029" y="2814"/>
                  <a:pt x="15583" y="3998"/>
                  <a:pt x="14399" y="5411"/>
                </a:cubicBezTo>
                <a:cubicBezTo>
                  <a:pt x="11737" y="8535"/>
                  <a:pt x="10454" y="12578"/>
                  <a:pt x="7989" y="15833"/>
                </a:cubicBezTo>
                <a:cubicBezTo>
                  <a:pt x="6477" y="17772"/>
                  <a:pt x="4636" y="19416"/>
                  <a:pt x="3058" y="21290"/>
                </a:cubicBezTo>
                <a:cubicBezTo>
                  <a:pt x="1447" y="23164"/>
                  <a:pt x="132" y="25399"/>
                  <a:pt x="66" y="27865"/>
                </a:cubicBezTo>
                <a:cubicBezTo>
                  <a:pt x="0" y="30133"/>
                  <a:pt x="1052" y="32336"/>
                  <a:pt x="2433" y="34144"/>
                </a:cubicBezTo>
                <a:cubicBezTo>
                  <a:pt x="5946" y="38806"/>
                  <a:pt x="11368" y="41366"/>
                  <a:pt x="16928" y="41366"/>
                </a:cubicBezTo>
                <a:cubicBezTo>
                  <a:pt x="19329" y="41366"/>
                  <a:pt x="21755" y="40889"/>
                  <a:pt x="24065" y="39897"/>
                </a:cubicBezTo>
                <a:cubicBezTo>
                  <a:pt x="31757" y="36577"/>
                  <a:pt x="36163" y="28457"/>
                  <a:pt x="34782" y="20238"/>
                </a:cubicBezTo>
                <a:cubicBezTo>
                  <a:pt x="34585" y="18989"/>
                  <a:pt x="34223" y="17772"/>
                  <a:pt x="34355" y="16523"/>
                </a:cubicBezTo>
                <a:cubicBezTo>
                  <a:pt x="34650" y="13992"/>
                  <a:pt x="36820" y="12052"/>
                  <a:pt x="37576" y="9619"/>
                </a:cubicBezTo>
                <a:cubicBezTo>
                  <a:pt x="38135" y="7713"/>
                  <a:pt x="37839" y="5674"/>
                  <a:pt x="36754" y="4031"/>
                </a:cubicBezTo>
                <a:cubicBezTo>
                  <a:pt x="35012" y="1401"/>
                  <a:pt x="31034" y="414"/>
                  <a:pt x="28043" y="86"/>
                </a:cubicBezTo>
                <a:cubicBezTo>
                  <a:pt x="27485" y="29"/>
                  <a:pt x="26926" y="1"/>
                  <a:pt x="26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1122875" y="-713150"/>
            <a:ext cx="1946271" cy="2111114"/>
          </a:xfrm>
          <a:custGeom>
            <a:avLst/>
            <a:gdLst/>
            <a:ahLst/>
            <a:cxnLst/>
            <a:rect l="l" t="t" r="r" b="b"/>
            <a:pathLst>
              <a:path w="38136" h="41366" extrusionOk="0">
                <a:moveTo>
                  <a:pt x="26368" y="1"/>
                </a:moveTo>
                <a:cubicBezTo>
                  <a:pt x="23697" y="1"/>
                  <a:pt x="21039" y="649"/>
                  <a:pt x="18673" y="1927"/>
                </a:cubicBezTo>
                <a:cubicBezTo>
                  <a:pt x="17029" y="2814"/>
                  <a:pt x="15583" y="3998"/>
                  <a:pt x="14399" y="5411"/>
                </a:cubicBezTo>
                <a:cubicBezTo>
                  <a:pt x="11737" y="8535"/>
                  <a:pt x="10454" y="12578"/>
                  <a:pt x="7989" y="15833"/>
                </a:cubicBezTo>
                <a:cubicBezTo>
                  <a:pt x="6477" y="17772"/>
                  <a:pt x="4636" y="19416"/>
                  <a:pt x="3058" y="21290"/>
                </a:cubicBezTo>
                <a:cubicBezTo>
                  <a:pt x="1447" y="23164"/>
                  <a:pt x="132" y="25399"/>
                  <a:pt x="66" y="27865"/>
                </a:cubicBezTo>
                <a:cubicBezTo>
                  <a:pt x="0" y="30133"/>
                  <a:pt x="1052" y="32336"/>
                  <a:pt x="2433" y="34144"/>
                </a:cubicBezTo>
                <a:cubicBezTo>
                  <a:pt x="5946" y="38806"/>
                  <a:pt x="11368" y="41366"/>
                  <a:pt x="16928" y="41366"/>
                </a:cubicBezTo>
                <a:cubicBezTo>
                  <a:pt x="19329" y="41366"/>
                  <a:pt x="21755" y="40889"/>
                  <a:pt x="24065" y="39897"/>
                </a:cubicBezTo>
                <a:cubicBezTo>
                  <a:pt x="31757" y="36577"/>
                  <a:pt x="36163" y="28457"/>
                  <a:pt x="34782" y="20238"/>
                </a:cubicBezTo>
                <a:cubicBezTo>
                  <a:pt x="34585" y="18989"/>
                  <a:pt x="34223" y="17772"/>
                  <a:pt x="34355" y="16523"/>
                </a:cubicBezTo>
                <a:cubicBezTo>
                  <a:pt x="34650" y="13992"/>
                  <a:pt x="36820" y="12052"/>
                  <a:pt x="37576" y="9619"/>
                </a:cubicBezTo>
                <a:cubicBezTo>
                  <a:pt x="38135" y="7713"/>
                  <a:pt x="37839" y="5674"/>
                  <a:pt x="36754" y="4031"/>
                </a:cubicBezTo>
                <a:cubicBezTo>
                  <a:pt x="35012" y="1401"/>
                  <a:pt x="31034" y="414"/>
                  <a:pt x="28043" y="86"/>
                </a:cubicBezTo>
                <a:cubicBezTo>
                  <a:pt x="27485" y="29"/>
                  <a:pt x="26926" y="1"/>
                  <a:pt x="26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 flipH="1">
            <a:off x="-254205" y="1826553"/>
            <a:ext cx="3009432" cy="2312639"/>
          </a:xfrm>
          <a:custGeom>
            <a:avLst/>
            <a:gdLst/>
            <a:ahLst/>
            <a:cxnLst/>
            <a:rect l="l" t="t" r="r" b="b"/>
            <a:pathLst>
              <a:path w="45928" h="35294" extrusionOk="0">
                <a:moveTo>
                  <a:pt x="12353" y="1"/>
                </a:moveTo>
                <a:cubicBezTo>
                  <a:pt x="8260" y="1"/>
                  <a:pt x="4419" y="1163"/>
                  <a:pt x="2828" y="4957"/>
                </a:cubicBezTo>
                <a:cubicBezTo>
                  <a:pt x="1" y="11696"/>
                  <a:pt x="6477" y="21066"/>
                  <a:pt x="12756" y="22973"/>
                </a:cubicBezTo>
                <a:cubicBezTo>
                  <a:pt x="16044" y="23926"/>
                  <a:pt x="19792" y="23827"/>
                  <a:pt x="22454" y="25931"/>
                </a:cubicBezTo>
                <a:cubicBezTo>
                  <a:pt x="24690" y="27707"/>
                  <a:pt x="25610" y="30698"/>
                  <a:pt x="27616" y="32736"/>
                </a:cubicBezTo>
                <a:cubicBezTo>
                  <a:pt x="29317" y="34470"/>
                  <a:pt x="31704" y="35293"/>
                  <a:pt x="34129" y="35293"/>
                </a:cubicBezTo>
                <a:cubicBezTo>
                  <a:pt x="36625" y="35293"/>
                  <a:pt x="39161" y="34420"/>
                  <a:pt x="41029" y="32769"/>
                </a:cubicBezTo>
                <a:cubicBezTo>
                  <a:pt x="44744" y="29548"/>
                  <a:pt x="45927" y="23959"/>
                  <a:pt x="44678" y="19225"/>
                </a:cubicBezTo>
                <a:cubicBezTo>
                  <a:pt x="43396" y="14458"/>
                  <a:pt x="39977" y="10414"/>
                  <a:pt x="35900" y="7620"/>
                </a:cubicBezTo>
                <a:cubicBezTo>
                  <a:pt x="31824" y="4858"/>
                  <a:pt x="27123" y="3149"/>
                  <a:pt x="22389" y="1702"/>
                </a:cubicBezTo>
                <a:cubicBezTo>
                  <a:pt x="19757" y="902"/>
                  <a:pt x="15957" y="1"/>
                  <a:pt x="12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0" y="4132350"/>
            <a:ext cx="9144000" cy="1011300"/>
          </a:xfrm>
          <a:prstGeom prst="rect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Medium"/>
              <a:buNone/>
              <a:defRPr sz="3600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63" r:id="rId6"/>
    <p:sldLayoutId id="2147483666" r:id="rId7"/>
    <p:sldLayoutId id="2147483668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417575" y="4288350"/>
            <a:ext cx="2437800" cy="612300"/>
          </a:xfrm>
          <a:prstGeom prst="ellipse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ctrTitle"/>
          </p:nvPr>
        </p:nvSpPr>
        <p:spPr>
          <a:xfrm>
            <a:off x="4391670" y="874625"/>
            <a:ext cx="4137600" cy="22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ExamNation</a:t>
            </a:r>
            <a:endParaRPr dirty="0"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1"/>
          </p:nvPr>
        </p:nvSpPr>
        <p:spPr>
          <a:xfrm>
            <a:off x="4391670" y="2403600"/>
            <a:ext cx="41376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student evaluation to the next level</a:t>
            </a:r>
          </a:p>
        </p:txBody>
      </p:sp>
      <p:grpSp>
        <p:nvGrpSpPr>
          <p:cNvPr id="221" name="Google Shape;221;p31"/>
          <p:cNvGrpSpPr/>
          <p:nvPr/>
        </p:nvGrpSpPr>
        <p:grpSpPr>
          <a:xfrm>
            <a:off x="518288" y="1892303"/>
            <a:ext cx="2437801" cy="2731690"/>
            <a:chOff x="621097" y="1925903"/>
            <a:chExt cx="2437801" cy="2731690"/>
          </a:xfrm>
        </p:grpSpPr>
        <p:sp>
          <p:nvSpPr>
            <p:cNvPr id="222" name="Google Shape;222;p31"/>
            <p:cNvSpPr/>
            <p:nvPr/>
          </p:nvSpPr>
          <p:spPr>
            <a:xfrm>
              <a:off x="621097" y="2547074"/>
              <a:ext cx="2287066" cy="2110518"/>
            </a:xfrm>
            <a:custGeom>
              <a:avLst/>
              <a:gdLst/>
              <a:ahLst/>
              <a:cxnLst/>
              <a:rect l="l" t="t" r="r" b="b"/>
              <a:pathLst>
                <a:path w="37179" h="34309" extrusionOk="0">
                  <a:moveTo>
                    <a:pt x="12928" y="0"/>
                  </a:moveTo>
                  <a:cubicBezTo>
                    <a:pt x="10717" y="0"/>
                    <a:pt x="8271" y="530"/>
                    <a:pt x="6554" y="1579"/>
                  </a:cubicBezTo>
                  <a:cubicBezTo>
                    <a:pt x="2372" y="4131"/>
                    <a:pt x="0" y="16183"/>
                    <a:pt x="0" y="19466"/>
                  </a:cubicBezTo>
                  <a:cubicBezTo>
                    <a:pt x="0" y="22737"/>
                    <a:pt x="2305" y="28999"/>
                    <a:pt x="5891" y="31236"/>
                  </a:cubicBezTo>
                  <a:cubicBezTo>
                    <a:pt x="9233" y="33327"/>
                    <a:pt x="15471" y="34309"/>
                    <a:pt x="19632" y="34309"/>
                  </a:cubicBezTo>
                  <a:cubicBezTo>
                    <a:pt x="19923" y="34309"/>
                    <a:pt x="20204" y="34304"/>
                    <a:pt x="20473" y="34294"/>
                  </a:cubicBezTo>
                  <a:cubicBezTo>
                    <a:pt x="24587" y="34137"/>
                    <a:pt x="37179" y="31281"/>
                    <a:pt x="36965" y="24075"/>
                  </a:cubicBezTo>
                  <a:cubicBezTo>
                    <a:pt x="36740" y="16857"/>
                    <a:pt x="29860" y="16205"/>
                    <a:pt x="26746" y="13878"/>
                  </a:cubicBezTo>
                  <a:cubicBezTo>
                    <a:pt x="23643" y="11562"/>
                    <a:pt x="18842" y="1466"/>
                    <a:pt x="16279" y="511"/>
                  </a:cubicBezTo>
                  <a:cubicBezTo>
                    <a:pt x="15353" y="170"/>
                    <a:pt x="14178" y="0"/>
                    <a:pt x="1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960302" y="2838650"/>
              <a:ext cx="1585963" cy="1463450"/>
            </a:xfrm>
            <a:custGeom>
              <a:avLst/>
              <a:gdLst/>
              <a:ahLst/>
              <a:cxnLst/>
              <a:rect l="l" t="t" r="r" b="b"/>
              <a:pathLst>
                <a:path w="37179" h="34309" extrusionOk="0">
                  <a:moveTo>
                    <a:pt x="12928" y="0"/>
                  </a:moveTo>
                  <a:cubicBezTo>
                    <a:pt x="10717" y="0"/>
                    <a:pt x="8271" y="530"/>
                    <a:pt x="6554" y="1579"/>
                  </a:cubicBezTo>
                  <a:cubicBezTo>
                    <a:pt x="2372" y="4131"/>
                    <a:pt x="0" y="16183"/>
                    <a:pt x="0" y="19466"/>
                  </a:cubicBezTo>
                  <a:cubicBezTo>
                    <a:pt x="0" y="22737"/>
                    <a:pt x="2305" y="28999"/>
                    <a:pt x="5891" y="31236"/>
                  </a:cubicBezTo>
                  <a:cubicBezTo>
                    <a:pt x="9233" y="33327"/>
                    <a:pt x="15471" y="34309"/>
                    <a:pt x="19632" y="34309"/>
                  </a:cubicBezTo>
                  <a:cubicBezTo>
                    <a:pt x="19923" y="34309"/>
                    <a:pt x="20204" y="34304"/>
                    <a:pt x="20473" y="34294"/>
                  </a:cubicBezTo>
                  <a:cubicBezTo>
                    <a:pt x="24587" y="34137"/>
                    <a:pt x="37179" y="31281"/>
                    <a:pt x="36965" y="24075"/>
                  </a:cubicBezTo>
                  <a:cubicBezTo>
                    <a:pt x="36740" y="16857"/>
                    <a:pt x="29860" y="16205"/>
                    <a:pt x="26746" y="13878"/>
                  </a:cubicBezTo>
                  <a:cubicBezTo>
                    <a:pt x="23643" y="11562"/>
                    <a:pt x="18842" y="1466"/>
                    <a:pt x="16279" y="511"/>
                  </a:cubicBezTo>
                  <a:cubicBezTo>
                    <a:pt x="15353" y="170"/>
                    <a:pt x="14178" y="0"/>
                    <a:pt x="1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766298" y="2866765"/>
              <a:ext cx="733382" cy="603831"/>
            </a:xfrm>
            <a:custGeom>
              <a:avLst/>
              <a:gdLst/>
              <a:ahLst/>
              <a:cxnLst/>
              <a:rect l="l" t="t" r="r" b="b"/>
              <a:pathLst>
                <a:path w="11922" h="9816" extrusionOk="0">
                  <a:moveTo>
                    <a:pt x="560" y="1"/>
                  </a:moveTo>
                  <a:cubicBezTo>
                    <a:pt x="557" y="1"/>
                    <a:pt x="554" y="1"/>
                    <a:pt x="551" y="2"/>
                  </a:cubicBezTo>
                  <a:cubicBezTo>
                    <a:pt x="1" y="137"/>
                    <a:pt x="810" y="4173"/>
                    <a:pt x="1170" y="4971"/>
                  </a:cubicBezTo>
                  <a:cubicBezTo>
                    <a:pt x="1406" y="5499"/>
                    <a:pt x="2733" y="7388"/>
                    <a:pt x="3812" y="8659"/>
                  </a:cubicBezTo>
                  <a:cubicBezTo>
                    <a:pt x="4351" y="9299"/>
                    <a:pt x="4835" y="9772"/>
                    <a:pt x="5071" y="9805"/>
                  </a:cubicBezTo>
                  <a:cubicBezTo>
                    <a:pt x="5116" y="9812"/>
                    <a:pt x="5165" y="9815"/>
                    <a:pt x="5215" y="9815"/>
                  </a:cubicBezTo>
                  <a:cubicBezTo>
                    <a:pt x="6909" y="9815"/>
                    <a:pt x="11441" y="6102"/>
                    <a:pt x="11682" y="5938"/>
                  </a:cubicBezTo>
                  <a:cubicBezTo>
                    <a:pt x="11921" y="5785"/>
                    <a:pt x="11072" y="4427"/>
                    <a:pt x="10621" y="4427"/>
                  </a:cubicBezTo>
                  <a:cubicBezTo>
                    <a:pt x="10607" y="4427"/>
                    <a:pt x="10593" y="4429"/>
                    <a:pt x="10580" y="4431"/>
                  </a:cubicBezTo>
                  <a:cubicBezTo>
                    <a:pt x="8042" y="4945"/>
                    <a:pt x="6646" y="5776"/>
                    <a:pt x="6383" y="5776"/>
                  </a:cubicBezTo>
                  <a:cubicBezTo>
                    <a:pt x="6370" y="5776"/>
                    <a:pt x="6360" y="5774"/>
                    <a:pt x="6353" y="5769"/>
                  </a:cubicBezTo>
                  <a:cubicBezTo>
                    <a:pt x="6263" y="5702"/>
                    <a:pt x="6184" y="5623"/>
                    <a:pt x="6105" y="5533"/>
                  </a:cubicBezTo>
                  <a:cubicBezTo>
                    <a:pt x="5046" y="4452"/>
                    <a:pt x="927" y="1"/>
                    <a:pt x="560" y="1"/>
                  </a:cubicBez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766298" y="2866765"/>
              <a:ext cx="375611" cy="532658"/>
            </a:xfrm>
            <a:custGeom>
              <a:avLst/>
              <a:gdLst/>
              <a:ahLst/>
              <a:cxnLst/>
              <a:rect l="l" t="t" r="r" b="b"/>
              <a:pathLst>
                <a:path w="6106" h="8659" extrusionOk="0">
                  <a:moveTo>
                    <a:pt x="560" y="1"/>
                  </a:moveTo>
                  <a:cubicBezTo>
                    <a:pt x="557" y="1"/>
                    <a:pt x="554" y="1"/>
                    <a:pt x="551" y="2"/>
                  </a:cubicBezTo>
                  <a:cubicBezTo>
                    <a:pt x="1" y="137"/>
                    <a:pt x="810" y="4173"/>
                    <a:pt x="1170" y="4971"/>
                  </a:cubicBezTo>
                  <a:cubicBezTo>
                    <a:pt x="1406" y="5499"/>
                    <a:pt x="2733" y="7388"/>
                    <a:pt x="3812" y="8659"/>
                  </a:cubicBezTo>
                  <a:cubicBezTo>
                    <a:pt x="4217" y="7399"/>
                    <a:pt x="5026" y="6309"/>
                    <a:pt x="6105" y="5533"/>
                  </a:cubicBezTo>
                  <a:cubicBezTo>
                    <a:pt x="5046" y="4452"/>
                    <a:pt x="927" y="1"/>
                    <a:pt x="560" y="1"/>
                  </a:cubicBezTo>
                  <a:close/>
                </a:path>
              </a:pathLst>
            </a:custGeom>
            <a:solidFill>
              <a:srgbClr val="DDA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1709582" y="2763113"/>
              <a:ext cx="432327" cy="503131"/>
            </a:xfrm>
            <a:custGeom>
              <a:avLst/>
              <a:gdLst/>
              <a:ahLst/>
              <a:cxnLst/>
              <a:rect l="l" t="t" r="r" b="b"/>
              <a:pathLst>
                <a:path w="7028" h="8179" extrusionOk="0">
                  <a:moveTo>
                    <a:pt x="1" y="1"/>
                  </a:moveTo>
                  <a:cubicBezTo>
                    <a:pt x="1" y="1"/>
                    <a:pt x="1881" y="8179"/>
                    <a:pt x="2408" y="8179"/>
                  </a:cubicBezTo>
                  <a:cubicBezTo>
                    <a:pt x="2415" y="8179"/>
                    <a:pt x="2422" y="8177"/>
                    <a:pt x="2429" y="8174"/>
                  </a:cubicBezTo>
                  <a:cubicBezTo>
                    <a:pt x="4295" y="7331"/>
                    <a:pt x="6645" y="7061"/>
                    <a:pt x="6802" y="6712"/>
                  </a:cubicBezTo>
                  <a:cubicBezTo>
                    <a:pt x="7027" y="6218"/>
                    <a:pt x="956" y="38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875854" y="3132260"/>
              <a:ext cx="218317" cy="50873"/>
            </a:xfrm>
            <a:custGeom>
              <a:avLst/>
              <a:gdLst/>
              <a:ahLst/>
              <a:cxnLst/>
              <a:rect l="l" t="t" r="r" b="b"/>
              <a:pathLst>
                <a:path w="3549" h="827" extrusionOk="0">
                  <a:moveTo>
                    <a:pt x="3102" y="1"/>
                  </a:moveTo>
                  <a:cubicBezTo>
                    <a:pt x="2025" y="1"/>
                    <a:pt x="955" y="273"/>
                    <a:pt x="18" y="801"/>
                  </a:cubicBezTo>
                  <a:cubicBezTo>
                    <a:pt x="0" y="810"/>
                    <a:pt x="4" y="827"/>
                    <a:pt x="18" y="827"/>
                  </a:cubicBezTo>
                  <a:cubicBezTo>
                    <a:pt x="21" y="827"/>
                    <a:pt x="25" y="826"/>
                    <a:pt x="30" y="824"/>
                  </a:cubicBezTo>
                  <a:cubicBezTo>
                    <a:pt x="1131" y="351"/>
                    <a:pt x="2312" y="93"/>
                    <a:pt x="3504" y="70"/>
                  </a:cubicBezTo>
                  <a:cubicBezTo>
                    <a:pt x="3549" y="70"/>
                    <a:pt x="3549" y="14"/>
                    <a:pt x="3515" y="14"/>
                  </a:cubicBezTo>
                  <a:cubicBezTo>
                    <a:pt x="3377" y="5"/>
                    <a:pt x="3239" y="1"/>
                    <a:pt x="3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1725514" y="3172798"/>
              <a:ext cx="1035359" cy="836666"/>
            </a:xfrm>
            <a:custGeom>
              <a:avLst/>
              <a:gdLst/>
              <a:ahLst/>
              <a:cxnLst/>
              <a:rect l="l" t="t" r="r" b="b"/>
              <a:pathLst>
                <a:path w="16831" h="13601" extrusionOk="0">
                  <a:moveTo>
                    <a:pt x="13423" y="1"/>
                  </a:moveTo>
                  <a:cubicBezTo>
                    <a:pt x="12870" y="1"/>
                    <a:pt x="12354" y="27"/>
                    <a:pt x="11996" y="63"/>
                  </a:cubicBezTo>
                  <a:cubicBezTo>
                    <a:pt x="10894" y="176"/>
                    <a:pt x="877" y="6809"/>
                    <a:pt x="877" y="6809"/>
                  </a:cubicBezTo>
                  <a:cubicBezTo>
                    <a:pt x="877" y="6809"/>
                    <a:pt x="0" y="10092"/>
                    <a:pt x="1844" y="10733"/>
                  </a:cubicBezTo>
                  <a:cubicBezTo>
                    <a:pt x="2087" y="10819"/>
                    <a:pt x="2331" y="10856"/>
                    <a:pt x="2571" y="10856"/>
                  </a:cubicBezTo>
                  <a:cubicBezTo>
                    <a:pt x="4153" y="10856"/>
                    <a:pt x="5576" y="9238"/>
                    <a:pt x="5577" y="9237"/>
                  </a:cubicBezTo>
                  <a:lnTo>
                    <a:pt x="5577" y="9237"/>
                  </a:lnTo>
                  <a:cubicBezTo>
                    <a:pt x="5576" y="9238"/>
                    <a:pt x="4070" y="11250"/>
                    <a:pt x="4149" y="11497"/>
                  </a:cubicBezTo>
                  <a:cubicBezTo>
                    <a:pt x="4555" y="12694"/>
                    <a:pt x="6355" y="13601"/>
                    <a:pt x="6711" y="13601"/>
                  </a:cubicBezTo>
                  <a:cubicBezTo>
                    <a:pt x="6720" y="13601"/>
                    <a:pt x="6728" y="13600"/>
                    <a:pt x="6735" y="13599"/>
                  </a:cubicBezTo>
                  <a:cubicBezTo>
                    <a:pt x="7038" y="13566"/>
                    <a:pt x="14840" y="6719"/>
                    <a:pt x="15470" y="5359"/>
                  </a:cubicBezTo>
                  <a:cubicBezTo>
                    <a:pt x="16088" y="3987"/>
                    <a:pt x="16830" y="1109"/>
                    <a:pt x="16291" y="524"/>
                  </a:cubicBezTo>
                  <a:cubicBezTo>
                    <a:pt x="15924" y="120"/>
                    <a:pt x="14590" y="1"/>
                    <a:pt x="13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067161" y="3306100"/>
              <a:ext cx="355680" cy="432881"/>
            </a:xfrm>
            <a:custGeom>
              <a:avLst/>
              <a:gdLst/>
              <a:ahLst/>
              <a:cxnLst/>
              <a:rect l="l" t="t" r="r" b="b"/>
              <a:pathLst>
                <a:path w="5782" h="7037" extrusionOk="0">
                  <a:moveTo>
                    <a:pt x="5705" y="1"/>
                  </a:moveTo>
                  <a:cubicBezTo>
                    <a:pt x="5696" y="1"/>
                    <a:pt x="5686" y="4"/>
                    <a:pt x="5678" y="10"/>
                  </a:cubicBezTo>
                  <a:cubicBezTo>
                    <a:pt x="5037" y="471"/>
                    <a:pt x="4418" y="966"/>
                    <a:pt x="3789" y="1460"/>
                  </a:cubicBezTo>
                  <a:cubicBezTo>
                    <a:pt x="3227" y="1921"/>
                    <a:pt x="2687" y="2371"/>
                    <a:pt x="2271" y="2978"/>
                  </a:cubicBezTo>
                  <a:cubicBezTo>
                    <a:pt x="1394" y="4237"/>
                    <a:pt x="573" y="5609"/>
                    <a:pt x="0" y="7037"/>
                  </a:cubicBezTo>
                  <a:lnTo>
                    <a:pt x="11" y="7037"/>
                  </a:lnTo>
                  <a:cubicBezTo>
                    <a:pt x="798" y="5755"/>
                    <a:pt x="1529" y="4440"/>
                    <a:pt x="2372" y="3203"/>
                  </a:cubicBezTo>
                  <a:cubicBezTo>
                    <a:pt x="3227" y="1955"/>
                    <a:pt x="4587" y="1056"/>
                    <a:pt x="5745" y="78"/>
                  </a:cubicBezTo>
                  <a:cubicBezTo>
                    <a:pt x="5781" y="50"/>
                    <a:pt x="5744" y="1"/>
                    <a:pt x="5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65309" y="2712610"/>
              <a:ext cx="827930" cy="1339612"/>
            </a:xfrm>
            <a:custGeom>
              <a:avLst/>
              <a:gdLst/>
              <a:ahLst/>
              <a:cxnLst/>
              <a:rect l="l" t="t" r="r" b="b"/>
              <a:pathLst>
                <a:path w="13459" h="21777" extrusionOk="0">
                  <a:moveTo>
                    <a:pt x="3396" y="1"/>
                  </a:moveTo>
                  <a:cubicBezTo>
                    <a:pt x="3396" y="1"/>
                    <a:pt x="327" y="1552"/>
                    <a:pt x="170" y="2429"/>
                  </a:cubicBezTo>
                  <a:cubicBezTo>
                    <a:pt x="1" y="3306"/>
                    <a:pt x="1080" y="12930"/>
                    <a:pt x="1024" y="14526"/>
                  </a:cubicBezTo>
                  <a:cubicBezTo>
                    <a:pt x="968" y="16122"/>
                    <a:pt x="451" y="19158"/>
                    <a:pt x="2317" y="21575"/>
                  </a:cubicBezTo>
                  <a:cubicBezTo>
                    <a:pt x="2423" y="21712"/>
                    <a:pt x="2612" y="21777"/>
                    <a:pt x="2867" y="21777"/>
                  </a:cubicBezTo>
                  <a:cubicBezTo>
                    <a:pt x="5021" y="21777"/>
                    <a:pt x="11891" y="17150"/>
                    <a:pt x="13368" y="12154"/>
                  </a:cubicBezTo>
                  <a:cubicBezTo>
                    <a:pt x="13458" y="11862"/>
                    <a:pt x="12446" y="9467"/>
                    <a:pt x="11333" y="6814"/>
                  </a:cubicBezTo>
                  <a:cubicBezTo>
                    <a:pt x="10277" y="4295"/>
                    <a:pt x="9804" y="1552"/>
                    <a:pt x="9681" y="1451"/>
                  </a:cubicBezTo>
                  <a:cubicBezTo>
                    <a:pt x="9062" y="866"/>
                    <a:pt x="8298" y="451"/>
                    <a:pt x="7477" y="259"/>
                  </a:cubicBezTo>
                  <a:lnTo>
                    <a:pt x="3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354156" y="2751856"/>
              <a:ext cx="304315" cy="128874"/>
            </a:xfrm>
            <a:custGeom>
              <a:avLst/>
              <a:gdLst/>
              <a:ahLst/>
              <a:cxnLst/>
              <a:rect l="l" t="t" r="r" b="b"/>
              <a:pathLst>
                <a:path w="4947" h="2095" extrusionOk="0">
                  <a:moveTo>
                    <a:pt x="4907" y="1"/>
                  </a:moveTo>
                  <a:cubicBezTo>
                    <a:pt x="4888" y="1"/>
                    <a:pt x="4868" y="9"/>
                    <a:pt x="4868" y="26"/>
                  </a:cubicBezTo>
                  <a:cubicBezTo>
                    <a:pt x="4767" y="622"/>
                    <a:pt x="4643" y="1150"/>
                    <a:pt x="4115" y="1533"/>
                  </a:cubicBezTo>
                  <a:cubicBezTo>
                    <a:pt x="3771" y="1772"/>
                    <a:pt x="3353" y="1905"/>
                    <a:pt x="2932" y="1905"/>
                  </a:cubicBezTo>
                  <a:cubicBezTo>
                    <a:pt x="2858" y="1905"/>
                    <a:pt x="2784" y="1901"/>
                    <a:pt x="2710" y="1892"/>
                  </a:cubicBezTo>
                  <a:cubicBezTo>
                    <a:pt x="1664" y="1802"/>
                    <a:pt x="540" y="1060"/>
                    <a:pt x="23" y="139"/>
                  </a:cubicBezTo>
                  <a:cubicBezTo>
                    <a:pt x="23" y="139"/>
                    <a:pt x="0" y="139"/>
                    <a:pt x="0" y="150"/>
                  </a:cubicBezTo>
                  <a:cubicBezTo>
                    <a:pt x="461" y="1240"/>
                    <a:pt x="1720" y="2072"/>
                    <a:pt x="2901" y="2095"/>
                  </a:cubicBezTo>
                  <a:cubicBezTo>
                    <a:pt x="2908" y="2095"/>
                    <a:pt x="2916" y="2095"/>
                    <a:pt x="2923" y="2095"/>
                  </a:cubicBezTo>
                  <a:cubicBezTo>
                    <a:pt x="4037" y="2095"/>
                    <a:pt x="4924" y="1277"/>
                    <a:pt x="4947" y="26"/>
                  </a:cubicBezTo>
                  <a:cubicBezTo>
                    <a:pt x="4947" y="9"/>
                    <a:pt x="4927" y="1"/>
                    <a:pt x="4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781799" y="2939782"/>
              <a:ext cx="149481" cy="351927"/>
            </a:xfrm>
            <a:custGeom>
              <a:avLst/>
              <a:gdLst/>
              <a:ahLst/>
              <a:cxnLst/>
              <a:rect l="l" t="t" r="r" b="b"/>
              <a:pathLst>
                <a:path w="2430" h="5721" extrusionOk="0">
                  <a:moveTo>
                    <a:pt x="31" y="1"/>
                  </a:moveTo>
                  <a:cubicBezTo>
                    <a:pt x="15" y="1"/>
                    <a:pt x="0" y="15"/>
                    <a:pt x="7" y="29"/>
                  </a:cubicBezTo>
                  <a:cubicBezTo>
                    <a:pt x="738" y="2053"/>
                    <a:pt x="1457" y="3975"/>
                    <a:pt x="2346" y="5706"/>
                  </a:cubicBezTo>
                  <a:cubicBezTo>
                    <a:pt x="2352" y="5716"/>
                    <a:pt x="2362" y="5720"/>
                    <a:pt x="2373" y="5720"/>
                  </a:cubicBezTo>
                  <a:cubicBezTo>
                    <a:pt x="2399" y="5720"/>
                    <a:pt x="2429" y="5694"/>
                    <a:pt x="2413" y="5662"/>
                  </a:cubicBezTo>
                  <a:cubicBezTo>
                    <a:pt x="1941" y="4380"/>
                    <a:pt x="1412" y="3109"/>
                    <a:pt x="862" y="1850"/>
                  </a:cubicBezTo>
                  <a:cubicBezTo>
                    <a:pt x="783" y="1356"/>
                    <a:pt x="659" y="861"/>
                    <a:pt x="502" y="389"/>
                  </a:cubicBezTo>
                  <a:cubicBezTo>
                    <a:pt x="498" y="377"/>
                    <a:pt x="490" y="372"/>
                    <a:pt x="482" y="372"/>
                  </a:cubicBezTo>
                  <a:cubicBezTo>
                    <a:pt x="466" y="372"/>
                    <a:pt x="450" y="389"/>
                    <a:pt x="457" y="411"/>
                  </a:cubicBezTo>
                  <a:cubicBezTo>
                    <a:pt x="513" y="704"/>
                    <a:pt x="569" y="1007"/>
                    <a:pt x="637" y="1311"/>
                  </a:cubicBezTo>
                  <a:cubicBezTo>
                    <a:pt x="446" y="883"/>
                    <a:pt x="255" y="445"/>
                    <a:pt x="52" y="18"/>
                  </a:cubicBezTo>
                  <a:cubicBezTo>
                    <a:pt x="48" y="5"/>
                    <a:pt x="39" y="1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369350" y="2420786"/>
              <a:ext cx="287767" cy="404092"/>
            </a:xfrm>
            <a:custGeom>
              <a:avLst/>
              <a:gdLst/>
              <a:ahLst/>
              <a:cxnLst/>
              <a:rect l="l" t="t" r="r" b="b"/>
              <a:pathLst>
                <a:path w="4678" h="6569" extrusionOk="0">
                  <a:moveTo>
                    <a:pt x="360" y="0"/>
                  </a:moveTo>
                  <a:cubicBezTo>
                    <a:pt x="360" y="0"/>
                    <a:pt x="0" y="4531"/>
                    <a:pt x="102" y="4801"/>
                  </a:cubicBezTo>
                  <a:cubicBezTo>
                    <a:pt x="200" y="5075"/>
                    <a:pt x="1583" y="6569"/>
                    <a:pt x="2652" y="6569"/>
                  </a:cubicBezTo>
                  <a:cubicBezTo>
                    <a:pt x="2679" y="6569"/>
                    <a:pt x="2706" y="6568"/>
                    <a:pt x="2732" y="6566"/>
                  </a:cubicBezTo>
                  <a:cubicBezTo>
                    <a:pt x="3351" y="6510"/>
                    <a:pt x="3890" y="6094"/>
                    <a:pt x="4081" y="5487"/>
                  </a:cubicBezTo>
                  <a:lnTo>
                    <a:pt x="4160" y="5003"/>
                  </a:lnTo>
                  <a:lnTo>
                    <a:pt x="4677" y="1529"/>
                  </a:lnTo>
                  <a:lnTo>
                    <a:pt x="844" y="16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418438" y="2431858"/>
              <a:ext cx="238678" cy="296748"/>
            </a:xfrm>
            <a:custGeom>
              <a:avLst/>
              <a:gdLst/>
              <a:ahLst/>
              <a:cxnLst/>
              <a:rect l="l" t="t" r="r" b="b"/>
              <a:pathLst>
                <a:path w="3880" h="4824" extrusionOk="0">
                  <a:moveTo>
                    <a:pt x="46" y="0"/>
                  </a:moveTo>
                  <a:cubicBezTo>
                    <a:pt x="1" y="1102"/>
                    <a:pt x="327" y="2193"/>
                    <a:pt x="967" y="3092"/>
                  </a:cubicBezTo>
                  <a:cubicBezTo>
                    <a:pt x="1563" y="3902"/>
                    <a:pt x="2395" y="4509"/>
                    <a:pt x="3362" y="4823"/>
                  </a:cubicBezTo>
                  <a:lnTo>
                    <a:pt x="3879" y="134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DA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1361722" y="1993138"/>
              <a:ext cx="492489" cy="622532"/>
            </a:xfrm>
            <a:custGeom>
              <a:avLst/>
              <a:gdLst/>
              <a:ahLst/>
              <a:cxnLst/>
              <a:rect l="l" t="t" r="r" b="b"/>
              <a:pathLst>
                <a:path w="8006" h="10120" extrusionOk="0">
                  <a:moveTo>
                    <a:pt x="3988" y="0"/>
                  </a:moveTo>
                  <a:cubicBezTo>
                    <a:pt x="2891" y="0"/>
                    <a:pt x="1833" y="407"/>
                    <a:pt x="1215" y="1275"/>
                  </a:cubicBezTo>
                  <a:cubicBezTo>
                    <a:pt x="181" y="2759"/>
                    <a:pt x="1" y="6941"/>
                    <a:pt x="956" y="8560"/>
                  </a:cubicBezTo>
                  <a:cubicBezTo>
                    <a:pt x="1507" y="9501"/>
                    <a:pt x="2869" y="10120"/>
                    <a:pt x="4166" y="10120"/>
                  </a:cubicBezTo>
                  <a:cubicBezTo>
                    <a:pt x="4404" y="10120"/>
                    <a:pt x="4640" y="10099"/>
                    <a:pt x="4869" y="10055"/>
                  </a:cubicBezTo>
                  <a:cubicBezTo>
                    <a:pt x="5543" y="9943"/>
                    <a:pt x="6150" y="9572"/>
                    <a:pt x="6566" y="9032"/>
                  </a:cubicBezTo>
                  <a:cubicBezTo>
                    <a:pt x="7893" y="7234"/>
                    <a:pt x="8005" y="2287"/>
                    <a:pt x="7162" y="1343"/>
                  </a:cubicBezTo>
                  <a:cubicBezTo>
                    <a:pt x="6388" y="469"/>
                    <a:pt x="5165" y="0"/>
                    <a:pt x="3988" y="0"/>
                  </a:cubicBez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609315" y="2341740"/>
              <a:ext cx="24298" cy="39677"/>
            </a:xfrm>
            <a:custGeom>
              <a:avLst/>
              <a:gdLst/>
              <a:ahLst/>
              <a:cxnLst/>
              <a:rect l="l" t="t" r="r" b="b"/>
              <a:pathLst>
                <a:path w="395" h="645" extrusionOk="0">
                  <a:moveTo>
                    <a:pt x="381" y="1"/>
                  </a:moveTo>
                  <a:cubicBezTo>
                    <a:pt x="375" y="1"/>
                    <a:pt x="360" y="17"/>
                    <a:pt x="360" y="26"/>
                  </a:cubicBezTo>
                  <a:cubicBezTo>
                    <a:pt x="327" y="285"/>
                    <a:pt x="259" y="577"/>
                    <a:pt x="12" y="622"/>
                  </a:cubicBezTo>
                  <a:cubicBezTo>
                    <a:pt x="1" y="622"/>
                    <a:pt x="1" y="645"/>
                    <a:pt x="12" y="645"/>
                  </a:cubicBezTo>
                  <a:cubicBezTo>
                    <a:pt x="304" y="645"/>
                    <a:pt x="394" y="251"/>
                    <a:pt x="383" y="4"/>
                  </a:cubicBezTo>
                  <a:cubicBezTo>
                    <a:pt x="383" y="2"/>
                    <a:pt x="382" y="1"/>
                    <a:pt x="381" y="1"/>
                  </a:cubicBezTo>
                  <a:close/>
                </a:path>
              </a:pathLst>
            </a:custGeom>
            <a:solidFill>
              <a:srgbClr val="1B2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587601" y="2322916"/>
              <a:ext cx="53210" cy="51304"/>
            </a:xfrm>
            <a:custGeom>
              <a:avLst/>
              <a:gdLst/>
              <a:ahLst/>
              <a:cxnLst/>
              <a:rect l="l" t="t" r="r" b="b"/>
              <a:pathLst>
                <a:path w="865" h="834" extrusionOk="0">
                  <a:moveTo>
                    <a:pt x="489" y="1"/>
                  </a:moveTo>
                  <a:cubicBezTo>
                    <a:pt x="116" y="1"/>
                    <a:pt x="0" y="752"/>
                    <a:pt x="365" y="827"/>
                  </a:cubicBezTo>
                  <a:cubicBezTo>
                    <a:pt x="384" y="832"/>
                    <a:pt x="403" y="834"/>
                    <a:pt x="422" y="834"/>
                  </a:cubicBezTo>
                  <a:cubicBezTo>
                    <a:pt x="760" y="834"/>
                    <a:pt x="865" y="81"/>
                    <a:pt x="545" y="6"/>
                  </a:cubicBezTo>
                  <a:cubicBezTo>
                    <a:pt x="526" y="3"/>
                    <a:pt x="507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749012" y="2359763"/>
              <a:ext cx="17347" cy="44475"/>
            </a:xfrm>
            <a:custGeom>
              <a:avLst/>
              <a:gdLst/>
              <a:ahLst/>
              <a:cxnLst/>
              <a:rect l="l" t="t" r="r" b="b"/>
              <a:pathLst>
                <a:path w="282" h="723" extrusionOk="0">
                  <a:moveTo>
                    <a:pt x="114" y="1"/>
                  </a:moveTo>
                  <a:cubicBezTo>
                    <a:pt x="113" y="1"/>
                    <a:pt x="113" y="2"/>
                    <a:pt x="113" y="3"/>
                  </a:cubicBezTo>
                  <a:cubicBezTo>
                    <a:pt x="23" y="239"/>
                    <a:pt x="1" y="633"/>
                    <a:pt x="270" y="723"/>
                  </a:cubicBezTo>
                  <a:cubicBezTo>
                    <a:pt x="270" y="723"/>
                    <a:pt x="282" y="711"/>
                    <a:pt x="270" y="711"/>
                  </a:cubicBezTo>
                  <a:cubicBezTo>
                    <a:pt x="57" y="588"/>
                    <a:pt x="79" y="284"/>
                    <a:pt x="135" y="26"/>
                  </a:cubicBezTo>
                  <a:cubicBezTo>
                    <a:pt x="135" y="26"/>
                    <a:pt x="119" y="1"/>
                    <a:pt x="114" y="1"/>
                  </a:cubicBezTo>
                  <a:close/>
                </a:path>
              </a:pathLst>
            </a:custGeom>
            <a:solidFill>
              <a:srgbClr val="1B2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744768" y="2346661"/>
              <a:ext cx="53580" cy="51427"/>
            </a:xfrm>
            <a:custGeom>
              <a:avLst/>
              <a:gdLst/>
              <a:ahLst/>
              <a:cxnLst/>
              <a:rect l="l" t="t" r="r" b="b"/>
              <a:pathLst>
                <a:path w="871" h="836" extrusionOk="0">
                  <a:moveTo>
                    <a:pt x="436" y="1"/>
                  </a:moveTo>
                  <a:cubicBezTo>
                    <a:pt x="108" y="1"/>
                    <a:pt x="1" y="791"/>
                    <a:pt x="373" y="834"/>
                  </a:cubicBezTo>
                  <a:cubicBezTo>
                    <a:pt x="381" y="835"/>
                    <a:pt x="388" y="835"/>
                    <a:pt x="396" y="835"/>
                  </a:cubicBezTo>
                  <a:cubicBezTo>
                    <a:pt x="760" y="835"/>
                    <a:pt x="871" y="36"/>
                    <a:pt x="463" y="3"/>
                  </a:cubicBezTo>
                  <a:cubicBezTo>
                    <a:pt x="454" y="1"/>
                    <a:pt x="445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643886" y="2470735"/>
              <a:ext cx="31188" cy="20054"/>
            </a:xfrm>
            <a:custGeom>
              <a:avLst/>
              <a:gdLst/>
              <a:ahLst/>
              <a:cxnLst/>
              <a:rect l="l" t="t" r="r" b="b"/>
              <a:pathLst>
                <a:path w="507" h="326" extrusionOk="0">
                  <a:moveTo>
                    <a:pt x="40" y="1"/>
                  </a:moveTo>
                  <a:cubicBezTo>
                    <a:pt x="34" y="1"/>
                    <a:pt x="29" y="4"/>
                    <a:pt x="23" y="9"/>
                  </a:cubicBezTo>
                  <a:cubicBezTo>
                    <a:pt x="1" y="122"/>
                    <a:pt x="46" y="234"/>
                    <a:pt x="147" y="290"/>
                  </a:cubicBezTo>
                  <a:cubicBezTo>
                    <a:pt x="194" y="314"/>
                    <a:pt x="244" y="325"/>
                    <a:pt x="296" y="325"/>
                  </a:cubicBezTo>
                  <a:cubicBezTo>
                    <a:pt x="368" y="325"/>
                    <a:pt x="441" y="302"/>
                    <a:pt x="507" y="257"/>
                  </a:cubicBezTo>
                  <a:cubicBezTo>
                    <a:pt x="507" y="257"/>
                    <a:pt x="507" y="245"/>
                    <a:pt x="507" y="245"/>
                  </a:cubicBezTo>
                  <a:cubicBezTo>
                    <a:pt x="479" y="248"/>
                    <a:pt x="453" y="250"/>
                    <a:pt x="427" y="250"/>
                  </a:cubicBezTo>
                  <a:cubicBezTo>
                    <a:pt x="357" y="250"/>
                    <a:pt x="291" y="239"/>
                    <a:pt x="226" y="223"/>
                  </a:cubicBezTo>
                  <a:cubicBezTo>
                    <a:pt x="136" y="189"/>
                    <a:pt x="102" y="88"/>
                    <a:pt x="57" y="9"/>
                  </a:cubicBezTo>
                  <a:cubicBezTo>
                    <a:pt x="51" y="4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82372" y="2245900"/>
              <a:ext cx="77509" cy="36724"/>
            </a:xfrm>
            <a:custGeom>
              <a:avLst/>
              <a:gdLst/>
              <a:ahLst/>
              <a:cxnLst/>
              <a:rect l="l" t="t" r="r" b="b"/>
              <a:pathLst>
                <a:path w="1260" h="597" extrusionOk="0">
                  <a:moveTo>
                    <a:pt x="1015" y="1"/>
                  </a:moveTo>
                  <a:cubicBezTo>
                    <a:pt x="734" y="1"/>
                    <a:pt x="298" y="101"/>
                    <a:pt x="23" y="393"/>
                  </a:cubicBezTo>
                  <a:cubicBezTo>
                    <a:pt x="0" y="415"/>
                    <a:pt x="11" y="449"/>
                    <a:pt x="34" y="449"/>
                  </a:cubicBezTo>
                  <a:cubicBezTo>
                    <a:pt x="23" y="460"/>
                    <a:pt x="11" y="516"/>
                    <a:pt x="34" y="516"/>
                  </a:cubicBezTo>
                  <a:lnTo>
                    <a:pt x="79" y="494"/>
                  </a:lnTo>
                  <a:lnTo>
                    <a:pt x="79" y="494"/>
                  </a:lnTo>
                  <a:cubicBezTo>
                    <a:pt x="7" y="545"/>
                    <a:pt x="29" y="596"/>
                    <a:pt x="67" y="596"/>
                  </a:cubicBezTo>
                  <a:cubicBezTo>
                    <a:pt x="71" y="596"/>
                    <a:pt x="75" y="596"/>
                    <a:pt x="79" y="595"/>
                  </a:cubicBezTo>
                  <a:cubicBezTo>
                    <a:pt x="326" y="510"/>
                    <a:pt x="584" y="467"/>
                    <a:pt x="842" y="467"/>
                  </a:cubicBezTo>
                  <a:cubicBezTo>
                    <a:pt x="959" y="467"/>
                    <a:pt x="1076" y="476"/>
                    <a:pt x="1192" y="494"/>
                  </a:cubicBezTo>
                  <a:cubicBezTo>
                    <a:pt x="1237" y="494"/>
                    <a:pt x="1248" y="438"/>
                    <a:pt x="1214" y="415"/>
                  </a:cubicBezTo>
                  <a:cubicBezTo>
                    <a:pt x="1147" y="381"/>
                    <a:pt x="1079" y="348"/>
                    <a:pt x="1001" y="336"/>
                  </a:cubicBezTo>
                  <a:cubicBezTo>
                    <a:pt x="1068" y="336"/>
                    <a:pt x="1136" y="325"/>
                    <a:pt x="1203" y="303"/>
                  </a:cubicBezTo>
                  <a:cubicBezTo>
                    <a:pt x="1237" y="291"/>
                    <a:pt x="1237" y="258"/>
                    <a:pt x="1214" y="235"/>
                  </a:cubicBezTo>
                  <a:cubicBezTo>
                    <a:pt x="1158" y="213"/>
                    <a:pt x="1102" y="202"/>
                    <a:pt x="1034" y="190"/>
                  </a:cubicBezTo>
                  <a:cubicBezTo>
                    <a:pt x="1113" y="179"/>
                    <a:pt x="1181" y="145"/>
                    <a:pt x="1237" y="100"/>
                  </a:cubicBezTo>
                  <a:cubicBezTo>
                    <a:pt x="1259" y="89"/>
                    <a:pt x="1259" y="55"/>
                    <a:pt x="1237" y="33"/>
                  </a:cubicBezTo>
                  <a:cubicBezTo>
                    <a:pt x="1190" y="13"/>
                    <a:pt x="1112" y="1"/>
                    <a:pt x="1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757993" y="2261648"/>
              <a:ext cx="67728" cy="52411"/>
            </a:xfrm>
            <a:custGeom>
              <a:avLst/>
              <a:gdLst/>
              <a:ahLst/>
              <a:cxnLst/>
              <a:rect l="l" t="t" r="r" b="b"/>
              <a:pathLst>
                <a:path w="1101" h="852" extrusionOk="0">
                  <a:moveTo>
                    <a:pt x="150" y="0"/>
                  </a:moveTo>
                  <a:cubicBezTo>
                    <a:pt x="141" y="0"/>
                    <a:pt x="132" y="1"/>
                    <a:pt x="124" y="2"/>
                  </a:cubicBezTo>
                  <a:cubicBezTo>
                    <a:pt x="102" y="2"/>
                    <a:pt x="91" y="35"/>
                    <a:pt x="113" y="58"/>
                  </a:cubicBezTo>
                  <a:cubicBezTo>
                    <a:pt x="147" y="114"/>
                    <a:pt x="203" y="159"/>
                    <a:pt x="259" y="204"/>
                  </a:cubicBezTo>
                  <a:cubicBezTo>
                    <a:pt x="226" y="191"/>
                    <a:pt x="193" y="185"/>
                    <a:pt x="163" y="185"/>
                  </a:cubicBezTo>
                  <a:cubicBezTo>
                    <a:pt x="141" y="185"/>
                    <a:pt x="121" y="188"/>
                    <a:pt x="102" y="193"/>
                  </a:cubicBezTo>
                  <a:cubicBezTo>
                    <a:pt x="68" y="193"/>
                    <a:pt x="68" y="238"/>
                    <a:pt x="91" y="249"/>
                  </a:cubicBezTo>
                  <a:cubicBezTo>
                    <a:pt x="147" y="294"/>
                    <a:pt x="203" y="317"/>
                    <a:pt x="259" y="339"/>
                  </a:cubicBezTo>
                  <a:cubicBezTo>
                    <a:pt x="192" y="339"/>
                    <a:pt x="124" y="339"/>
                    <a:pt x="57" y="361"/>
                  </a:cubicBezTo>
                  <a:cubicBezTo>
                    <a:pt x="1" y="361"/>
                    <a:pt x="1" y="440"/>
                    <a:pt x="57" y="440"/>
                  </a:cubicBezTo>
                  <a:cubicBezTo>
                    <a:pt x="405" y="496"/>
                    <a:pt x="731" y="631"/>
                    <a:pt x="1001" y="845"/>
                  </a:cubicBezTo>
                  <a:cubicBezTo>
                    <a:pt x="1008" y="850"/>
                    <a:pt x="1015" y="852"/>
                    <a:pt x="1021" y="852"/>
                  </a:cubicBezTo>
                  <a:cubicBezTo>
                    <a:pt x="1044" y="852"/>
                    <a:pt x="1058" y="821"/>
                    <a:pt x="1029" y="764"/>
                  </a:cubicBezTo>
                  <a:lnTo>
                    <a:pt x="1029" y="764"/>
                  </a:lnTo>
                  <a:cubicBezTo>
                    <a:pt x="1033" y="772"/>
                    <a:pt x="1040" y="782"/>
                    <a:pt x="1046" y="789"/>
                  </a:cubicBezTo>
                  <a:cubicBezTo>
                    <a:pt x="1069" y="789"/>
                    <a:pt x="1080" y="744"/>
                    <a:pt x="1069" y="721"/>
                  </a:cubicBezTo>
                  <a:lnTo>
                    <a:pt x="1069" y="721"/>
                  </a:lnTo>
                  <a:cubicBezTo>
                    <a:pt x="1072" y="723"/>
                    <a:pt x="1075" y="723"/>
                    <a:pt x="1077" y="723"/>
                  </a:cubicBezTo>
                  <a:cubicBezTo>
                    <a:pt x="1094" y="723"/>
                    <a:pt x="1101" y="696"/>
                    <a:pt x="1091" y="676"/>
                  </a:cubicBezTo>
                  <a:cubicBezTo>
                    <a:pt x="876" y="235"/>
                    <a:pt x="353" y="0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635827" y="2277703"/>
              <a:ext cx="98732" cy="192788"/>
            </a:xfrm>
            <a:custGeom>
              <a:avLst/>
              <a:gdLst/>
              <a:ahLst/>
              <a:cxnLst/>
              <a:rect l="l" t="t" r="r" b="b"/>
              <a:pathLst>
                <a:path w="1605" h="3134" extrusionOk="0">
                  <a:moveTo>
                    <a:pt x="1494" y="1"/>
                  </a:moveTo>
                  <a:cubicBezTo>
                    <a:pt x="1481" y="1"/>
                    <a:pt x="1470" y="7"/>
                    <a:pt x="1470" y="22"/>
                  </a:cubicBezTo>
                  <a:cubicBezTo>
                    <a:pt x="1346" y="842"/>
                    <a:pt x="1357" y="1686"/>
                    <a:pt x="1245" y="2506"/>
                  </a:cubicBezTo>
                  <a:cubicBezTo>
                    <a:pt x="1121" y="2428"/>
                    <a:pt x="997" y="2360"/>
                    <a:pt x="851" y="2304"/>
                  </a:cubicBezTo>
                  <a:cubicBezTo>
                    <a:pt x="829" y="2304"/>
                    <a:pt x="795" y="2945"/>
                    <a:pt x="773" y="2990"/>
                  </a:cubicBezTo>
                  <a:cubicBezTo>
                    <a:pt x="491" y="2934"/>
                    <a:pt x="233" y="2776"/>
                    <a:pt x="42" y="2563"/>
                  </a:cubicBezTo>
                  <a:cubicBezTo>
                    <a:pt x="38" y="2556"/>
                    <a:pt x="33" y="2553"/>
                    <a:pt x="28" y="2553"/>
                  </a:cubicBezTo>
                  <a:cubicBezTo>
                    <a:pt x="15" y="2553"/>
                    <a:pt x="0" y="2569"/>
                    <a:pt x="8" y="2585"/>
                  </a:cubicBezTo>
                  <a:cubicBezTo>
                    <a:pt x="143" y="2889"/>
                    <a:pt x="435" y="3091"/>
                    <a:pt x="761" y="3125"/>
                  </a:cubicBezTo>
                  <a:lnTo>
                    <a:pt x="773" y="3125"/>
                  </a:lnTo>
                  <a:cubicBezTo>
                    <a:pt x="801" y="3130"/>
                    <a:pt x="829" y="3133"/>
                    <a:pt x="850" y="3133"/>
                  </a:cubicBezTo>
                  <a:cubicBezTo>
                    <a:pt x="871" y="3133"/>
                    <a:pt x="885" y="3130"/>
                    <a:pt x="885" y="3125"/>
                  </a:cubicBezTo>
                  <a:cubicBezTo>
                    <a:pt x="930" y="2934"/>
                    <a:pt x="975" y="2540"/>
                    <a:pt x="975" y="2540"/>
                  </a:cubicBezTo>
                  <a:cubicBezTo>
                    <a:pt x="1030" y="2577"/>
                    <a:pt x="1269" y="2739"/>
                    <a:pt x="1352" y="2739"/>
                  </a:cubicBezTo>
                  <a:cubicBezTo>
                    <a:pt x="1371" y="2739"/>
                    <a:pt x="1382" y="2730"/>
                    <a:pt x="1380" y="2709"/>
                  </a:cubicBezTo>
                  <a:cubicBezTo>
                    <a:pt x="1492" y="1854"/>
                    <a:pt x="1604" y="899"/>
                    <a:pt x="1526" y="22"/>
                  </a:cubicBezTo>
                  <a:cubicBezTo>
                    <a:pt x="1526" y="9"/>
                    <a:pt x="150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313311" y="1925903"/>
              <a:ext cx="631513" cy="436326"/>
            </a:xfrm>
            <a:custGeom>
              <a:avLst/>
              <a:gdLst/>
              <a:ahLst/>
              <a:cxnLst/>
              <a:rect l="l" t="t" r="r" b="b"/>
              <a:pathLst>
                <a:path w="10266" h="7093" extrusionOk="0">
                  <a:moveTo>
                    <a:pt x="9248" y="1"/>
                  </a:moveTo>
                  <a:cubicBezTo>
                    <a:pt x="8974" y="1"/>
                    <a:pt x="8665" y="141"/>
                    <a:pt x="8421" y="412"/>
                  </a:cubicBezTo>
                  <a:cubicBezTo>
                    <a:pt x="8579" y="659"/>
                    <a:pt x="8635" y="952"/>
                    <a:pt x="8590" y="1244"/>
                  </a:cubicBezTo>
                  <a:cubicBezTo>
                    <a:pt x="8543" y="1597"/>
                    <a:pt x="8372" y="1767"/>
                    <a:pt x="8226" y="1767"/>
                  </a:cubicBezTo>
                  <a:cubicBezTo>
                    <a:pt x="8055" y="1767"/>
                    <a:pt x="7917" y="1535"/>
                    <a:pt x="8050" y="1086"/>
                  </a:cubicBezTo>
                  <a:cubicBezTo>
                    <a:pt x="8118" y="839"/>
                    <a:pt x="8253" y="614"/>
                    <a:pt x="8421" y="412"/>
                  </a:cubicBezTo>
                  <a:cubicBezTo>
                    <a:pt x="8285" y="189"/>
                    <a:pt x="8046" y="62"/>
                    <a:pt x="7801" y="62"/>
                  </a:cubicBezTo>
                  <a:cubicBezTo>
                    <a:pt x="7664" y="62"/>
                    <a:pt x="7524" y="102"/>
                    <a:pt x="7398" y="187"/>
                  </a:cubicBezTo>
                  <a:cubicBezTo>
                    <a:pt x="7061" y="401"/>
                    <a:pt x="6780" y="693"/>
                    <a:pt x="6578" y="1041"/>
                  </a:cubicBezTo>
                  <a:cubicBezTo>
                    <a:pt x="6578" y="1041"/>
                    <a:pt x="4780" y="231"/>
                    <a:pt x="3658" y="231"/>
                  </a:cubicBezTo>
                  <a:cubicBezTo>
                    <a:pt x="3420" y="231"/>
                    <a:pt x="3212" y="267"/>
                    <a:pt x="3059" y="356"/>
                  </a:cubicBezTo>
                  <a:cubicBezTo>
                    <a:pt x="2272" y="817"/>
                    <a:pt x="2114" y="1401"/>
                    <a:pt x="2114" y="1401"/>
                  </a:cubicBezTo>
                  <a:cubicBezTo>
                    <a:pt x="2114" y="1401"/>
                    <a:pt x="1103" y="1469"/>
                    <a:pt x="630" y="2199"/>
                  </a:cubicBezTo>
                  <a:cubicBezTo>
                    <a:pt x="158" y="2930"/>
                    <a:pt x="1" y="6921"/>
                    <a:pt x="1159" y="7090"/>
                  </a:cubicBezTo>
                  <a:cubicBezTo>
                    <a:pt x="1172" y="7092"/>
                    <a:pt x="1185" y="7093"/>
                    <a:pt x="1199" y="7093"/>
                  </a:cubicBezTo>
                  <a:cubicBezTo>
                    <a:pt x="1948" y="7093"/>
                    <a:pt x="2643" y="4335"/>
                    <a:pt x="2643" y="4335"/>
                  </a:cubicBezTo>
                  <a:cubicBezTo>
                    <a:pt x="2779" y="4366"/>
                    <a:pt x="2916" y="4380"/>
                    <a:pt x="3051" y="4380"/>
                  </a:cubicBezTo>
                  <a:cubicBezTo>
                    <a:pt x="3720" y="4380"/>
                    <a:pt x="4352" y="4021"/>
                    <a:pt x="4689" y="3414"/>
                  </a:cubicBezTo>
                  <a:cubicBezTo>
                    <a:pt x="4689" y="3414"/>
                    <a:pt x="6085" y="4795"/>
                    <a:pt x="7612" y="4795"/>
                  </a:cubicBezTo>
                  <a:cubicBezTo>
                    <a:pt x="7959" y="4795"/>
                    <a:pt x="8312" y="4724"/>
                    <a:pt x="8657" y="4549"/>
                  </a:cubicBezTo>
                  <a:cubicBezTo>
                    <a:pt x="10209" y="3762"/>
                    <a:pt x="10265" y="749"/>
                    <a:pt x="9714" y="187"/>
                  </a:cubicBezTo>
                  <a:cubicBezTo>
                    <a:pt x="9594" y="62"/>
                    <a:pt x="9428" y="1"/>
                    <a:pt x="9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535991" y="2287299"/>
              <a:ext cx="143945" cy="143945"/>
            </a:xfrm>
            <a:custGeom>
              <a:avLst/>
              <a:gdLst/>
              <a:ahLst/>
              <a:cxnLst/>
              <a:rect l="l" t="t" r="r" b="b"/>
              <a:pathLst>
                <a:path w="2340" h="2340" fill="none" extrusionOk="0">
                  <a:moveTo>
                    <a:pt x="2339" y="1170"/>
                  </a:moveTo>
                  <a:cubicBezTo>
                    <a:pt x="2339" y="1822"/>
                    <a:pt x="1822" y="2339"/>
                    <a:pt x="1170" y="2339"/>
                  </a:cubicBezTo>
                  <a:cubicBezTo>
                    <a:pt x="529" y="2339"/>
                    <a:pt x="1" y="1822"/>
                    <a:pt x="1" y="1170"/>
                  </a:cubicBezTo>
                  <a:cubicBezTo>
                    <a:pt x="1" y="529"/>
                    <a:pt x="529" y="1"/>
                    <a:pt x="1170" y="1"/>
                  </a:cubicBezTo>
                  <a:cubicBezTo>
                    <a:pt x="1822" y="1"/>
                    <a:pt x="2339" y="529"/>
                    <a:pt x="2339" y="1170"/>
                  </a:cubicBezTo>
                  <a:close/>
                </a:path>
              </a:pathLst>
            </a:custGeom>
            <a:noFill/>
            <a:ln w="2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722746" y="2306676"/>
              <a:ext cx="114172" cy="149420"/>
            </a:xfrm>
            <a:custGeom>
              <a:avLst/>
              <a:gdLst/>
              <a:ahLst/>
              <a:cxnLst/>
              <a:rect l="l" t="t" r="r" b="b"/>
              <a:pathLst>
                <a:path w="1856" h="2429" fill="none" extrusionOk="0">
                  <a:moveTo>
                    <a:pt x="1765" y="1327"/>
                  </a:moveTo>
                  <a:cubicBezTo>
                    <a:pt x="1675" y="1968"/>
                    <a:pt x="1237" y="2429"/>
                    <a:pt x="765" y="2373"/>
                  </a:cubicBezTo>
                  <a:cubicBezTo>
                    <a:pt x="304" y="2305"/>
                    <a:pt x="0" y="1743"/>
                    <a:pt x="79" y="1102"/>
                  </a:cubicBezTo>
                  <a:cubicBezTo>
                    <a:pt x="169" y="473"/>
                    <a:pt x="607" y="0"/>
                    <a:pt x="1080" y="57"/>
                  </a:cubicBezTo>
                  <a:cubicBezTo>
                    <a:pt x="1541" y="124"/>
                    <a:pt x="1855" y="686"/>
                    <a:pt x="1765" y="1327"/>
                  </a:cubicBezTo>
                  <a:close/>
                </a:path>
              </a:pathLst>
            </a:custGeom>
            <a:noFill/>
            <a:ln w="2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678456" y="2342662"/>
              <a:ext cx="50565" cy="24237"/>
            </a:xfrm>
            <a:custGeom>
              <a:avLst/>
              <a:gdLst/>
              <a:ahLst/>
              <a:cxnLst/>
              <a:rect l="l" t="t" r="r" b="b"/>
              <a:pathLst>
                <a:path w="822" h="394" fill="none" extrusionOk="0">
                  <a:moveTo>
                    <a:pt x="1" y="349"/>
                  </a:moveTo>
                  <a:cubicBezTo>
                    <a:pt x="1" y="349"/>
                    <a:pt x="540" y="0"/>
                    <a:pt x="822" y="394"/>
                  </a:cubicBezTo>
                </a:path>
              </a:pathLst>
            </a:custGeom>
            <a:noFill/>
            <a:ln w="2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1330596" y="2284531"/>
              <a:ext cx="205460" cy="62315"/>
            </a:xfrm>
            <a:custGeom>
              <a:avLst/>
              <a:gdLst/>
              <a:ahLst/>
              <a:cxnLst/>
              <a:rect l="l" t="t" r="r" b="b"/>
              <a:pathLst>
                <a:path w="3340" h="1013" fill="none" extrusionOk="0">
                  <a:moveTo>
                    <a:pt x="3340" y="1013"/>
                  </a:moveTo>
                  <a:cubicBezTo>
                    <a:pt x="3340" y="1013"/>
                    <a:pt x="1193" y="102"/>
                    <a:pt x="844" y="46"/>
                  </a:cubicBezTo>
                  <a:cubicBezTo>
                    <a:pt x="507" y="1"/>
                    <a:pt x="1" y="507"/>
                    <a:pt x="1" y="507"/>
                  </a:cubicBezTo>
                </a:path>
              </a:pathLst>
            </a:custGeom>
            <a:noFill/>
            <a:ln w="2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1311958" y="2255558"/>
              <a:ext cx="114172" cy="171442"/>
            </a:xfrm>
            <a:custGeom>
              <a:avLst/>
              <a:gdLst/>
              <a:ahLst/>
              <a:cxnLst/>
              <a:rect l="l" t="t" r="r" b="b"/>
              <a:pathLst>
                <a:path w="1856" h="2787" extrusionOk="0">
                  <a:moveTo>
                    <a:pt x="755" y="1"/>
                  </a:moveTo>
                  <a:cubicBezTo>
                    <a:pt x="725" y="1"/>
                    <a:pt x="694" y="4"/>
                    <a:pt x="664" y="11"/>
                  </a:cubicBezTo>
                  <a:cubicBezTo>
                    <a:pt x="0" y="168"/>
                    <a:pt x="158" y="2181"/>
                    <a:pt x="765" y="2619"/>
                  </a:cubicBezTo>
                  <a:cubicBezTo>
                    <a:pt x="896" y="2731"/>
                    <a:pt x="1057" y="2786"/>
                    <a:pt x="1217" y="2786"/>
                  </a:cubicBezTo>
                  <a:cubicBezTo>
                    <a:pt x="1427" y="2786"/>
                    <a:pt x="1636" y="2692"/>
                    <a:pt x="1777" y="2507"/>
                  </a:cubicBezTo>
                  <a:lnTo>
                    <a:pt x="1855" y="1371"/>
                  </a:lnTo>
                  <a:cubicBezTo>
                    <a:pt x="1855" y="1371"/>
                    <a:pt x="1375" y="1"/>
                    <a:pt x="755" y="1"/>
                  </a:cubicBez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355509" y="2292159"/>
              <a:ext cx="54687" cy="114849"/>
            </a:xfrm>
            <a:custGeom>
              <a:avLst/>
              <a:gdLst/>
              <a:ahLst/>
              <a:cxnLst/>
              <a:rect l="l" t="t" r="r" b="b"/>
              <a:pathLst>
                <a:path w="889" h="1867" extrusionOk="0">
                  <a:moveTo>
                    <a:pt x="12" y="0"/>
                  </a:moveTo>
                  <a:cubicBezTo>
                    <a:pt x="1" y="0"/>
                    <a:pt x="1" y="12"/>
                    <a:pt x="12" y="12"/>
                  </a:cubicBezTo>
                  <a:cubicBezTo>
                    <a:pt x="428" y="338"/>
                    <a:pt x="551" y="844"/>
                    <a:pt x="596" y="1338"/>
                  </a:cubicBezTo>
                  <a:cubicBezTo>
                    <a:pt x="527" y="1172"/>
                    <a:pt x="409" y="1047"/>
                    <a:pt x="233" y="1047"/>
                  </a:cubicBezTo>
                  <a:cubicBezTo>
                    <a:pt x="183" y="1047"/>
                    <a:pt x="128" y="1057"/>
                    <a:pt x="68" y="1080"/>
                  </a:cubicBezTo>
                  <a:cubicBezTo>
                    <a:pt x="46" y="1080"/>
                    <a:pt x="57" y="1113"/>
                    <a:pt x="68" y="1113"/>
                  </a:cubicBezTo>
                  <a:cubicBezTo>
                    <a:pt x="76" y="1113"/>
                    <a:pt x="85" y="1113"/>
                    <a:pt x="93" y="1113"/>
                  </a:cubicBezTo>
                  <a:cubicBezTo>
                    <a:pt x="263" y="1113"/>
                    <a:pt x="420" y="1223"/>
                    <a:pt x="484" y="1394"/>
                  </a:cubicBezTo>
                  <a:cubicBezTo>
                    <a:pt x="540" y="1529"/>
                    <a:pt x="574" y="1676"/>
                    <a:pt x="596" y="1833"/>
                  </a:cubicBezTo>
                  <a:cubicBezTo>
                    <a:pt x="602" y="1855"/>
                    <a:pt x="627" y="1867"/>
                    <a:pt x="650" y="1867"/>
                  </a:cubicBezTo>
                  <a:cubicBezTo>
                    <a:pt x="672" y="1867"/>
                    <a:pt x="692" y="1855"/>
                    <a:pt x="686" y="1833"/>
                  </a:cubicBezTo>
                  <a:lnTo>
                    <a:pt x="686" y="1810"/>
                  </a:lnTo>
                  <a:cubicBezTo>
                    <a:pt x="889" y="1203"/>
                    <a:pt x="641" y="236"/>
                    <a:pt x="12" y="0"/>
                  </a:cubicBezTo>
                  <a:close/>
                </a:path>
              </a:pathLst>
            </a:custGeom>
            <a:solidFill>
              <a:srgbClr val="DDA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411515" y="4019728"/>
              <a:ext cx="647384" cy="309420"/>
            </a:xfrm>
            <a:custGeom>
              <a:avLst/>
              <a:gdLst/>
              <a:ahLst/>
              <a:cxnLst/>
              <a:rect l="l" t="t" r="r" b="b"/>
              <a:pathLst>
                <a:path w="10524" h="5030" extrusionOk="0">
                  <a:moveTo>
                    <a:pt x="1451" y="0"/>
                  </a:moveTo>
                  <a:cubicBezTo>
                    <a:pt x="1451" y="0"/>
                    <a:pt x="1" y="866"/>
                    <a:pt x="158" y="2901"/>
                  </a:cubicBezTo>
                  <a:cubicBezTo>
                    <a:pt x="158" y="2901"/>
                    <a:pt x="2395" y="3451"/>
                    <a:pt x="2845" y="3620"/>
                  </a:cubicBezTo>
                  <a:cubicBezTo>
                    <a:pt x="2868" y="3631"/>
                    <a:pt x="2890" y="3631"/>
                    <a:pt x="2913" y="3654"/>
                  </a:cubicBezTo>
                  <a:cubicBezTo>
                    <a:pt x="3081" y="3755"/>
                    <a:pt x="3913" y="4564"/>
                    <a:pt x="4352" y="4699"/>
                  </a:cubicBezTo>
                  <a:cubicBezTo>
                    <a:pt x="4801" y="4846"/>
                    <a:pt x="6420" y="4857"/>
                    <a:pt x="7219" y="4969"/>
                  </a:cubicBezTo>
                  <a:cubicBezTo>
                    <a:pt x="7511" y="5006"/>
                    <a:pt x="7890" y="5029"/>
                    <a:pt x="8278" y="5029"/>
                  </a:cubicBezTo>
                  <a:cubicBezTo>
                    <a:pt x="8962" y="5029"/>
                    <a:pt x="9677" y="4956"/>
                    <a:pt x="10007" y="4756"/>
                  </a:cubicBezTo>
                  <a:cubicBezTo>
                    <a:pt x="10524" y="4452"/>
                    <a:pt x="10490" y="3710"/>
                    <a:pt x="10007" y="3114"/>
                  </a:cubicBezTo>
                  <a:cubicBezTo>
                    <a:pt x="9512" y="2518"/>
                    <a:pt x="5858" y="2080"/>
                    <a:pt x="5161" y="1934"/>
                  </a:cubicBezTo>
                  <a:cubicBezTo>
                    <a:pt x="4869" y="1878"/>
                    <a:pt x="4183" y="1540"/>
                    <a:pt x="3486" y="1158"/>
                  </a:cubicBezTo>
                  <a:cubicBezTo>
                    <a:pt x="2485" y="618"/>
                    <a:pt x="1451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2411515" y="4019728"/>
              <a:ext cx="214503" cy="222746"/>
            </a:xfrm>
            <a:custGeom>
              <a:avLst/>
              <a:gdLst/>
              <a:ahLst/>
              <a:cxnLst/>
              <a:rect l="l" t="t" r="r" b="b"/>
              <a:pathLst>
                <a:path w="3487" h="3621" extrusionOk="0">
                  <a:moveTo>
                    <a:pt x="1451" y="0"/>
                  </a:moveTo>
                  <a:cubicBezTo>
                    <a:pt x="1451" y="0"/>
                    <a:pt x="1" y="866"/>
                    <a:pt x="158" y="2901"/>
                  </a:cubicBezTo>
                  <a:cubicBezTo>
                    <a:pt x="158" y="2901"/>
                    <a:pt x="2395" y="3451"/>
                    <a:pt x="2845" y="3620"/>
                  </a:cubicBezTo>
                  <a:cubicBezTo>
                    <a:pt x="2845" y="2754"/>
                    <a:pt x="3070" y="1911"/>
                    <a:pt x="3486" y="1158"/>
                  </a:cubicBezTo>
                  <a:cubicBezTo>
                    <a:pt x="2485" y="618"/>
                    <a:pt x="1451" y="0"/>
                    <a:pt x="1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1269083" y="3437064"/>
              <a:ext cx="1324418" cy="792928"/>
            </a:xfrm>
            <a:custGeom>
              <a:avLst/>
              <a:gdLst/>
              <a:ahLst/>
              <a:cxnLst/>
              <a:rect l="l" t="t" r="r" b="b"/>
              <a:pathLst>
                <a:path w="21530" h="12890" extrusionOk="0">
                  <a:moveTo>
                    <a:pt x="6861" y="1"/>
                  </a:moveTo>
                  <a:cubicBezTo>
                    <a:pt x="5664" y="1"/>
                    <a:pt x="3519" y="347"/>
                    <a:pt x="2856" y="1434"/>
                  </a:cubicBezTo>
                  <a:cubicBezTo>
                    <a:pt x="2080" y="2693"/>
                    <a:pt x="0" y="8404"/>
                    <a:pt x="821" y="10000"/>
                  </a:cubicBezTo>
                  <a:cubicBezTo>
                    <a:pt x="1642" y="11597"/>
                    <a:pt x="5161" y="11979"/>
                    <a:pt x="6307" y="11979"/>
                  </a:cubicBezTo>
                  <a:cubicBezTo>
                    <a:pt x="7454" y="11979"/>
                    <a:pt x="10568" y="10000"/>
                    <a:pt x="10568" y="10000"/>
                  </a:cubicBezTo>
                  <a:cubicBezTo>
                    <a:pt x="10568" y="10000"/>
                    <a:pt x="19337" y="12890"/>
                    <a:pt x="19810" y="12890"/>
                  </a:cubicBezTo>
                  <a:cubicBezTo>
                    <a:pt x="20282" y="12890"/>
                    <a:pt x="21530" y="10281"/>
                    <a:pt x="21237" y="10000"/>
                  </a:cubicBezTo>
                  <a:cubicBezTo>
                    <a:pt x="20945" y="9719"/>
                    <a:pt x="8331" y="141"/>
                    <a:pt x="7375" y="28"/>
                  </a:cubicBezTo>
                  <a:cubicBezTo>
                    <a:pt x="7239" y="10"/>
                    <a:pt x="7064" y="1"/>
                    <a:pt x="6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1583971" y="3795447"/>
              <a:ext cx="338640" cy="257994"/>
            </a:xfrm>
            <a:custGeom>
              <a:avLst/>
              <a:gdLst/>
              <a:ahLst/>
              <a:cxnLst/>
              <a:rect l="l" t="t" r="r" b="b"/>
              <a:pathLst>
                <a:path w="5505" h="4194" extrusionOk="0">
                  <a:moveTo>
                    <a:pt x="36" y="0"/>
                  </a:moveTo>
                  <a:cubicBezTo>
                    <a:pt x="19" y="0"/>
                    <a:pt x="0" y="22"/>
                    <a:pt x="8" y="37"/>
                  </a:cubicBezTo>
                  <a:cubicBezTo>
                    <a:pt x="525" y="959"/>
                    <a:pt x="1166" y="1825"/>
                    <a:pt x="2054" y="2421"/>
                  </a:cubicBezTo>
                  <a:cubicBezTo>
                    <a:pt x="2582" y="2769"/>
                    <a:pt x="4831" y="3927"/>
                    <a:pt x="5404" y="4186"/>
                  </a:cubicBezTo>
                  <a:cubicBezTo>
                    <a:pt x="5416" y="4191"/>
                    <a:pt x="5427" y="4193"/>
                    <a:pt x="5437" y="4193"/>
                  </a:cubicBezTo>
                  <a:cubicBezTo>
                    <a:pt x="5491" y="4193"/>
                    <a:pt x="5505" y="4123"/>
                    <a:pt x="5438" y="4084"/>
                  </a:cubicBezTo>
                  <a:cubicBezTo>
                    <a:pt x="4415" y="3545"/>
                    <a:pt x="3414" y="2960"/>
                    <a:pt x="2425" y="2376"/>
                  </a:cubicBezTo>
                  <a:cubicBezTo>
                    <a:pt x="1458" y="1780"/>
                    <a:pt x="649" y="970"/>
                    <a:pt x="53" y="15"/>
                  </a:cubicBezTo>
                  <a:cubicBezTo>
                    <a:pt x="49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159801" y="2880667"/>
              <a:ext cx="333411" cy="392220"/>
            </a:xfrm>
            <a:custGeom>
              <a:avLst/>
              <a:gdLst/>
              <a:ahLst/>
              <a:cxnLst/>
              <a:rect l="l" t="t" r="r" b="b"/>
              <a:pathLst>
                <a:path w="5420" h="6376" extrusionOk="0">
                  <a:moveTo>
                    <a:pt x="2283" y="1"/>
                  </a:moveTo>
                  <a:cubicBezTo>
                    <a:pt x="2035" y="1"/>
                    <a:pt x="1811" y="158"/>
                    <a:pt x="1732" y="405"/>
                  </a:cubicBezTo>
                  <a:lnTo>
                    <a:pt x="113" y="5633"/>
                  </a:lnTo>
                  <a:cubicBezTo>
                    <a:pt x="1" y="6004"/>
                    <a:pt x="270" y="6375"/>
                    <a:pt x="664" y="6375"/>
                  </a:cubicBezTo>
                  <a:lnTo>
                    <a:pt x="3126" y="6375"/>
                  </a:lnTo>
                  <a:cubicBezTo>
                    <a:pt x="3385" y="6375"/>
                    <a:pt x="3609" y="6218"/>
                    <a:pt x="3677" y="5970"/>
                  </a:cubicBezTo>
                  <a:lnTo>
                    <a:pt x="5307" y="743"/>
                  </a:lnTo>
                  <a:cubicBezTo>
                    <a:pt x="5419" y="372"/>
                    <a:pt x="5138" y="1"/>
                    <a:pt x="4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333392" y="3010524"/>
              <a:ext cx="190943" cy="183438"/>
            </a:xfrm>
            <a:custGeom>
              <a:avLst/>
              <a:gdLst/>
              <a:ahLst/>
              <a:cxnLst/>
              <a:rect l="l" t="t" r="r" b="b"/>
              <a:pathLst>
                <a:path w="3104" h="2982" extrusionOk="0">
                  <a:moveTo>
                    <a:pt x="1890" y="1"/>
                  </a:moveTo>
                  <a:cubicBezTo>
                    <a:pt x="1861" y="1"/>
                    <a:pt x="1835" y="5"/>
                    <a:pt x="1810" y="15"/>
                  </a:cubicBezTo>
                  <a:cubicBezTo>
                    <a:pt x="1507" y="138"/>
                    <a:pt x="45" y="1409"/>
                    <a:pt x="45" y="1701"/>
                  </a:cubicBezTo>
                  <a:cubicBezTo>
                    <a:pt x="45" y="1746"/>
                    <a:pt x="72" y="1765"/>
                    <a:pt x="118" y="1765"/>
                  </a:cubicBezTo>
                  <a:cubicBezTo>
                    <a:pt x="418" y="1765"/>
                    <a:pt x="1542" y="948"/>
                    <a:pt x="1574" y="948"/>
                  </a:cubicBezTo>
                  <a:cubicBezTo>
                    <a:pt x="1574" y="948"/>
                    <a:pt x="1574" y="948"/>
                    <a:pt x="1574" y="948"/>
                  </a:cubicBezTo>
                  <a:cubicBezTo>
                    <a:pt x="1586" y="970"/>
                    <a:pt x="0" y="1892"/>
                    <a:pt x="79" y="2229"/>
                  </a:cubicBezTo>
                  <a:cubicBezTo>
                    <a:pt x="87" y="2263"/>
                    <a:pt x="116" y="2277"/>
                    <a:pt x="162" y="2277"/>
                  </a:cubicBezTo>
                  <a:cubicBezTo>
                    <a:pt x="373" y="2277"/>
                    <a:pt x="936" y="1962"/>
                    <a:pt x="1358" y="1707"/>
                  </a:cubicBezTo>
                  <a:lnTo>
                    <a:pt x="1358" y="1707"/>
                  </a:lnTo>
                  <a:cubicBezTo>
                    <a:pt x="868" y="2026"/>
                    <a:pt x="209" y="2493"/>
                    <a:pt x="259" y="2657"/>
                  </a:cubicBezTo>
                  <a:cubicBezTo>
                    <a:pt x="270" y="2696"/>
                    <a:pt x="310" y="2713"/>
                    <a:pt x="372" y="2713"/>
                  </a:cubicBezTo>
                  <a:cubicBezTo>
                    <a:pt x="764" y="2713"/>
                    <a:pt x="2017" y="2037"/>
                    <a:pt x="2067" y="2037"/>
                  </a:cubicBezTo>
                  <a:cubicBezTo>
                    <a:pt x="2069" y="2037"/>
                    <a:pt x="2069" y="2038"/>
                    <a:pt x="2069" y="2038"/>
                  </a:cubicBezTo>
                  <a:cubicBezTo>
                    <a:pt x="2069" y="2038"/>
                    <a:pt x="799" y="2668"/>
                    <a:pt x="799" y="2926"/>
                  </a:cubicBezTo>
                  <a:cubicBezTo>
                    <a:pt x="799" y="2965"/>
                    <a:pt x="837" y="2981"/>
                    <a:pt x="902" y="2981"/>
                  </a:cubicBezTo>
                  <a:cubicBezTo>
                    <a:pt x="1198" y="2981"/>
                    <a:pt x="2045" y="2649"/>
                    <a:pt x="2395" y="2567"/>
                  </a:cubicBezTo>
                  <a:cubicBezTo>
                    <a:pt x="2834" y="2465"/>
                    <a:pt x="3103" y="1544"/>
                    <a:pt x="3081" y="1240"/>
                  </a:cubicBezTo>
                  <a:cubicBezTo>
                    <a:pt x="3070" y="945"/>
                    <a:pt x="2302" y="1"/>
                    <a:pt x="1890" y="1"/>
                  </a:cubicBez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1159957" y="2970109"/>
              <a:ext cx="1210185" cy="669222"/>
            </a:xfrm>
            <a:custGeom>
              <a:avLst/>
              <a:gdLst/>
              <a:ahLst/>
              <a:cxnLst/>
              <a:rect l="l" t="t" r="r" b="b"/>
              <a:pathLst>
                <a:path w="19673" h="10879" extrusionOk="0">
                  <a:moveTo>
                    <a:pt x="17540" y="4158"/>
                  </a:moveTo>
                  <a:lnTo>
                    <a:pt x="17540" y="4158"/>
                  </a:lnTo>
                  <a:cubicBezTo>
                    <a:pt x="17322" y="4296"/>
                    <a:pt x="17176" y="4393"/>
                    <a:pt x="17176" y="4393"/>
                  </a:cubicBezTo>
                  <a:cubicBezTo>
                    <a:pt x="17171" y="4376"/>
                    <a:pt x="17319" y="4287"/>
                    <a:pt x="17540" y="4158"/>
                  </a:cubicBezTo>
                  <a:close/>
                  <a:moveTo>
                    <a:pt x="918" y="1"/>
                  </a:moveTo>
                  <a:cubicBezTo>
                    <a:pt x="395" y="1"/>
                    <a:pt x="1" y="249"/>
                    <a:pt x="9" y="975"/>
                  </a:cubicBezTo>
                  <a:cubicBezTo>
                    <a:pt x="32" y="2223"/>
                    <a:pt x="2820" y="8350"/>
                    <a:pt x="4709" y="10273"/>
                  </a:cubicBezTo>
                  <a:cubicBezTo>
                    <a:pt x="4888" y="10475"/>
                    <a:pt x="5102" y="10644"/>
                    <a:pt x="5349" y="10779"/>
                  </a:cubicBezTo>
                  <a:cubicBezTo>
                    <a:pt x="5492" y="10847"/>
                    <a:pt x="5676" y="10878"/>
                    <a:pt x="5895" y="10878"/>
                  </a:cubicBezTo>
                  <a:cubicBezTo>
                    <a:pt x="8436" y="10878"/>
                    <a:pt x="15602" y="6619"/>
                    <a:pt x="15725" y="6619"/>
                  </a:cubicBezTo>
                  <a:cubicBezTo>
                    <a:pt x="15726" y="6619"/>
                    <a:pt x="15726" y="6619"/>
                    <a:pt x="15726" y="6619"/>
                  </a:cubicBezTo>
                  <a:cubicBezTo>
                    <a:pt x="15728" y="6619"/>
                    <a:pt x="15731" y="6620"/>
                    <a:pt x="15734" y="6620"/>
                  </a:cubicBezTo>
                  <a:cubicBezTo>
                    <a:pt x="15873" y="6620"/>
                    <a:pt x="17151" y="6131"/>
                    <a:pt x="17536" y="5922"/>
                  </a:cubicBezTo>
                  <a:cubicBezTo>
                    <a:pt x="17918" y="5708"/>
                    <a:pt x="19672" y="3797"/>
                    <a:pt x="19504" y="3640"/>
                  </a:cubicBezTo>
                  <a:cubicBezTo>
                    <a:pt x="19498" y="3635"/>
                    <a:pt x="19490" y="3632"/>
                    <a:pt x="19480" y="3632"/>
                  </a:cubicBezTo>
                  <a:cubicBezTo>
                    <a:pt x="19303" y="3632"/>
                    <a:pt x="18429" y="4272"/>
                    <a:pt x="18000" y="4594"/>
                  </a:cubicBezTo>
                  <a:lnTo>
                    <a:pt x="18000" y="4594"/>
                  </a:lnTo>
                  <a:cubicBezTo>
                    <a:pt x="18498" y="4210"/>
                    <a:pt x="19593" y="3338"/>
                    <a:pt x="19436" y="3190"/>
                  </a:cubicBezTo>
                  <a:cubicBezTo>
                    <a:pt x="19426" y="3179"/>
                    <a:pt x="19408" y="3174"/>
                    <a:pt x="19385" y="3174"/>
                  </a:cubicBezTo>
                  <a:cubicBezTo>
                    <a:pt x="19259" y="3174"/>
                    <a:pt x="18955" y="3320"/>
                    <a:pt x="18613" y="3510"/>
                  </a:cubicBezTo>
                  <a:lnTo>
                    <a:pt x="18613" y="3510"/>
                  </a:lnTo>
                  <a:cubicBezTo>
                    <a:pt x="19091" y="3199"/>
                    <a:pt x="19481" y="2889"/>
                    <a:pt x="19380" y="2740"/>
                  </a:cubicBezTo>
                  <a:cubicBezTo>
                    <a:pt x="19367" y="2722"/>
                    <a:pt x="19341" y="2714"/>
                    <a:pt x="19303" y="2714"/>
                  </a:cubicBezTo>
                  <a:cubicBezTo>
                    <a:pt x="18882" y="2714"/>
                    <a:pt x="17054" y="3732"/>
                    <a:pt x="16914" y="3732"/>
                  </a:cubicBezTo>
                  <a:cubicBezTo>
                    <a:pt x="16910" y="3732"/>
                    <a:pt x="16908" y="3731"/>
                    <a:pt x="16907" y="3729"/>
                  </a:cubicBezTo>
                  <a:cubicBezTo>
                    <a:pt x="16907" y="3729"/>
                    <a:pt x="19211" y="2718"/>
                    <a:pt x="19110" y="2493"/>
                  </a:cubicBezTo>
                  <a:cubicBezTo>
                    <a:pt x="19096" y="2457"/>
                    <a:pt x="19043" y="2442"/>
                    <a:pt x="18960" y="2442"/>
                  </a:cubicBezTo>
                  <a:cubicBezTo>
                    <a:pt x="18443" y="2442"/>
                    <a:pt x="16793" y="3045"/>
                    <a:pt x="16716" y="3055"/>
                  </a:cubicBezTo>
                  <a:cubicBezTo>
                    <a:pt x="16715" y="3055"/>
                    <a:pt x="16714" y="3055"/>
                    <a:pt x="16714" y="3055"/>
                  </a:cubicBezTo>
                  <a:cubicBezTo>
                    <a:pt x="16632" y="3055"/>
                    <a:pt x="16985" y="2357"/>
                    <a:pt x="16932" y="2357"/>
                  </a:cubicBezTo>
                  <a:cubicBezTo>
                    <a:pt x="16931" y="2357"/>
                    <a:pt x="16930" y="2358"/>
                    <a:pt x="16929" y="2358"/>
                  </a:cubicBezTo>
                  <a:cubicBezTo>
                    <a:pt x="16412" y="2493"/>
                    <a:pt x="14208" y="4618"/>
                    <a:pt x="14152" y="4685"/>
                  </a:cubicBezTo>
                  <a:cubicBezTo>
                    <a:pt x="14096" y="4753"/>
                    <a:pt x="10341" y="5596"/>
                    <a:pt x="9464" y="5764"/>
                  </a:cubicBezTo>
                  <a:cubicBezTo>
                    <a:pt x="8587" y="5933"/>
                    <a:pt x="7261" y="6225"/>
                    <a:pt x="7114" y="6349"/>
                  </a:cubicBezTo>
                  <a:cubicBezTo>
                    <a:pt x="7114" y="6349"/>
                    <a:pt x="6968" y="6113"/>
                    <a:pt x="6721" y="5742"/>
                  </a:cubicBezTo>
                  <a:cubicBezTo>
                    <a:pt x="5844" y="4427"/>
                    <a:pt x="3798" y="1391"/>
                    <a:pt x="3326" y="975"/>
                  </a:cubicBezTo>
                  <a:cubicBezTo>
                    <a:pt x="2951" y="649"/>
                    <a:pt x="1765" y="1"/>
                    <a:pt x="918" y="1"/>
                  </a:cubicBezTo>
                  <a:close/>
                </a:path>
              </a:pathLst>
            </a:custGeom>
            <a:solidFill>
              <a:srgbClr val="FA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1159957" y="2970109"/>
              <a:ext cx="413442" cy="631944"/>
            </a:xfrm>
            <a:custGeom>
              <a:avLst/>
              <a:gdLst/>
              <a:ahLst/>
              <a:cxnLst/>
              <a:rect l="l" t="t" r="r" b="b"/>
              <a:pathLst>
                <a:path w="6721" h="10273" extrusionOk="0">
                  <a:moveTo>
                    <a:pt x="918" y="1"/>
                  </a:moveTo>
                  <a:cubicBezTo>
                    <a:pt x="395" y="1"/>
                    <a:pt x="1" y="249"/>
                    <a:pt x="9" y="975"/>
                  </a:cubicBezTo>
                  <a:cubicBezTo>
                    <a:pt x="32" y="2223"/>
                    <a:pt x="2820" y="8350"/>
                    <a:pt x="4709" y="10273"/>
                  </a:cubicBezTo>
                  <a:cubicBezTo>
                    <a:pt x="4922" y="8609"/>
                    <a:pt x="5709" y="7091"/>
                    <a:pt x="6721" y="5742"/>
                  </a:cubicBezTo>
                  <a:cubicBezTo>
                    <a:pt x="5844" y="4427"/>
                    <a:pt x="3798" y="1391"/>
                    <a:pt x="3326" y="975"/>
                  </a:cubicBezTo>
                  <a:cubicBezTo>
                    <a:pt x="2951" y="649"/>
                    <a:pt x="1765" y="1"/>
                    <a:pt x="918" y="1"/>
                  </a:cubicBezTo>
                  <a:close/>
                </a:path>
              </a:pathLst>
            </a:custGeom>
            <a:solidFill>
              <a:srgbClr val="DDA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094814" y="2856430"/>
              <a:ext cx="504854" cy="696411"/>
            </a:xfrm>
            <a:custGeom>
              <a:avLst/>
              <a:gdLst/>
              <a:ahLst/>
              <a:cxnLst/>
              <a:rect l="l" t="t" r="r" b="b"/>
              <a:pathLst>
                <a:path w="8207" h="11321" extrusionOk="0">
                  <a:moveTo>
                    <a:pt x="1504" y="1"/>
                  </a:moveTo>
                  <a:cubicBezTo>
                    <a:pt x="1423" y="1"/>
                    <a:pt x="1359" y="30"/>
                    <a:pt x="1316" y="91"/>
                  </a:cubicBezTo>
                  <a:cubicBezTo>
                    <a:pt x="0" y="1935"/>
                    <a:pt x="1968" y="10670"/>
                    <a:pt x="2845" y="11255"/>
                  </a:cubicBezTo>
                  <a:cubicBezTo>
                    <a:pt x="2913" y="11300"/>
                    <a:pt x="2982" y="11320"/>
                    <a:pt x="3053" y="11320"/>
                  </a:cubicBezTo>
                  <a:cubicBezTo>
                    <a:pt x="3891" y="11320"/>
                    <a:pt x="4962" y="8386"/>
                    <a:pt x="7668" y="7163"/>
                  </a:cubicBezTo>
                  <a:cubicBezTo>
                    <a:pt x="8206" y="6920"/>
                    <a:pt x="2763" y="1"/>
                    <a:pt x="1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1328013" y="2961312"/>
              <a:ext cx="248152" cy="341224"/>
            </a:xfrm>
            <a:custGeom>
              <a:avLst/>
              <a:gdLst/>
              <a:ahLst/>
              <a:cxnLst/>
              <a:rect l="l" t="t" r="r" b="b"/>
              <a:pathLst>
                <a:path w="4034" h="5547" extrusionOk="0">
                  <a:moveTo>
                    <a:pt x="12" y="1"/>
                  </a:moveTo>
                  <a:cubicBezTo>
                    <a:pt x="5" y="1"/>
                    <a:pt x="1" y="11"/>
                    <a:pt x="9" y="28"/>
                  </a:cubicBezTo>
                  <a:cubicBezTo>
                    <a:pt x="695" y="860"/>
                    <a:pt x="1381" y="1703"/>
                    <a:pt x="2044" y="2557"/>
                  </a:cubicBezTo>
                  <a:cubicBezTo>
                    <a:pt x="2381" y="2996"/>
                    <a:pt x="2719" y="3445"/>
                    <a:pt x="3045" y="3895"/>
                  </a:cubicBezTo>
                  <a:cubicBezTo>
                    <a:pt x="3348" y="4322"/>
                    <a:pt x="3787" y="4985"/>
                    <a:pt x="3843" y="5368"/>
                  </a:cubicBezTo>
                  <a:cubicBezTo>
                    <a:pt x="3865" y="5480"/>
                    <a:pt x="3742" y="5503"/>
                    <a:pt x="3742" y="5525"/>
                  </a:cubicBezTo>
                  <a:cubicBezTo>
                    <a:pt x="3742" y="5541"/>
                    <a:pt x="3750" y="5547"/>
                    <a:pt x="3763" y="5547"/>
                  </a:cubicBezTo>
                  <a:cubicBezTo>
                    <a:pt x="3788" y="5547"/>
                    <a:pt x="3832" y="5525"/>
                    <a:pt x="3877" y="5503"/>
                  </a:cubicBezTo>
                  <a:cubicBezTo>
                    <a:pt x="3933" y="5469"/>
                    <a:pt x="3966" y="5435"/>
                    <a:pt x="3978" y="5401"/>
                  </a:cubicBezTo>
                  <a:cubicBezTo>
                    <a:pt x="4034" y="5053"/>
                    <a:pt x="2842" y="3288"/>
                    <a:pt x="2460" y="2804"/>
                  </a:cubicBezTo>
                  <a:cubicBezTo>
                    <a:pt x="1695" y="1815"/>
                    <a:pt x="886" y="882"/>
                    <a:pt x="20" y="5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E1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1224362" y="3456687"/>
              <a:ext cx="137732" cy="99593"/>
            </a:xfrm>
            <a:custGeom>
              <a:avLst/>
              <a:gdLst/>
              <a:ahLst/>
              <a:cxnLst/>
              <a:rect l="l" t="t" r="r" b="b"/>
              <a:pathLst>
                <a:path w="2239" h="1619" extrusionOk="0">
                  <a:moveTo>
                    <a:pt x="15" y="1"/>
                  </a:moveTo>
                  <a:cubicBezTo>
                    <a:pt x="7" y="1"/>
                    <a:pt x="1" y="10"/>
                    <a:pt x="8" y="24"/>
                  </a:cubicBezTo>
                  <a:cubicBezTo>
                    <a:pt x="120" y="463"/>
                    <a:pt x="334" y="1486"/>
                    <a:pt x="873" y="1609"/>
                  </a:cubicBezTo>
                  <a:cubicBezTo>
                    <a:pt x="904" y="1616"/>
                    <a:pt x="933" y="1619"/>
                    <a:pt x="962" y="1619"/>
                  </a:cubicBezTo>
                  <a:cubicBezTo>
                    <a:pt x="1134" y="1619"/>
                    <a:pt x="1275" y="1510"/>
                    <a:pt x="1391" y="1385"/>
                  </a:cubicBezTo>
                  <a:cubicBezTo>
                    <a:pt x="1683" y="1070"/>
                    <a:pt x="1964" y="744"/>
                    <a:pt x="2223" y="406"/>
                  </a:cubicBezTo>
                  <a:cubicBezTo>
                    <a:pt x="2239" y="374"/>
                    <a:pt x="2220" y="348"/>
                    <a:pt x="2196" y="348"/>
                  </a:cubicBezTo>
                  <a:cubicBezTo>
                    <a:pt x="2186" y="348"/>
                    <a:pt x="2176" y="352"/>
                    <a:pt x="2166" y="361"/>
                  </a:cubicBezTo>
                  <a:cubicBezTo>
                    <a:pt x="1975" y="564"/>
                    <a:pt x="1222" y="1396"/>
                    <a:pt x="986" y="1396"/>
                  </a:cubicBezTo>
                  <a:cubicBezTo>
                    <a:pt x="896" y="1385"/>
                    <a:pt x="806" y="1351"/>
                    <a:pt x="727" y="1295"/>
                  </a:cubicBezTo>
                  <a:cubicBezTo>
                    <a:pt x="480" y="1115"/>
                    <a:pt x="131" y="238"/>
                    <a:pt x="30" y="13"/>
                  </a:cubicBezTo>
                  <a:cubicBezTo>
                    <a:pt x="26" y="4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E1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1251059" y="3240772"/>
              <a:ext cx="280570" cy="242492"/>
            </a:xfrm>
            <a:custGeom>
              <a:avLst/>
              <a:gdLst/>
              <a:ahLst/>
              <a:cxnLst/>
              <a:rect l="l" t="t" r="r" b="b"/>
              <a:pathLst>
                <a:path w="4561" h="3942" extrusionOk="0">
                  <a:moveTo>
                    <a:pt x="4492" y="1"/>
                  </a:moveTo>
                  <a:cubicBezTo>
                    <a:pt x="4486" y="1"/>
                    <a:pt x="4481" y="2"/>
                    <a:pt x="4475" y="4"/>
                  </a:cubicBezTo>
                  <a:cubicBezTo>
                    <a:pt x="2620" y="746"/>
                    <a:pt x="1103" y="2264"/>
                    <a:pt x="1" y="3916"/>
                  </a:cubicBezTo>
                  <a:cubicBezTo>
                    <a:pt x="1" y="3926"/>
                    <a:pt x="8" y="3942"/>
                    <a:pt x="23" y="3942"/>
                  </a:cubicBezTo>
                  <a:cubicBezTo>
                    <a:pt x="27" y="3942"/>
                    <a:pt x="30" y="3941"/>
                    <a:pt x="35" y="3939"/>
                  </a:cubicBezTo>
                  <a:cubicBezTo>
                    <a:pt x="1373" y="2444"/>
                    <a:pt x="2632" y="926"/>
                    <a:pt x="4520" y="94"/>
                  </a:cubicBezTo>
                  <a:cubicBezTo>
                    <a:pt x="4561" y="84"/>
                    <a:pt x="4538" y="1"/>
                    <a:pt x="4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742123" y="3985649"/>
              <a:ext cx="532535" cy="244522"/>
            </a:xfrm>
            <a:custGeom>
              <a:avLst/>
              <a:gdLst/>
              <a:ahLst/>
              <a:cxnLst/>
              <a:rect l="l" t="t" r="r" b="b"/>
              <a:pathLst>
                <a:path w="8657" h="3975" extrusionOk="0">
                  <a:moveTo>
                    <a:pt x="5953" y="0"/>
                  </a:moveTo>
                  <a:cubicBezTo>
                    <a:pt x="5840" y="0"/>
                    <a:pt x="5735" y="12"/>
                    <a:pt x="5644" y="37"/>
                  </a:cubicBezTo>
                  <a:cubicBezTo>
                    <a:pt x="4789" y="273"/>
                    <a:pt x="3721" y="959"/>
                    <a:pt x="3260" y="1015"/>
                  </a:cubicBezTo>
                  <a:cubicBezTo>
                    <a:pt x="3069" y="1037"/>
                    <a:pt x="2687" y="1071"/>
                    <a:pt x="2271" y="1127"/>
                  </a:cubicBezTo>
                  <a:cubicBezTo>
                    <a:pt x="1743" y="1206"/>
                    <a:pt x="1158" y="1341"/>
                    <a:pt x="821" y="1588"/>
                  </a:cubicBezTo>
                  <a:cubicBezTo>
                    <a:pt x="180" y="2061"/>
                    <a:pt x="0" y="3353"/>
                    <a:pt x="1158" y="3814"/>
                  </a:cubicBezTo>
                  <a:cubicBezTo>
                    <a:pt x="1441" y="3930"/>
                    <a:pt x="1738" y="3974"/>
                    <a:pt x="2033" y="3974"/>
                  </a:cubicBezTo>
                  <a:cubicBezTo>
                    <a:pt x="2947" y="3974"/>
                    <a:pt x="3842" y="3543"/>
                    <a:pt x="4216" y="3432"/>
                  </a:cubicBezTo>
                  <a:cubicBezTo>
                    <a:pt x="4711" y="3297"/>
                    <a:pt x="6273" y="3398"/>
                    <a:pt x="7072" y="3297"/>
                  </a:cubicBezTo>
                  <a:cubicBezTo>
                    <a:pt x="7870" y="3185"/>
                    <a:pt x="8657" y="1847"/>
                    <a:pt x="8556" y="1375"/>
                  </a:cubicBezTo>
                  <a:cubicBezTo>
                    <a:pt x="8511" y="1161"/>
                    <a:pt x="8286" y="925"/>
                    <a:pt x="7949" y="700"/>
                  </a:cubicBezTo>
                  <a:cubicBezTo>
                    <a:pt x="7391" y="322"/>
                    <a:pt x="6548" y="0"/>
                    <a:pt x="595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1742123" y="4028709"/>
              <a:ext cx="532535" cy="201462"/>
            </a:xfrm>
            <a:custGeom>
              <a:avLst/>
              <a:gdLst/>
              <a:ahLst/>
              <a:cxnLst/>
              <a:rect l="l" t="t" r="r" b="b"/>
              <a:pathLst>
                <a:path w="8657" h="3275" extrusionOk="0">
                  <a:moveTo>
                    <a:pt x="7960" y="0"/>
                  </a:moveTo>
                  <a:cubicBezTo>
                    <a:pt x="8185" y="394"/>
                    <a:pt x="8252" y="821"/>
                    <a:pt x="7960" y="1271"/>
                  </a:cubicBezTo>
                  <a:cubicBezTo>
                    <a:pt x="7499" y="1934"/>
                    <a:pt x="6375" y="1878"/>
                    <a:pt x="5666" y="2058"/>
                  </a:cubicBezTo>
                  <a:cubicBezTo>
                    <a:pt x="4889" y="2254"/>
                    <a:pt x="4104" y="2537"/>
                    <a:pt x="3287" y="2537"/>
                  </a:cubicBezTo>
                  <a:cubicBezTo>
                    <a:pt x="3170" y="2537"/>
                    <a:pt x="3053" y="2531"/>
                    <a:pt x="2934" y="2518"/>
                  </a:cubicBezTo>
                  <a:cubicBezTo>
                    <a:pt x="2294" y="2451"/>
                    <a:pt x="1619" y="2136"/>
                    <a:pt x="1720" y="1372"/>
                  </a:cubicBezTo>
                  <a:cubicBezTo>
                    <a:pt x="1788" y="1001"/>
                    <a:pt x="1979" y="675"/>
                    <a:pt x="2271" y="427"/>
                  </a:cubicBezTo>
                  <a:lnTo>
                    <a:pt x="2271" y="427"/>
                  </a:lnTo>
                  <a:cubicBezTo>
                    <a:pt x="1743" y="506"/>
                    <a:pt x="1158" y="641"/>
                    <a:pt x="821" y="888"/>
                  </a:cubicBezTo>
                  <a:cubicBezTo>
                    <a:pt x="180" y="1361"/>
                    <a:pt x="0" y="2653"/>
                    <a:pt x="1158" y="3114"/>
                  </a:cubicBezTo>
                  <a:cubicBezTo>
                    <a:pt x="1441" y="3230"/>
                    <a:pt x="1738" y="3274"/>
                    <a:pt x="2033" y="3274"/>
                  </a:cubicBezTo>
                  <a:cubicBezTo>
                    <a:pt x="2947" y="3274"/>
                    <a:pt x="3842" y="2843"/>
                    <a:pt x="4216" y="2732"/>
                  </a:cubicBezTo>
                  <a:cubicBezTo>
                    <a:pt x="4711" y="2597"/>
                    <a:pt x="6273" y="2698"/>
                    <a:pt x="7072" y="2597"/>
                  </a:cubicBezTo>
                  <a:cubicBezTo>
                    <a:pt x="7870" y="2485"/>
                    <a:pt x="8657" y="1147"/>
                    <a:pt x="8556" y="675"/>
                  </a:cubicBezTo>
                  <a:cubicBezTo>
                    <a:pt x="8522" y="461"/>
                    <a:pt x="8286" y="225"/>
                    <a:pt x="7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2100550" y="320559"/>
            <a:ext cx="1043088" cy="951004"/>
            <a:chOff x="7411000" y="271659"/>
            <a:chExt cx="1043088" cy="951004"/>
          </a:xfrm>
        </p:grpSpPr>
        <p:sp>
          <p:nvSpPr>
            <p:cNvPr id="266" name="Google Shape;266;p31"/>
            <p:cNvSpPr/>
            <p:nvPr/>
          </p:nvSpPr>
          <p:spPr>
            <a:xfrm>
              <a:off x="8000881" y="383065"/>
              <a:ext cx="69" cy="67204"/>
            </a:xfrm>
            <a:custGeom>
              <a:avLst/>
              <a:gdLst/>
              <a:ahLst/>
              <a:cxnLst/>
              <a:rect l="l" t="t" r="r" b="b"/>
              <a:pathLst>
                <a:path w="1" h="967" fill="none" extrusionOk="0">
                  <a:moveTo>
                    <a:pt x="0" y="967"/>
                  </a:moveTo>
                  <a:lnTo>
                    <a:pt x="0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94617" y="438524"/>
              <a:ext cx="33637" cy="58656"/>
            </a:xfrm>
            <a:custGeom>
              <a:avLst/>
              <a:gdLst/>
              <a:ahLst/>
              <a:cxnLst/>
              <a:rect l="l" t="t" r="r" b="b"/>
              <a:pathLst>
                <a:path w="484" h="844" fill="none" extrusionOk="0">
                  <a:moveTo>
                    <a:pt x="484" y="843"/>
                  </a:moveTo>
                  <a:lnTo>
                    <a:pt x="0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7643811" y="589334"/>
              <a:ext cx="57891" cy="33637"/>
            </a:xfrm>
            <a:custGeom>
              <a:avLst/>
              <a:gdLst/>
              <a:ahLst/>
              <a:cxnLst/>
              <a:rect l="l" t="t" r="r" b="b"/>
              <a:pathLst>
                <a:path w="833" h="484" fill="none" extrusionOk="0">
                  <a:moveTo>
                    <a:pt x="832" y="483"/>
                  </a:moveTo>
                  <a:lnTo>
                    <a:pt x="0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7588354" y="796368"/>
              <a:ext cx="67274" cy="69"/>
            </a:xfrm>
            <a:custGeom>
              <a:avLst/>
              <a:gdLst/>
              <a:ahLst/>
              <a:cxnLst/>
              <a:rect l="l" t="t" r="r" b="b"/>
              <a:pathLst>
                <a:path w="968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7643811" y="969001"/>
              <a:ext cx="57891" cy="33706"/>
            </a:xfrm>
            <a:custGeom>
              <a:avLst/>
              <a:gdLst/>
              <a:ahLst/>
              <a:cxnLst/>
              <a:rect l="l" t="t" r="r" b="b"/>
              <a:pathLst>
                <a:path w="833" h="485" fill="none" extrusionOk="0">
                  <a:moveTo>
                    <a:pt x="832" y="1"/>
                  </a:moveTo>
                  <a:lnTo>
                    <a:pt x="0" y="484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7794617" y="1094792"/>
              <a:ext cx="33637" cy="58725"/>
            </a:xfrm>
            <a:custGeom>
              <a:avLst/>
              <a:gdLst/>
              <a:ahLst/>
              <a:cxnLst/>
              <a:rect l="l" t="t" r="r" b="b"/>
              <a:pathLst>
                <a:path w="484" h="845" fill="none" extrusionOk="0">
                  <a:moveTo>
                    <a:pt x="484" y="1"/>
                  </a:moveTo>
                  <a:lnTo>
                    <a:pt x="0" y="844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8000881" y="1141703"/>
              <a:ext cx="69" cy="67274"/>
            </a:xfrm>
            <a:custGeom>
              <a:avLst/>
              <a:gdLst/>
              <a:ahLst/>
              <a:cxnLst/>
              <a:rect l="l" t="t" r="r" b="b"/>
              <a:pathLst>
                <a:path w="1" h="968" fill="none" extrusionOk="0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8300131" y="589334"/>
              <a:ext cx="58656" cy="33637"/>
            </a:xfrm>
            <a:custGeom>
              <a:avLst/>
              <a:gdLst/>
              <a:ahLst/>
              <a:cxnLst/>
              <a:rect l="l" t="t" r="r" b="b"/>
              <a:pathLst>
                <a:path w="844" h="484" fill="none" extrusionOk="0">
                  <a:moveTo>
                    <a:pt x="0" y="483"/>
                  </a:moveTo>
                  <a:lnTo>
                    <a:pt x="843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173509" y="438524"/>
              <a:ext cx="33706" cy="58656"/>
            </a:xfrm>
            <a:custGeom>
              <a:avLst/>
              <a:gdLst/>
              <a:ahLst/>
              <a:cxnLst/>
              <a:rect l="l" t="t" r="r" b="b"/>
              <a:pathLst>
                <a:path w="485" h="844" fill="none" extrusionOk="0">
                  <a:moveTo>
                    <a:pt x="1" y="843"/>
                  </a:moveTo>
                  <a:lnTo>
                    <a:pt x="484" y="0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7876623" y="655705"/>
              <a:ext cx="195427" cy="384460"/>
            </a:xfrm>
            <a:custGeom>
              <a:avLst/>
              <a:gdLst/>
              <a:ahLst/>
              <a:cxnLst/>
              <a:rect l="l" t="t" r="r" b="b"/>
              <a:pathLst>
                <a:path w="2812" h="5532" fill="none" extrusionOk="0">
                  <a:moveTo>
                    <a:pt x="2811" y="1"/>
                  </a:moveTo>
                  <a:lnTo>
                    <a:pt x="1" y="5532"/>
                  </a:lnTo>
                </a:path>
              </a:pathLst>
            </a:custGeom>
            <a:noFill/>
            <a:ln w="2525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7971207" y="644793"/>
              <a:ext cx="82841" cy="415734"/>
            </a:xfrm>
            <a:custGeom>
              <a:avLst/>
              <a:gdLst/>
              <a:ahLst/>
              <a:cxnLst/>
              <a:rect l="l" t="t" r="r" b="b"/>
              <a:pathLst>
                <a:path w="1192" h="5982" fill="none" extrusionOk="0">
                  <a:moveTo>
                    <a:pt x="0" y="0"/>
                  </a:moveTo>
                  <a:lnTo>
                    <a:pt x="1192" y="5981"/>
                  </a:lnTo>
                </a:path>
              </a:pathLst>
            </a:custGeom>
            <a:noFill/>
            <a:ln w="3650" cap="flat" cmpd="sng">
              <a:solidFill>
                <a:srgbClr val="000000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411000" y="271659"/>
              <a:ext cx="1043088" cy="951004"/>
            </a:xfrm>
            <a:custGeom>
              <a:avLst/>
              <a:gdLst/>
              <a:ahLst/>
              <a:cxnLst/>
              <a:rect l="l" t="t" r="r" b="b"/>
              <a:pathLst>
                <a:path w="15009" h="13684" extrusionOk="0">
                  <a:moveTo>
                    <a:pt x="7506" y="1"/>
                  </a:moveTo>
                  <a:cubicBezTo>
                    <a:pt x="5756" y="1"/>
                    <a:pt x="4008" y="670"/>
                    <a:pt x="2676" y="2008"/>
                  </a:cubicBezTo>
                  <a:cubicBezTo>
                    <a:pt x="0" y="4672"/>
                    <a:pt x="0" y="9012"/>
                    <a:pt x="2676" y="11676"/>
                  </a:cubicBezTo>
                  <a:cubicBezTo>
                    <a:pt x="4008" y="13014"/>
                    <a:pt x="5756" y="13683"/>
                    <a:pt x="7506" y="13683"/>
                  </a:cubicBezTo>
                  <a:cubicBezTo>
                    <a:pt x="9256" y="13683"/>
                    <a:pt x="11007" y="13014"/>
                    <a:pt x="12344" y="11676"/>
                  </a:cubicBezTo>
                  <a:cubicBezTo>
                    <a:pt x="15009" y="9012"/>
                    <a:pt x="15009" y="4672"/>
                    <a:pt x="12344" y="2008"/>
                  </a:cubicBezTo>
                  <a:cubicBezTo>
                    <a:pt x="11007" y="670"/>
                    <a:pt x="9256" y="1"/>
                    <a:pt x="7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76200" dir="2340000" algn="bl" rotWithShape="0">
                <a:srgbClr val="3A4AB1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7428165" y="300988"/>
              <a:ext cx="1009521" cy="890888"/>
            </a:xfrm>
            <a:custGeom>
              <a:avLst/>
              <a:gdLst/>
              <a:ahLst/>
              <a:cxnLst/>
              <a:rect l="l" t="t" r="r" b="b"/>
              <a:pathLst>
                <a:path w="14526" h="12819" extrusionOk="0">
                  <a:moveTo>
                    <a:pt x="7259" y="1"/>
                  </a:moveTo>
                  <a:cubicBezTo>
                    <a:pt x="6466" y="1"/>
                    <a:pt x="5660" y="149"/>
                    <a:pt x="4880" y="461"/>
                  </a:cubicBezTo>
                  <a:cubicBezTo>
                    <a:pt x="1597" y="1788"/>
                    <a:pt x="0" y="5509"/>
                    <a:pt x="1316" y="8803"/>
                  </a:cubicBezTo>
                  <a:cubicBezTo>
                    <a:pt x="2326" y="11303"/>
                    <a:pt x="4725" y="12819"/>
                    <a:pt x="7261" y="12819"/>
                  </a:cubicBezTo>
                  <a:cubicBezTo>
                    <a:pt x="8055" y="12819"/>
                    <a:pt x="8863" y="12670"/>
                    <a:pt x="9647" y="12356"/>
                  </a:cubicBezTo>
                  <a:cubicBezTo>
                    <a:pt x="12941" y="11041"/>
                    <a:pt x="14526" y="7308"/>
                    <a:pt x="13210" y="4025"/>
                  </a:cubicBezTo>
                  <a:cubicBezTo>
                    <a:pt x="12208" y="1523"/>
                    <a:pt x="9801" y="1"/>
                    <a:pt x="7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7932914" y="333791"/>
              <a:ext cx="69" cy="68038"/>
            </a:xfrm>
            <a:custGeom>
              <a:avLst/>
              <a:gdLst/>
              <a:ahLst/>
              <a:cxnLst/>
              <a:rect l="l" t="t" r="r" b="b"/>
              <a:pathLst>
                <a:path w="1" h="979" fill="none" extrusionOk="0">
                  <a:moveTo>
                    <a:pt x="0" y="97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7725817" y="389250"/>
              <a:ext cx="34471" cy="58725"/>
            </a:xfrm>
            <a:custGeom>
              <a:avLst/>
              <a:gdLst/>
              <a:ahLst/>
              <a:cxnLst/>
              <a:rect l="l" t="t" r="r" b="b"/>
              <a:pathLst>
                <a:path w="496" h="845" fill="none" extrusionOk="0">
                  <a:moveTo>
                    <a:pt x="496" y="84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7575080" y="540825"/>
              <a:ext cx="58656" cy="33706"/>
            </a:xfrm>
            <a:custGeom>
              <a:avLst/>
              <a:gdLst/>
              <a:ahLst/>
              <a:cxnLst/>
              <a:rect l="l" t="t" r="r" b="b"/>
              <a:pathLst>
                <a:path w="844" h="485" fill="none" extrusionOk="0">
                  <a:moveTo>
                    <a:pt x="843" y="48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519553" y="747094"/>
              <a:ext cx="68038" cy="69"/>
            </a:xfrm>
            <a:custGeom>
              <a:avLst/>
              <a:gdLst/>
              <a:ahLst/>
              <a:cxnLst/>
              <a:rect l="l" t="t" r="r" b="b"/>
              <a:pathLst>
                <a:path w="979" h="1" fill="none" extrusionOk="0">
                  <a:moveTo>
                    <a:pt x="97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575080" y="919796"/>
              <a:ext cx="58656" cy="33637"/>
            </a:xfrm>
            <a:custGeom>
              <a:avLst/>
              <a:gdLst/>
              <a:ahLst/>
              <a:cxnLst/>
              <a:rect l="l" t="t" r="r" b="b"/>
              <a:pathLst>
                <a:path w="844" h="484" fill="none" extrusionOk="0">
                  <a:moveTo>
                    <a:pt x="843" y="1"/>
                  </a:moveTo>
                  <a:lnTo>
                    <a:pt x="0" y="48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7725817" y="1046352"/>
              <a:ext cx="34471" cy="58725"/>
            </a:xfrm>
            <a:custGeom>
              <a:avLst/>
              <a:gdLst/>
              <a:ahLst/>
              <a:cxnLst/>
              <a:rect l="l" t="t" r="r" b="b"/>
              <a:pathLst>
                <a:path w="496" h="845" fill="none" extrusionOk="0">
                  <a:moveTo>
                    <a:pt x="496" y="1"/>
                  </a:moveTo>
                  <a:lnTo>
                    <a:pt x="1" y="84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7932914" y="1092499"/>
              <a:ext cx="69" cy="67204"/>
            </a:xfrm>
            <a:custGeom>
              <a:avLst/>
              <a:gdLst/>
              <a:ahLst/>
              <a:cxnLst/>
              <a:rect l="l" t="t" r="r" b="b"/>
              <a:pathLst>
                <a:path w="1" h="967" fill="none" extrusionOk="0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8105542" y="1046352"/>
              <a:ext cx="33706" cy="58725"/>
            </a:xfrm>
            <a:custGeom>
              <a:avLst/>
              <a:gdLst/>
              <a:ahLst/>
              <a:cxnLst/>
              <a:rect l="l" t="t" r="r" b="b"/>
              <a:pathLst>
                <a:path w="485" h="845" fill="none" extrusionOk="0">
                  <a:moveTo>
                    <a:pt x="1" y="1"/>
                  </a:moveTo>
                  <a:lnTo>
                    <a:pt x="484" y="84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232094" y="919796"/>
              <a:ext cx="58725" cy="33637"/>
            </a:xfrm>
            <a:custGeom>
              <a:avLst/>
              <a:gdLst/>
              <a:ahLst/>
              <a:cxnLst/>
              <a:rect l="l" t="t" r="r" b="b"/>
              <a:pathLst>
                <a:path w="845" h="484" fill="none" extrusionOk="0">
                  <a:moveTo>
                    <a:pt x="1" y="1"/>
                  </a:moveTo>
                  <a:lnTo>
                    <a:pt x="844" y="48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8278240" y="747094"/>
              <a:ext cx="67274" cy="69"/>
            </a:xfrm>
            <a:custGeom>
              <a:avLst/>
              <a:gdLst/>
              <a:ahLst/>
              <a:cxnLst/>
              <a:rect l="l" t="t" r="r" b="b"/>
              <a:pathLst>
                <a:path w="968" h="1" fill="none" extrusionOk="0">
                  <a:moveTo>
                    <a:pt x="0" y="1"/>
                  </a:moveTo>
                  <a:lnTo>
                    <a:pt x="967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8232094" y="540825"/>
              <a:ext cx="58725" cy="33706"/>
            </a:xfrm>
            <a:custGeom>
              <a:avLst/>
              <a:gdLst/>
              <a:ahLst/>
              <a:cxnLst/>
              <a:rect l="l" t="t" r="r" b="b"/>
              <a:pathLst>
                <a:path w="845" h="485" fill="none" extrusionOk="0">
                  <a:moveTo>
                    <a:pt x="1" y="484"/>
                  </a:moveTo>
                  <a:lnTo>
                    <a:pt x="844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8105542" y="389250"/>
              <a:ext cx="33706" cy="58725"/>
            </a:xfrm>
            <a:custGeom>
              <a:avLst/>
              <a:gdLst/>
              <a:ahLst/>
              <a:cxnLst/>
              <a:rect l="l" t="t" r="r" b="b"/>
              <a:pathLst>
                <a:path w="485" h="845" fill="none" extrusionOk="0">
                  <a:moveTo>
                    <a:pt x="1" y="844"/>
                  </a:moveTo>
                  <a:lnTo>
                    <a:pt x="484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808656" y="606500"/>
              <a:ext cx="195427" cy="384460"/>
            </a:xfrm>
            <a:custGeom>
              <a:avLst/>
              <a:gdLst/>
              <a:ahLst/>
              <a:cxnLst/>
              <a:rect l="l" t="t" r="r" b="b"/>
              <a:pathLst>
                <a:path w="2812" h="5532" fill="none" extrusionOk="0">
                  <a:moveTo>
                    <a:pt x="2811" y="0"/>
                  </a:moveTo>
                  <a:lnTo>
                    <a:pt x="1" y="553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7902406" y="595519"/>
              <a:ext cx="83675" cy="416568"/>
            </a:xfrm>
            <a:custGeom>
              <a:avLst/>
              <a:gdLst/>
              <a:ahLst/>
              <a:cxnLst/>
              <a:rect l="l" t="t" r="r" b="b"/>
              <a:pathLst>
                <a:path w="1204" h="5994" fill="none" extrusionOk="0">
                  <a:moveTo>
                    <a:pt x="1" y="1"/>
                  </a:moveTo>
                  <a:lnTo>
                    <a:pt x="1204" y="599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>
            <a:off x="3203582" y="3676049"/>
            <a:ext cx="1394292" cy="612308"/>
            <a:chOff x="4099050" y="3860900"/>
            <a:chExt cx="1616009" cy="709676"/>
          </a:xfrm>
        </p:grpSpPr>
        <p:sp>
          <p:nvSpPr>
            <p:cNvPr id="294" name="Google Shape;294;p31"/>
            <p:cNvSpPr/>
            <p:nvPr/>
          </p:nvSpPr>
          <p:spPr>
            <a:xfrm>
              <a:off x="4554059" y="3860900"/>
              <a:ext cx="1160999" cy="638703"/>
            </a:xfrm>
            <a:custGeom>
              <a:avLst/>
              <a:gdLst/>
              <a:ahLst/>
              <a:cxnLst/>
              <a:rect l="l" t="t" r="r" b="b"/>
              <a:pathLst>
                <a:path w="17843" h="9816" extrusionOk="0">
                  <a:moveTo>
                    <a:pt x="1732" y="1"/>
                  </a:moveTo>
                  <a:lnTo>
                    <a:pt x="0" y="9816"/>
                  </a:lnTo>
                  <a:lnTo>
                    <a:pt x="16111" y="9816"/>
                  </a:lnTo>
                  <a:lnTo>
                    <a:pt x="17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623550" y="3907032"/>
              <a:ext cx="1022015" cy="546502"/>
            </a:xfrm>
            <a:custGeom>
              <a:avLst/>
              <a:gdLst/>
              <a:ahLst/>
              <a:cxnLst/>
              <a:rect l="l" t="t" r="r" b="b"/>
              <a:pathLst>
                <a:path w="15707" h="8399" extrusionOk="0">
                  <a:moveTo>
                    <a:pt x="1473" y="0"/>
                  </a:moveTo>
                  <a:lnTo>
                    <a:pt x="0" y="8398"/>
                  </a:lnTo>
                  <a:lnTo>
                    <a:pt x="14233" y="8398"/>
                  </a:lnTo>
                  <a:lnTo>
                    <a:pt x="15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4099050" y="4499522"/>
              <a:ext cx="1502604" cy="71054"/>
            </a:xfrm>
            <a:custGeom>
              <a:avLst/>
              <a:gdLst/>
              <a:ahLst/>
              <a:cxnLst/>
              <a:rect l="l" t="t" r="r" b="b"/>
              <a:pathLst>
                <a:path w="23093" h="1092" extrusionOk="0">
                  <a:moveTo>
                    <a:pt x="0" y="1"/>
                  </a:moveTo>
                  <a:lnTo>
                    <a:pt x="0" y="1091"/>
                  </a:lnTo>
                  <a:lnTo>
                    <a:pt x="23092" y="1091"/>
                  </a:lnTo>
                  <a:lnTo>
                    <a:pt x="230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4705469" y="3995521"/>
              <a:ext cx="369453" cy="359238"/>
            </a:xfrm>
            <a:custGeom>
              <a:avLst/>
              <a:gdLst/>
              <a:ahLst/>
              <a:cxnLst/>
              <a:rect l="l" t="t" r="r" b="b"/>
              <a:pathLst>
                <a:path w="5678" h="5521" extrusionOk="0">
                  <a:moveTo>
                    <a:pt x="1001" y="0"/>
                  </a:moveTo>
                  <a:lnTo>
                    <a:pt x="0" y="5521"/>
                  </a:lnTo>
                  <a:lnTo>
                    <a:pt x="4711" y="5521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4797603" y="4046013"/>
              <a:ext cx="213682" cy="5140"/>
            </a:xfrm>
            <a:custGeom>
              <a:avLst/>
              <a:gdLst/>
              <a:ahLst/>
              <a:cxnLst/>
              <a:rect l="l" t="t" r="r" b="b"/>
              <a:pathLst>
                <a:path w="3284" h="79" extrusionOk="0">
                  <a:moveTo>
                    <a:pt x="1" y="0"/>
                  </a:moveTo>
                  <a:lnTo>
                    <a:pt x="1" y="79"/>
                  </a:lnTo>
                  <a:lnTo>
                    <a:pt x="3284" y="7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789600" y="4082580"/>
              <a:ext cx="214397" cy="5205"/>
            </a:xfrm>
            <a:custGeom>
              <a:avLst/>
              <a:gdLst/>
              <a:ahLst/>
              <a:cxnLst/>
              <a:rect l="l" t="t" r="r" b="b"/>
              <a:pathLst>
                <a:path w="3295" h="80" extrusionOk="0">
                  <a:moveTo>
                    <a:pt x="0" y="0"/>
                  </a:moveTo>
                  <a:lnTo>
                    <a:pt x="0" y="79"/>
                  </a:lnTo>
                  <a:lnTo>
                    <a:pt x="3294" y="79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784460" y="4119862"/>
              <a:ext cx="139765" cy="5205"/>
            </a:xfrm>
            <a:custGeom>
              <a:avLst/>
              <a:gdLst/>
              <a:ahLst/>
              <a:cxnLst/>
              <a:rect l="l" t="t" r="r" b="b"/>
              <a:pathLst>
                <a:path w="2148" h="80" extrusionOk="0">
                  <a:moveTo>
                    <a:pt x="1" y="1"/>
                  </a:moveTo>
                  <a:lnTo>
                    <a:pt x="1" y="79"/>
                  </a:lnTo>
                  <a:lnTo>
                    <a:pt x="2148" y="79"/>
                  </a:lnTo>
                  <a:lnTo>
                    <a:pt x="2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771316" y="4194493"/>
              <a:ext cx="213682" cy="5205"/>
            </a:xfrm>
            <a:custGeom>
              <a:avLst/>
              <a:gdLst/>
              <a:ahLst/>
              <a:cxnLst/>
              <a:rect l="l" t="t" r="r" b="b"/>
              <a:pathLst>
                <a:path w="3284" h="80" extrusionOk="0">
                  <a:moveTo>
                    <a:pt x="0" y="0"/>
                  </a:moveTo>
                  <a:lnTo>
                    <a:pt x="0" y="79"/>
                  </a:lnTo>
                  <a:lnTo>
                    <a:pt x="3283" y="79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765460" y="4231776"/>
              <a:ext cx="188761" cy="5205"/>
            </a:xfrm>
            <a:custGeom>
              <a:avLst/>
              <a:gdLst/>
              <a:ahLst/>
              <a:cxnLst/>
              <a:rect l="l" t="t" r="r" b="b"/>
              <a:pathLst>
                <a:path w="2901" h="80" extrusionOk="0">
                  <a:moveTo>
                    <a:pt x="0" y="1"/>
                  </a:moveTo>
                  <a:lnTo>
                    <a:pt x="0" y="79"/>
                  </a:lnTo>
                  <a:lnTo>
                    <a:pt x="2901" y="79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758888" y="4269124"/>
              <a:ext cx="97341" cy="5140"/>
            </a:xfrm>
            <a:custGeom>
              <a:avLst/>
              <a:gdLst/>
              <a:ahLst/>
              <a:cxnLst/>
              <a:rect l="l" t="t" r="r" b="b"/>
              <a:pathLst>
                <a:path w="1496" h="79" extrusionOk="0">
                  <a:moveTo>
                    <a:pt x="0" y="0"/>
                  </a:moveTo>
                  <a:lnTo>
                    <a:pt x="0" y="79"/>
                  </a:lnTo>
                  <a:lnTo>
                    <a:pt x="1495" y="79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876659" y="4269124"/>
              <a:ext cx="98057" cy="5140"/>
            </a:xfrm>
            <a:custGeom>
              <a:avLst/>
              <a:gdLst/>
              <a:ahLst/>
              <a:cxnLst/>
              <a:rect l="l" t="t" r="r" b="b"/>
              <a:pathLst>
                <a:path w="1507" h="79" extrusionOk="0">
                  <a:moveTo>
                    <a:pt x="0" y="0"/>
                  </a:moveTo>
                  <a:lnTo>
                    <a:pt x="0" y="79"/>
                  </a:lnTo>
                  <a:lnTo>
                    <a:pt x="1507" y="79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4753032" y="4306407"/>
              <a:ext cx="184401" cy="5205"/>
            </a:xfrm>
            <a:custGeom>
              <a:avLst/>
              <a:gdLst/>
              <a:ahLst/>
              <a:cxnLst/>
              <a:rect l="l" t="t" r="r" b="b"/>
              <a:pathLst>
                <a:path w="2834" h="80" extrusionOk="0">
                  <a:moveTo>
                    <a:pt x="0" y="1"/>
                  </a:moveTo>
                  <a:lnTo>
                    <a:pt x="0" y="79"/>
                  </a:lnTo>
                  <a:lnTo>
                    <a:pt x="2833" y="79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122414" y="3980882"/>
              <a:ext cx="327094" cy="231966"/>
            </a:xfrm>
            <a:custGeom>
              <a:avLst/>
              <a:gdLst/>
              <a:ahLst/>
              <a:cxnLst/>
              <a:rect l="l" t="t" r="r" b="b"/>
              <a:pathLst>
                <a:path w="5027" h="3565" extrusionOk="0">
                  <a:moveTo>
                    <a:pt x="664" y="1"/>
                  </a:moveTo>
                  <a:lnTo>
                    <a:pt x="1" y="3564"/>
                  </a:lnTo>
                  <a:lnTo>
                    <a:pt x="4408" y="3553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191905" y="4015106"/>
              <a:ext cx="65913" cy="163384"/>
            </a:xfrm>
            <a:custGeom>
              <a:avLst/>
              <a:gdLst/>
              <a:ahLst/>
              <a:cxnLst/>
              <a:rect l="l" t="t" r="r" b="b"/>
              <a:pathLst>
                <a:path w="1013" h="2511" extrusionOk="0">
                  <a:moveTo>
                    <a:pt x="927" y="0"/>
                  </a:moveTo>
                  <a:cubicBezTo>
                    <a:pt x="900" y="0"/>
                    <a:pt x="876" y="20"/>
                    <a:pt x="866" y="48"/>
                  </a:cubicBezTo>
                  <a:lnTo>
                    <a:pt x="203" y="1914"/>
                  </a:lnTo>
                  <a:cubicBezTo>
                    <a:pt x="182" y="1970"/>
                    <a:pt x="226" y="2008"/>
                    <a:pt x="270" y="2008"/>
                  </a:cubicBezTo>
                  <a:cubicBezTo>
                    <a:pt x="297" y="2008"/>
                    <a:pt x="325" y="1994"/>
                    <a:pt x="338" y="1959"/>
                  </a:cubicBezTo>
                  <a:lnTo>
                    <a:pt x="1001" y="93"/>
                  </a:lnTo>
                  <a:cubicBezTo>
                    <a:pt x="1013" y="59"/>
                    <a:pt x="990" y="14"/>
                    <a:pt x="945" y="3"/>
                  </a:cubicBezTo>
                  <a:cubicBezTo>
                    <a:pt x="939" y="1"/>
                    <a:pt x="933" y="0"/>
                    <a:pt x="927" y="0"/>
                  </a:cubicBezTo>
                  <a:close/>
                  <a:moveTo>
                    <a:pt x="113" y="2274"/>
                  </a:moveTo>
                  <a:cubicBezTo>
                    <a:pt x="46" y="2285"/>
                    <a:pt x="1" y="2330"/>
                    <a:pt x="1" y="2398"/>
                  </a:cubicBezTo>
                  <a:cubicBezTo>
                    <a:pt x="1" y="2465"/>
                    <a:pt x="46" y="2510"/>
                    <a:pt x="113" y="2510"/>
                  </a:cubicBezTo>
                  <a:cubicBezTo>
                    <a:pt x="181" y="2510"/>
                    <a:pt x="237" y="2465"/>
                    <a:pt x="237" y="2398"/>
                  </a:cubicBezTo>
                  <a:cubicBezTo>
                    <a:pt x="237" y="2330"/>
                    <a:pt x="181" y="2274"/>
                    <a:pt x="113" y="2274"/>
                  </a:cubicBezTo>
                  <a:close/>
                </a:path>
              </a:pathLst>
            </a:custGeom>
            <a:solidFill>
              <a:schemeClr val="dk2"/>
            </a:solidFill>
            <a:ln w="36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253393" y="4015106"/>
              <a:ext cx="65848" cy="163384"/>
            </a:xfrm>
            <a:custGeom>
              <a:avLst/>
              <a:gdLst/>
              <a:ahLst/>
              <a:cxnLst/>
              <a:rect l="l" t="t" r="r" b="b"/>
              <a:pathLst>
                <a:path w="1012" h="2511" extrusionOk="0">
                  <a:moveTo>
                    <a:pt x="927" y="0"/>
                  </a:moveTo>
                  <a:cubicBezTo>
                    <a:pt x="899" y="0"/>
                    <a:pt x="875" y="20"/>
                    <a:pt x="866" y="48"/>
                  </a:cubicBezTo>
                  <a:lnTo>
                    <a:pt x="202" y="1914"/>
                  </a:lnTo>
                  <a:cubicBezTo>
                    <a:pt x="182" y="1970"/>
                    <a:pt x="225" y="2008"/>
                    <a:pt x="269" y="2008"/>
                  </a:cubicBezTo>
                  <a:cubicBezTo>
                    <a:pt x="297" y="2008"/>
                    <a:pt x="324" y="1994"/>
                    <a:pt x="337" y="1959"/>
                  </a:cubicBezTo>
                  <a:lnTo>
                    <a:pt x="1001" y="93"/>
                  </a:lnTo>
                  <a:cubicBezTo>
                    <a:pt x="1012" y="59"/>
                    <a:pt x="989" y="14"/>
                    <a:pt x="944" y="3"/>
                  </a:cubicBezTo>
                  <a:cubicBezTo>
                    <a:pt x="938" y="1"/>
                    <a:pt x="932" y="0"/>
                    <a:pt x="927" y="0"/>
                  </a:cubicBezTo>
                  <a:close/>
                  <a:moveTo>
                    <a:pt x="112" y="2274"/>
                  </a:moveTo>
                  <a:cubicBezTo>
                    <a:pt x="45" y="2285"/>
                    <a:pt x="0" y="2330"/>
                    <a:pt x="0" y="2398"/>
                  </a:cubicBezTo>
                  <a:cubicBezTo>
                    <a:pt x="0" y="2465"/>
                    <a:pt x="45" y="2510"/>
                    <a:pt x="112" y="2510"/>
                  </a:cubicBezTo>
                  <a:cubicBezTo>
                    <a:pt x="180" y="2510"/>
                    <a:pt x="236" y="2465"/>
                    <a:pt x="236" y="2398"/>
                  </a:cubicBezTo>
                  <a:cubicBezTo>
                    <a:pt x="236" y="2330"/>
                    <a:pt x="180" y="2274"/>
                    <a:pt x="112" y="2274"/>
                  </a:cubicBezTo>
                  <a:close/>
                </a:path>
              </a:pathLst>
            </a:custGeom>
            <a:solidFill>
              <a:schemeClr val="dk2"/>
            </a:solidFill>
            <a:ln w="36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5314816" y="4015106"/>
              <a:ext cx="65913" cy="163384"/>
            </a:xfrm>
            <a:custGeom>
              <a:avLst/>
              <a:gdLst/>
              <a:ahLst/>
              <a:cxnLst/>
              <a:rect l="l" t="t" r="r" b="b"/>
              <a:pathLst>
                <a:path w="1013" h="2511" extrusionOk="0">
                  <a:moveTo>
                    <a:pt x="937" y="0"/>
                  </a:moveTo>
                  <a:cubicBezTo>
                    <a:pt x="907" y="0"/>
                    <a:pt x="875" y="20"/>
                    <a:pt x="866" y="48"/>
                  </a:cubicBezTo>
                  <a:lnTo>
                    <a:pt x="214" y="1914"/>
                  </a:lnTo>
                  <a:cubicBezTo>
                    <a:pt x="193" y="1970"/>
                    <a:pt x="237" y="2008"/>
                    <a:pt x="281" y="2008"/>
                  </a:cubicBezTo>
                  <a:cubicBezTo>
                    <a:pt x="308" y="2008"/>
                    <a:pt x="336" y="1994"/>
                    <a:pt x="349" y="1959"/>
                  </a:cubicBezTo>
                  <a:lnTo>
                    <a:pt x="1001" y="93"/>
                  </a:lnTo>
                  <a:cubicBezTo>
                    <a:pt x="1012" y="59"/>
                    <a:pt x="990" y="14"/>
                    <a:pt x="956" y="3"/>
                  </a:cubicBezTo>
                  <a:cubicBezTo>
                    <a:pt x="950" y="1"/>
                    <a:pt x="944" y="0"/>
                    <a:pt x="937" y="0"/>
                  </a:cubicBezTo>
                  <a:close/>
                  <a:moveTo>
                    <a:pt x="113" y="2274"/>
                  </a:moveTo>
                  <a:cubicBezTo>
                    <a:pt x="45" y="2285"/>
                    <a:pt x="0" y="2330"/>
                    <a:pt x="0" y="2398"/>
                  </a:cubicBezTo>
                  <a:cubicBezTo>
                    <a:pt x="0" y="2465"/>
                    <a:pt x="45" y="2510"/>
                    <a:pt x="113" y="2510"/>
                  </a:cubicBezTo>
                  <a:cubicBezTo>
                    <a:pt x="180" y="2510"/>
                    <a:pt x="237" y="2465"/>
                    <a:pt x="237" y="2398"/>
                  </a:cubicBezTo>
                  <a:cubicBezTo>
                    <a:pt x="237" y="2330"/>
                    <a:pt x="180" y="2274"/>
                    <a:pt x="113" y="2274"/>
                  </a:cubicBezTo>
                  <a:close/>
                </a:path>
              </a:pathLst>
            </a:custGeom>
            <a:solidFill>
              <a:schemeClr val="dk2"/>
            </a:solidFill>
            <a:ln w="3650" cap="flat" cmpd="sng">
              <a:solidFill>
                <a:srgbClr val="FFFFFF"/>
              </a:solidFill>
              <a:prstDash val="solid"/>
              <a:miter lim="112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1"/>
          <p:cNvSpPr/>
          <p:nvPr/>
        </p:nvSpPr>
        <p:spPr>
          <a:xfrm rot="4420252">
            <a:off x="2498326" y="1763914"/>
            <a:ext cx="1778487" cy="1172983"/>
          </a:xfrm>
          <a:custGeom>
            <a:avLst/>
            <a:gdLst/>
            <a:ahLst/>
            <a:cxnLst/>
            <a:rect l="l" t="t" r="r" b="b"/>
            <a:pathLst>
              <a:path w="25808" h="24745" extrusionOk="0">
                <a:moveTo>
                  <a:pt x="9150" y="0"/>
                </a:moveTo>
                <a:cubicBezTo>
                  <a:pt x="7225" y="0"/>
                  <a:pt x="5566" y="484"/>
                  <a:pt x="4603" y="1734"/>
                </a:cubicBezTo>
                <a:cubicBezTo>
                  <a:pt x="3387" y="3377"/>
                  <a:pt x="3420" y="6829"/>
                  <a:pt x="3025" y="8769"/>
                </a:cubicBezTo>
                <a:cubicBezTo>
                  <a:pt x="2204" y="12747"/>
                  <a:pt x="1316" y="16725"/>
                  <a:pt x="461" y="20702"/>
                </a:cubicBezTo>
                <a:cubicBezTo>
                  <a:pt x="198" y="21886"/>
                  <a:pt x="1" y="23300"/>
                  <a:pt x="889" y="24154"/>
                </a:cubicBezTo>
                <a:cubicBezTo>
                  <a:pt x="1304" y="24584"/>
                  <a:pt x="1846" y="24745"/>
                  <a:pt x="2434" y="24745"/>
                </a:cubicBezTo>
                <a:cubicBezTo>
                  <a:pt x="3285" y="24745"/>
                  <a:pt x="4233" y="24406"/>
                  <a:pt x="5031" y="24056"/>
                </a:cubicBezTo>
                <a:lnTo>
                  <a:pt x="18148" y="18138"/>
                </a:lnTo>
                <a:cubicBezTo>
                  <a:pt x="20383" y="17119"/>
                  <a:pt x="22816" y="15968"/>
                  <a:pt x="24000" y="13799"/>
                </a:cubicBezTo>
                <a:cubicBezTo>
                  <a:pt x="25808" y="10577"/>
                  <a:pt x="24065" y="6270"/>
                  <a:pt x="21140" y="4035"/>
                </a:cubicBezTo>
                <a:cubicBezTo>
                  <a:pt x="18944" y="2360"/>
                  <a:pt x="13400" y="0"/>
                  <a:pt x="91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2708856" y="1892311"/>
            <a:ext cx="687596" cy="612319"/>
            <a:chOff x="430146" y="539500"/>
            <a:chExt cx="1026263" cy="913909"/>
          </a:xfrm>
        </p:grpSpPr>
        <p:sp>
          <p:nvSpPr>
            <p:cNvPr id="312" name="Google Shape;312;p31"/>
            <p:cNvSpPr/>
            <p:nvPr/>
          </p:nvSpPr>
          <p:spPr>
            <a:xfrm>
              <a:off x="430146" y="575483"/>
              <a:ext cx="1026263" cy="877926"/>
            </a:xfrm>
            <a:custGeom>
              <a:avLst/>
              <a:gdLst/>
              <a:ahLst/>
              <a:cxnLst/>
              <a:rect l="l" t="t" r="r" b="b"/>
              <a:pathLst>
                <a:path w="9726" h="8320" extrusionOk="0">
                  <a:moveTo>
                    <a:pt x="1" y="1"/>
                  </a:moveTo>
                  <a:lnTo>
                    <a:pt x="1" y="8320"/>
                  </a:lnTo>
                  <a:lnTo>
                    <a:pt x="9725" y="8320"/>
                  </a:lnTo>
                  <a:lnTo>
                    <a:pt x="9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30146" y="575483"/>
              <a:ext cx="1026263" cy="239741"/>
            </a:xfrm>
            <a:custGeom>
              <a:avLst/>
              <a:gdLst/>
              <a:ahLst/>
              <a:cxnLst/>
              <a:rect l="l" t="t" r="r" b="b"/>
              <a:pathLst>
                <a:path w="9726" h="2272" extrusionOk="0">
                  <a:moveTo>
                    <a:pt x="1" y="1"/>
                  </a:moveTo>
                  <a:lnTo>
                    <a:pt x="1" y="2272"/>
                  </a:lnTo>
                  <a:lnTo>
                    <a:pt x="9725" y="2272"/>
                  </a:lnTo>
                  <a:lnTo>
                    <a:pt x="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95358" y="539500"/>
              <a:ext cx="109316" cy="140553"/>
            </a:xfrm>
            <a:custGeom>
              <a:avLst/>
              <a:gdLst/>
              <a:ahLst/>
              <a:cxnLst/>
              <a:rect l="l" t="t" r="r" b="b"/>
              <a:pathLst>
                <a:path w="1036" h="1332" extrusionOk="0">
                  <a:moveTo>
                    <a:pt x="724" y="0"/>
                  </a:moveTo>
                  <a:cubicBezTo>
                    <a:pt x="517" y="0"/>
                    <a:pt x="317" y="176"/>
                    <a:pt x="203" y="342"/>
                  </a:cubicBezTo>
                  <a:cubicBezTo>
                    <a:pt x="192" y="353"/>
                    <a:pt x="181" y="375"/>
                    <a:pt x="170" y="387"/>
                  </a:cubicBezTo>
                  <a:cubicBezTo>
                    <a:pt x="35" y="611"/>
                    <a:pt x="1" y="881"/>
                    <a:pt x="80" y="1117"/>
                  </a:cubicBezTo>
                  <a:cubicBezTo>
                    <a:pt x="124" y="1229"/>
                    <a:pt x="243" y="1331"/>
                    <a:pt x="355" y="1331"/>
                  </a:cubicBezTo>
                  <a:cubicBezTo>
                    <a:pt x="411" y="1331"/>
                    <a:pt x="465" y="1305"/>
                    <a:pt x="507" y="1241"/>
                  </a:cubicBezTo>
                  <a:cubicBezTo>
                    <a:pt x="518" y="1219"/>
                    <a:pt x="507" y="1185"/>
                    <a:pt x="484" y="1174"/>
                  </a:cubicBezTo>
                  <a:cubicBezTo>
                    <a:pt x="192" y="1095"/>
                    <a:pt x="237" y="746"/>
                    <a:pt x="361" y="533"/>
                  </a:cubicBezTo>
                  <a:cubicBezTo>
                    <a:pt x="394" y="465"/>
                    <a:pt x="451" y="398"/>
                    <a:pt x="518" y="342"/>
                  </a:cubicBezTo>
                  <a:cubicBezTo>
                    <a:pt x="529" y="330"/>
                    <a:pt x="552" y="319"/>
                    <a:pt x="563" y="308"/>
                  </a:cubicBezTo>
                  <a:cubicBezTo>
                    <a:pt x="625" y="269"/>
                    <a:pt x="678" y="252"/>
                    <a:pt x="722" y="252"/>
                  </a:cubicBezTo>
                  <a:cubicBezTo>
                    <a:pt x="782" y="252"/>
                    <a:pt x="828" y="284"/>
                    <a:pt x="867" y="342"/>
                  </a:cubicBezTo>
                  <a:lnTo>
                    <a:pt x="1001" y="342"/>
                  </a:lnTo>
                  <a:cubicBezTo>
                    <a:pt x="1035" y="184"/>
                    <a:pt x="934" y="38"/>
                    <a:pt x="777" y="4"/>
                  </a:cubicBezTo>
                  <a:cubicBezTo>
                    <a:pt x="759" y="2"/>
                    <a:pt x="741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625886" y="539500"/>
              <a:ext cx="109211" cy="140553"/>
            </a:xfrm>
            <a:custGeom>
              <a:avLst/>
              <a:gdLst/>
              <a:ahLst/>
              <a:cxnLst/>
              <a:rect l="l" t="t" r="r" b="b"/>
              <a:pathLst>
                <a:path w="1035" h="1332" extrusionOk="0">
                  <a:moveTo>
                    <a:pt x="724" y="0"/>
                  </a:moveTo>
                  <a:cubicBezTo>
                    <a:pt x="517" y="0"/>
                    <a:pt x="317" y="176"/>
                    <a:pt x="203" y="342"/>
                  </a:cubicBezTo>
                  <a:cubicBezTo>
                    <a:pt x="192" y="353"/>
                    <a:pt x="180" y="375"/>
                    <a:pt x="169" y="387"/>
                  </a:cubicBezTo>
                  <a:cubicBezTo>
                    <a:pt x="34" y="611"/>
                    <a:pt x="1" y="881"/>
                    <a:pt x="79" y="1117"/>
                  </a:cubicBezTo>
                  <a:cubicBezTo>
                    <a:pt x="124" y="1229"/>
                    <a:pt x="243" y="1331"/>
                    <a:pt x="354" y="1331"/>
                  </a:cubicBezTo>
                  <a:cubicBezTo>
                    <a:pt x="411" y="1331"/>
                    <a:pt x="465" y="1305"/>
                    <a:pt x="506" y="1241"/>
                  </a:cubicBezTo>
                  <a:cubicBezTo>
                    <a:pt x="518" y="1219"/>
                    <a:pt x="506" y="1185"/>
                    <a:pt x="473" y="1174"/>
                  </a:cubicBezTo>
                  <a:cubicBezTo>
                    <a:pt x="192" y="1095"/>
                    <a:pt x="237" y="746"/>
                    <a:pt x="360" y="533"/>
                  </a:cubicBezTo>
                  <a:cubicBezTo>
                    <a:pt x="394" y="465"/>
                    <a:pt x="450" y="398"/>
                    <a:pt x="518" y="342"/>
                  </a:cubicBezTo>
                  <a:cubicBezTo>
                    <a:pt x="529" y="330"/>
                    <a:pt x="551" y="319"/>
                    <a:pt x="563" y="308"/>
                  </a:cubicBezTo>
                  <a:cubicBezTo>
                    <a:pt x="620" y="269"/>
                    <a:pt x="670" y="252"/>
                    <a:pt x="714" y="252"/>
                  </a:cubicBezTo>
                  <a:cubicBezTo>
                    <a:pt x="772" y="252"/>
                    <a:pt x="821" y="284"/>
                    <a:pt x="866" y="342"/>
                  </a:cubicBezTo>
                  <a:lnTo>
                    <a:pt x="1001" y="342"/>
                  </a:lnTo>
                  <a:cubicBezTo>
                    <a:pt x="1035" y="184"/>
                    <a:pt x="934" y="38"/>
                    <a:pt x="776" y="4"/>
                  </a:cubicBezTo>
                  <a:cubicBezTo>
                    <a:pt x="759" y="2"/>
                    <a:pt x="741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57575" y="539500"/>
              <a:ext cx="109211" cy="140553"/>
            </a:xfrm>
            <a:custGeom>
              <a:avLst/>
              <a:gdLst/>
              <a:ahLst/>
              <a:cxnLst/>
              <a:rect l="l" t="t" r="r" b="b"/>
              <a:pathLst>
                <a:path w="1035" h="1332" extrusionOk="0">
                  <a:moveTo>
                    <a:pt x="723" y="0"/>
                  </a:moveTo>
                  <a:cubicBezTo>
                    <a:pt x="517" y="0"/>
                    <a:pt x="317" y="176"/>
                    <a:pt x="203" y="342"/>
                  </a:cubicBezTo>
                  <a:lnTo>
                    <a:pt x="169" y="387"/>
                  </a:lnTo>
                  <a:cubicBezTo>
                    <a:pt x="34" y="611"/>
                    <a:pt x="0" y="881"/>
                    <a:pt x="79" y="1117"/>
                  </a:cubicBezTo>
                  <a:cubicBezTo>
                    <a:pt x="124" y="1229"/>
                    <a:pt x="243" y="1331"/>
                    <a:pt x="354" y="1331"/>
                  </a:cubicBezTo>
                  <a:cubicBezTo>
                    <a:pt x="411" y="1331"/>
                    <a:pt x="465" y="1305"/>
                    <a:pt x="506" y="1241"/>
                  </a:cubicBezTo>
                  <a:cubicBezTo>
                    <a:pt x="518" y="1219"/>
                    <a:pt x="506" y="1185"/>
                    <a:pt x="473" y="1174"/>
                  </a:cubicBezTo>
                  <a:cubicBezTo>
                    <a:pt x="192" y="1095"/>
                    <a:pt x="237" y="746"/>
                    <a:pt x="360" y="533"/>
                  </a:cubicBezTo>
                  <a:cubicBezTo>
                    <a:pt x="394" y="465"/>
                    <a:pt x="450" y="398"/>
                    <a:pt x="518" y="342"/>
                  </a:cubicBezTo>
                  <a:cubicBezTo>
                    <a:pt x="529" y="330"/>
                    <a:pt x="551" y="319"/>
                    <a:pt x="563" y="308"/>
                  </a:cubicBezTo>
                  <a:cubicBezTo>
                    <a:pt x="620" y="269"/>
                    <a:pt x="670" y="252"/>
                    <a:pt x="714" y="252"/>
                  </a:cubicBezTo>
                  <a:cubicBezTo>
                    <a:pt x="772" y="252"/>
                    <a:pt x="821" y="284"/>
                    <a:pt x="866" y="342"/>
                  </a:cubicBezTo>
                  <a:lnTo>
                    <a:pt x="1001" y="342"/>
                  </a:lnTo>
                  <a:cubicBezTo>
                    <a:pt x="1035" y="184"/>
                    <a:pt x="934" y="38"/>
                    <a:pt x="776" y="4"/>
                  </a:cubicBezTo>
                  <a:cubicBezTo>
                    <a:pt x="759" y="2"/>
                    <a:pt x="741" y="0"/>
                    <a:pt x="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88103" y="539500"/>
              <a:ext cx="109211" cy="140553"/>
            </a:xfrm>
            <a:custGeom>
              <a:avLst/>
              <a:gdLst/>
              <a:ahLst/>
              <a:cxnLst/>
              <a:rect l="l" t="t" r="r" b="b"/>
              <a:pathLst>
                <a:path w="1035" h="1332" extrusionOk="0">
                  <a:moveTo>
                    <a:pt x="726" y="0"/>
                  </a:moveTo>
                  <a:cubicBezTo>
                    <a:pt x="528" y="0"/>
                    <a:pt x="327" y="176"/>
                    <a:pt x="202" y="342"/>
                  </a:cubicBezTo>
                  <a:cubicBezTo>
                    <a:pt x="191" y="353"/>
                    <a:pt x="180" y="375"/>
                    <a:pt x="169" y="387"/>
                  </a:cubicBezTo>
                  <a:cubicBezTo>
                    <a:pt x="34" y="611"/>
                    <a:pt x="0" y="881"/>
                    <a:pt x="79" y="1117"/>
                  </a:cubicBezTo>
                  <a:cubicBezTo>
                    <a:pt x="124" y="1229"/>
                    <a:pt x="243" y="1331"/>
                    <a:pt x="354" y="1331"/>
                  </a:cubicBezTo>
                  <a:cubicBezTo>
                    <a:pt x="410" y="1331"/>
                    <a:pt x="464" y="1305"/>
                    <a:pt x="506" y="1241"/>
                  </a:cubicBezTo>
                  <a:cubicBezTo>
                    <a:pt x="517" y="1219"/>
                    <a:pt x="506" y="1185"/>
                    <a:pt x="484" y="1174"/>
                  </a:cubicBezTo>
                  <a:cubicBezTo>
                    <a:pt x="202" y="1095"/>
                    <a:pt x="247" y="746"/>
                    <a:pt x="360" y="533"/>
                  </a:cubicBezTo>
                  <a:cubicBezTo>
                    <a:pt x="405" y="465"/>
                    <a:pt x="461" y="398"/>
                    <a:pt x="517" y="342"/>
                  </a:cubicBezTo>
                  <a:cubicBezTo>
                    <a:pt x="540" y="330"/>
                    <a:pt x="551" y="319"/>
                    <a:pt x="573" y="308"/>
                  </a:cubicBezTo>
                  <a:cubicBezTo>
                    <a:pt x="631" y="269"/>
                    <a:pt x="681" y="252"/>
                    <a:pt x="724" y="252"/>
                  </a:cubicBezTo>
                  <a:cubicBezTo>
                    <a:pt x="781" y="252"/>
                    <a:pt x="827" y="284"/>
                    <a:pt x="866" y="342"/>
                  </a:cubicBezTo>
                  <a:lnTo>
                    <a:pt x="1001" y="342"/>
                  </a:lnTo>
                  <a:cubicBezTo>
                    <a:pt x="1034" y="184"/>
                    <a:pt x="933" y="38"/>
                    <a:pt x="776" y="4"/>
                  </a:cubicBezTo>
                  <a:cubicBezTo>
                    <a:pt x="759" y="2"/>
                    <a:pt x="742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018525" y="539500"/>
              <a:ext cx="110477" cy="140553"/>
            </a:xfrm>
            <a:custGeom>
              <a:avLst/>
              <a:gdLst/>
              <a:ahLst/>
              <a:cxnLst/>
              <a:rect l="l" t="t" r="r" b="b"/>
              <a:pathLst>
                <a:path w="1047" h="1332" extrusionOk="0">
                  <a:moveTo>
                    <a:pt x="726" y="0"/>
                  </a:moveTo>
                  <a:cubicBezTo>
                    <a:pt x="528" y="0"/>
                    <a:pt x="328" y="176"/>
                    <a:pt x="203" y="342"/>
                  </a:cubicBezTo>
                  <a:cubicBezTo>
                    <a:pt x="192" y="353"/>
                    <a:pt x="181" y="375"/>
                    <a:pt x="169" y="387"/>
                  </a:cubicBezTo>
                  <a:cubicBezTo>
                    <a:pt x="35" y="611"/>
                    <a:pt x="1" y="881"/>
                    <a:pt x="79" y="1117"/>
                  </a:cubicBezTo>
                  <a:cubicBezTo>
                    <a:pt x="124" y="1229"/>
                    <a:pt x="243" y="1331"/>
                    <a:pt x="355" y="1331"/>
                  </a:cubicBezTo>
                  <a:cubicBezTo>
                    <a:pt x="411" y="1331"/>
                    <a:pt x="465" y="1305"/>
                    <a:pt x="507" y="1241"/>
                  </a:cubicBezTo>
                  <a:cubicBezTo>
                    <a:pt x="518" y="1219"/>
                    <a:pt x="507" y="1185"/>
                    <a:pt x="484" y="1174"/>
                  </a:cubicBezTo>
                  <a:cubicBezTo>
                    <a:pt x="192" y="1095"/>
                    <a:pt x="237" y="746"/>
                    <a:pt x="361" y="533"/>
                  </a:cubicBezTo>
                  <a:cubicBezTo>
                    <a:pt x="406" y="465"/>
                    <a:pt x="450" y="398"/>
                    <a:pt x="518" y="342"/>
                  </a:cubicBezTo>
                  <a:cubicBezTo>
                    <a:pt x="529" y="330"/>
                    <a:pt x="552" y="319"/>
                    <a:pt x="563" y="308"/>
                  </a:cubicBezTo>
                  <a:cubicBezTo>
                    <a:pt x="625" y="269"/>
                    <a:pt x="678" y="252"/>
                    <a:pt x="722" y="252"/>
                  </a:cubicBezTo>
                  <a:cubicBezTo>
                    <a:pt x="782" y="252"/>
                    <a:pt x="828" y="284"/>
                    <a:pt x="866" y="342"/>
                  </a:cubicBezTo>
                  <a:lnTo>
                    <a:pt x="1013" y="342"/>
                  </a:lnTo>
                  <a:cubicBezTo>
                    <a:pt x="1046" y="184"/>
                    <a:pt x="934" y="38"/>
                    <a:pt x="777" y="4"/>
                  </a:cubicBezTo>
                  <a:cubicBezTo>
                    <a:pt x="760" y="2"/>
                    <a:pt x="74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150214" y="539500"/>
              <a:ext cx="109316" cy="140553"/>
            </a:xfrm>
            <a:custGeom>
              <a:avLst/>
              <a:gdLst/>
              <a:ahLst/>
              <a:cxnLst/>
              <a:rect l="l" t="t" r="r" b="b"/>
              <a:pathLst>
                <a:path w="1036" h="1332" extrusionOk="0">
                  <a:moveTo>
                    <a:pt x="735" y="0"/>
                  </a:moveTo>
                  <a:cubicBezTo>
                    <a:pt x="528" y="0"/>
                    <a:pt x="328" y="176"/>
                    <a:pt x="214" y="342"/>
                  </a:cubicBezTo>
                  <a:lnTo>
                    <a:pt x="181" y="387"/>
                  </a:lnTo>
                  <a:cubicBezTo>
                    <a:pt x="34" y="611"/>
                    <a:pt x="1" y="881"/>
                    <a:pt x="91" y="1117"/>
                  </a:cubicBezTo>
                  <a:cubicBezTo>
                    <a:pt x="135" y="1229"/>
                    <a:pt x="255" y="1331"/>
                    <a:pt x="362" y="1331"/>
                  </a:cubicBezTo>
                  <a:cubicBezTo>
                    <a:pt x="417" y="1331"/>
                    <a:pt x="469" y="1305"/>
                    <a:pt x="507" y="1241"/>
                  </a:cubicBezTo>
                  <a:cubicBezTo>
                    <a:pt x="518" y="1219"/>
                    <a:pt x="507" y="1185"/>
                    <a:pt x="484" y="1174"/>
                  </a:cubicBezTo>
                  <a:cubicBezTo>
                    <a:pt x="203" y="1095"/>
                    <a:pt x="248" y="746"/>
                    <a:pt x="360" y="533"/>
                  </a:cubicBezTo>
                  <a:cubicBezTo>
                    <a:pt x="405" y="465"/>
                    <a:pt x="462" y="398"/>
                    <a:pt x="529" y="342"/>
                  </a:cubicBezTo>
                  <a:cubicBezTo>
                    <a:pt x="540" y="330"/>
                    <a:pt x="552" y="319"/>
                    <a:pt x="574" y="308"/>
                  </a:cubicBezTo>
                  <a:cubicBezTo>
                    <a:pt x="632" y="269"/>
                    <a:pt x="681" y="252"/>
                    <a:pt x="725" y="252"/>
                  </a:cubicBezTo>
                  <a:cubicBezTo>
                    <a:pt x="784" y="252"/>
                    <a:pt x="833" y="284"/>
                    <a:pt x="878" y="342"/>
                  </a:cubicBezTo>
                  <a:lnTo>
                    <a:pt x="1001" y="342"/>
                  </a:lnTo>
                  <a:cubicBezTo>
                    <a:pt x="1035" y="184"/>
                    <a:pt x="934" y="38"/>
                    <a:pt x="788" y="4"/>
                  </a:cubicBezTo>
                  <a:cubicBezTo>
                    <a:pt x="770" y="2"/>
                    <a:pt x="753" y="0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280743" y="539500"/>
              <a:ext cx="109211" cy="140553"/>
            </a:xfrm>
            <a:custGeom>
              <a:avLst/>
              <a:gdLst/>
              <a:ahLst/>
              <a:cxnLst/>
              <a:rect l="l" t="t" r="r" b="b"/>
              <a:pathLst>
                <a:path w="1035" h="1332" extrusionOk="0">
                  <a:moveTo>
                    <a:pt x="735" y="0"/>
                  </a:moveTo>
                  <a:cubicBezTo>
                    <a:pt x="528" y="0"/>
                    <a:pt x="328" y="176"/>
                    <a:pt x="214" y="342"/>
                  </a:cubicBezTo>
                  <a:cubicBezTo>
                    <a:pt x="203" y="353"/>
                    <a:pt x="192" y="375"/>
                    <a:pt x="180" y="387"/>
                  </a:cubicBezTo>
                  <a:cubicBezTo>
                    <a:pt x="34" y="611"/>
                    <a:pt x="0" y="881"/>
                    <a:pt x="90" y="1117"/>
                  </a:cubicBezTo>
                  <a:cubicBezTo>
                    <a:pt x="135" y="1229"/>
                    <a:pt x="249" y="1331"/>
                    <a:pt x="357" y="1331"/>
                  </a:cubicBezTo>
                  <a:cubicBezTo>
                    <a:pt x="412" y="1331"/>
                    <a:pt x="465" y="1305"/>
                    <a:pt x="506" y="1241"/>
                  </a:cubicBezTo>
                  <a:cubicBezTo>
                    <a:pt x="518" y="1219"/>
                    <a:pt x="506" y="1185"/>
                    <a:pt x="484" y="1174"/>
                  </a:cubicBezTo>
                  <a:cubicBezTo>
                    <a:pt x="203" y="1095"/>
                    <a:pt x="248" y="746"/>
                    <a:pt x="360" y="533"/>
                  </a:cubicBezTo>
                  <a:cubicBezTo>
                    <a:pt x="405" y="465"/>
                    <a:pt x="461" y="398"/>
                    <a:pt x="529" y="342"/>
                  </a:cubicBezTo>
                  <a:cubicBezTo>
                    <a:pt x="540" y="330"/>
                    <a:pt x="551" y="319"/>
                    <a:pt x="574" y="308"/>
                  </a:cubicBezTo>
                  <a:cubicBezTo>
                    <a:pt x="631" y="269"/>
                    <a:pt x="681" y="252"/>
                    <a:pt x="725" y="252"/>
                  </a:cubicBezTo>
                  <a:cubicBezTo>
                    <a:pt x="783" y="252"/>
                    <a:pt x="832" y="284"/>
                    <a:pt x="877" y="342"/>
                  </a:cubicBezTo>
                  <a:lnTo>
                    <a:pt x="1001" y="342"/>
                  </a:lnTo>
                  <a:cubicBezTo>
                    <a:pt x="1035" y="184"/>
                    <a:pt x="934" y="38"/>
                    <a:pt x="787" y="4"/>
                  </a:cubicBezTo>
                  <a:cubicBezTo>
                    <a:pt x="770" y="2"/>
                    <a:pt x="752" y="0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45756" y="943223"/>
              <a:ext cx="123455" cy="402242"/>
            </a:xfrm>
            <a:custGeom>
              <a:avLst/>
              <a:gdLst/>
              <a:ahLst/>
              <a:cxnLst/>
              <a:rect l="l" t="t" r="r" b="b"/>
              <a:pathLst>
                <a:path w="1170" h="3812" extrusionOk="0">
                  <a:moveTo>
                    <a:pt x="787" y="1"/>
                  </a:moveTo>
                  <a:cubicBezTo>
                    <a:pt x="652" y="181"/>
                    <a:pt x="382" y="316"/>
                    <a:pt x="0" y="405"/>
                  </a:cubicBezTo>
                  <a:lnTo>
                    <a:pt x="0" y="788"/>
                  </a:lnTo>
                  <a:cubicBezTo>
                    <a:pt x="67" y="776"/>
                    <a:pt x="202" y="754"/>
                    <a:pt x="382" y="720"/>
                  </a:cubicBezTo>
                  <a:cubicBezTo>
                    <a:pt x="562" y="687"/>
                    <a:pt x="663" y="664"/>
                    <a:pt x="663" y="653"/>
                  </a:cubicBezTo>
                  <a:lnTo>
                    <a:pt x="663" y="3812"/>
                  </a:lnTo>
                  <a:lnTo>
                    <a:pt x="1169" y="3812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961650" y="943223"/>
              <a:ext cx="197001" cy="405830"/>
            </a:xfrm>
            <a:custGeom>
              <a:avLst/>
              <a:gdLst/>
              <a:ahLst/>
              <a:cxnLst/>
              <a:rect l="l" t="t" r="r" b="b"/>
              <a:pathLst>
                <a:path w="1867" h="3846" extrusionOk="0">
                  <a:moveTo>
                    <a:pt x="79" y="1"/>
                  </a:moveTo>
                  <a:lnTo>
                    <a:pt x="79" y="2036"/>
                  </a:lnTo>
                  <a:lnTo>
                    <a:pt x="506" y="2036"/>
                  </a:lnTo>
                  <a:cubicBezTo>
                    <a:pt x="551" y="1946"/>
                    <a:pt x="607" y="1878"/>
                    <a:pt x="675" y="1811"/>
                  </a:cubicBezTo>
                  <a:cubicBezTo>
                    <a:pt x="753" y="1755"/>
                    <a:pt x="843" y="1721"/>
                    <a:pt x="933" y="1721"/>
                  </a:cubicBezTo>
                  <a:cubicBezTo>
                    <a:pt x="1057" y="1721"/>
                    <a:pt x="1147" y="1755"/>
                    <a:pt x="1203" y="1822"/>
                  </a:cubicBezTo>
                  <a:cubicBezTo>
                    <a:pt x="1271" y="1878"/>
                    <a:pt x="1316" y="1968"/>
                    <a:pt x="1327" y="2081"/>
                  </a:cubicBezTo>
                  <a:cubicBezTo>
                    <a:pt x="1349" y="2193"/>
                    <a:pt x="1361" y="2350"/>
                    <a:pt x="1361" y="2542"/>
                  </a:cubicBezTo>
                  <a:cubicBezTo>
                    <a:pt x="1361" y="2744"/>
                    <a:pt x="1349" y="2913"/>
                    <a:pt x="1338" y="3036"/>
                  </a:cubicBezTo>
                  <a:cubicBezTo>
                    <a:pt x="1316" y="3160"/>
                    <a:pt x="1282" y="3261"/>
                    <a:pt x="1214" y="3340"/>
                  </a:cubicBezTo>
                  <a:cubicBezTo>
                    <a:pt x="1158" y="3407"/>
                    <a:pt x="1057" y="3452"/>
                    <a:pt x="933" y="3452"/>
                  </a:cubicBezTo>
                  <a:cubicBezTo>
                    <a:pt x="765" y="3452"/>
                    <a:pt x="641" y="3385"/>
                    <a:pt x="585" y="3261"/>
                  </a:cubicBezTo>
                  <a:cubicBezTo>
                    <a:pt x="529" y="3126"/>
                    <a:pt x="506" y="2958"/>
                    <a:pt x="506" y="2744"/>
                  </a:cubicBezTo>
                  <a:lnTo>
                    <a:pt x="0" y="2744"/>
                  </a:lnTo>
                  <a:cubicBezTo>
                    <a:pt x="0" y="3104"/>
                    <a:pt x="68" y="3385"/>
                    <a:pt x="214" y="3576"/>
                  </a:cubicBezTo>
                  <a:cubicBezTo>
                    <a:pt x="349" y="3756"/>
                    <a:pt x="596" y="3846"/>
                    <a:pt x="922" y="3846"/>
                  </a:cubicBezTo>
                  <a:cubicBezTo>
                    <a:pt x="1271" y="3846"/>
                    <a:pt x="1518" y="3733"/>
                    <a:pt x="1653" y="3486"/>
                  </a:cubicBezTo>
                  <a:cubicBezTo>
                    <a:pt x="1799" y="3250"/>
                    <a:pt x="1866" y="2913"/>
                    <a:pt x="1866" y="2474"/>
                  </a:cubicBezTo>
                  <a:cubicBezTo>
                    <a:pt x="1866" y="2114"/>
                    <a:pt x="1810" y="1845"/>
                    <a:pt x="1675" y="1642"/>
                  </a:cubicBezTo>
                  <a:cubicBezTo>
                    <a:pt x="1563" y="1440"/>
                    <a:pt x="1349" y="1339"/>
                    <a:pt x="1057" y="1339"/>
                  </a:cubicBezTo>
                  <a:cubicBezTo>
                    <a:pt x="821" y="1339"/>
                    <a:pt x="641" y="1417"/>
                    <a:pt x="506" y="1552"/>
                  </a:cubicBezTo>
                  <a:lnTo>
                    <a:pt x="540" y="495"/>
                  </a:lnTo>
                  <a:lnTo>
                    <a:pt x="1732" y="495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1"/>
          <p:cNvGrpSpPr/>
          <p:nvPr/>
        </p:nvGrpSpPr>
        <p:grpSpPr>
          <a:xfrm>
            <a:off x="3253508" y="2749516"/>
            <a:ext cx="589348" cy="460426"/>
            <a:chOff x="3137544" y="2801855"/>
            <a:chExt cx="578529" cy="451929"/>
          </a:xfrm>
        </p:grpSpPr>
        <p:sp>
          <p:nvSpPr>
            <p:cNvPr id="324" name="Google Shape;324;p31"/>
            <p:cNvSpPr/>
            <p:nvPr/>
          </p:nvSpPr>
          <p:spPr>
            <a:xfrm>
              <a:off x="3156412" y="2895809"/>
              <a:ext cx="461905" cy="215208"/>
            </a:xfrm>
            <a:custGeom>
              <a:avLst/>
              <a:gdLst/>
              <a:ahLst/>
              <a:cxnLst/>
              <a:rect l="l" t="t" r="r" b="b"/>
              <a:pathLst>
                <a:path w="7173" h="3342" extrusionOk="0">
                  <a:moveTo>
                    <a:pt x="6842" y="1"/>
                  </a:moveTo>
                  <a:cubicBezTo>
                    <a:pt x="6825" y="1"/>
                    <a:pt x="6808" y="1"/>
                    <a:pt x="6791" y="3"/>
                  </a:cubicBezTo>
                  <a:lnTo>
                    <a:pt x="2384" y="25"/>
                  </a:lnTo>
                  <a:lnTo>
                    <a:pt x="270" y="36"/>
                  </a:lnTo>
                  <a:cubicBezTo>
                    <a:pt x="257" y="35"/>
                    <a:pt x="244" y="34"/>
                    <a:pt x="231" y="34"/>
                  </a:cubicBezTo>
                  <a:cubicBezTo>
                    <a:pt x="145" y="34"/>
                    <a:pt x="69" y="65"/>
                    <a:pt x="0" y="104"/>
                  </a:cubicBezTo>
                  <a:cubicBezTo>
                    <a:pt x="34" y="149"/>
                    <a:pt x="79" y="194"/>
                    <a:pt x="113" y="228"/>
                  </a:cubicBezTo>
                  <a:lnTo>
                    <a:pt x="3238" y="3173"/>
                  </a:lnTo>
                  <a:cubicBezTo>
                    <a:pt x="3328" y="3285"/>
                    <a:pt x="3457" y="3342"/>
                    <a:pt x="3588" y="3342"/>
                  </a:cubicBezTo>
                  <a:cubicBezTo>
                    <a:pt x="3719" y="3342"/>
                    <a:pt x="3851" y="3285"/>
                    <a:pt x="3946" y="3173"/>
                  </a:cubicBezTo>
                  <a:lnTo>
                    <a:pt x="6982" y="272"/>
                  </a:lnTo>
                  <a:lnTo>
                    <a:pt x="7173" y="93"/>
                  </a:lnTo>
                  <a:cubicBezTo>
                    <a:pt x="7075" y="34"/>
                    <a:pt x="6960" y="1"/>
                    <a:pt x="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154930" y="3093570"/>
              <a:ext cx="463386" cy="160215"/>
            </a:xfrm>
            <a:custGeom>
              <a:avLst/>
              <a:gdLst/>
              <a:ahLst/>
              <a:cxnLst/>
              <a:rect l="l" t="t" r="r" b="b"/>
              <a:pathLst>
                <a:path w="7196" h="2488" extrusionOk="0">
                  <a:moveTo>
                    <a:pt x="2530" y="1"/>
                  </a:moveTo>
                  <a:lnTo>
                    <a:pt x="1" y="2407"/>
                  </a:lnTo>
                  <a:cubicBezTo>
                    <a:pt x="89" y="2456"/>
                    <a:pt x="186" y="2488"/>
                    <a:pt x="291" y="2488"/>
                  </a:cubicBezTo>
                  <a:cubicBezTo>
                    <a:pt x="306" y="2488"/>
                    <a:pt x="322" y="2487"/>
                    <a:pt x="338" y="2485"/>
                  </a:cubicBezTo>
                  <a:lnTo>
                    <a:pt x="4397" y="2474"/>
                  </a:lnTo>
                  <a:cubicBezTo>
                    <a:pt x="5240" y="2474"/>
                    <a:pt x="6083" y="2463"/>
                    <a:pt x="6926" y="2463"/>
                  </a:cubicBezTo>
                  <a:cubicBezTo>
                    <a:pt x="7016" y="2452"/>
                    <a:pt x="7106" y="2440"/>
                    <a:pt x="7196" y="2418"/>
                  </a:cubicBezTo>
                  <a:lnTo>
                    <a:pt x="7196" y="2384"/>
                  </a:lnTo>
                  <a:lnTo>
                    <a:pt x="4678" y="12"/>
                  </a:lnTo>
                  <a:cubicBezTo>
                    <a:pt x="4453" y="237"/>
                    <a:pt x="4228" y="451"/>
                    <a:pt x="4003" y="653"/>
                  </a:cubicBezTo>
                  <a:cubicBezTo>
                    <a:pt x="3896" y="760"/>
                    <a:pt x="3756" y="813"/>
                    <a:pt x="3615" y="813"/>
                  </a:cubicBezTo>
                  <a:cubicBezTo>
                    <a:pt x="3475" y="813"/>
                    <a:pt x="3334" y="760"/>
                    <a:pt x="3227" y="653"/>
                  </a:cubicBezTo>
                  <a:lnTo>
                    <a:pt x="3025" y="462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137544" y="2924208"/>
              <a:ext cx="160794" cy="303365"/>
            </a:xfrm>
            <a:custGeom>
              <a:avLst/>
              <a:gdLst/>
              <a:ahLst/>
              <a:cxnLst/>
              <a:rect l="l" t="t" r="r" b="b"/>
              <a:pathLst>
                <a:path w="2497" h="4711" extrusionOk="0">
                  <a:moveTo>
                    <a:pt x="12" y="0"/>
                  </a:moveTo>
                  <a:cubicBezTo>
                    <a:pt x="12" y="45"/>
                    <a:pt x="1" y="90"/>
                    <a:pt x="1" y="135"/>
                  </a:cubicBezTo>
                  <a:cubicBezTo>
                    <a:pt x="1" y="1619"/>
                    <a:pt x="12" y="3103"/>
                    <a:pt x="23" y="4598"/>
                  </a:cubicBezTo>
                  <a:cubicBezTo>
                    <a:pt x="23" y="4632"/>
                    <a:pt x="23" y="4677"/>
                    <a:pt x="35" y="4711"/>
                  </a:cubicBezTo>
                  <a:cubicBezTo>
                    <a:pt x="844" y="3912"/>
                    <a:pt x="1676" y="3137"/>
                    <a:pt x="2497" y="233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475686" y="2923435"/>
              <a:ext cx="162211" cy="302721"/>
            </a:xfrm>
            <a:custGeom>
              <a:avLst/>
              <a:gdLst/>
              <a:ahLst/>
              <a:cxnLst/>
              <a:rect l="l" t="t" r="r" b="b"/>
              <a:pathLst>
                <a:path w="2519" h="4701" extrusionOk="0">
                  <a:moveTo>
                    <a:pt x="2462" y="1"/>
                  </a:moveTo>
                  <a:cubicBezTo>
                    <a:pt x="1664" y="788"/>
                    <a:pt x="821" y="1564"/>
                    <a:pt x="0" y="2362"/>
                  </a:cubicBezTo>
                  <a:cubicBezTo>
                    <a:pt x="23" y="2384"/>
                    <a:pt x="45" y="2396"/>
                    <a:pt x="56" y="2418"/>
                  </a:cubicBezTo>
                  <a:cubicBezTo>
                    <a:pt x="562" y="2879"/>
                    <a:pt x="1057" y="3351"/>
                    <a:pt x="1552" y="3823"/>
                  </a:cubicBezTo>
                  <a:lnTo>
                    <a:pt x="2485" y="4700"/>
                  </a:lnTo>
                  <a:cubicBezTo>
                    <a:pt x="2519" y="4577"/>
                    <a:pt x="2496" y="80"/>
                    <a:pt x="2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512584" y="2801855"/>
              <a:ext cx="203488" cy="179855"/>
            </a:xfrm>
            <a:custGeom>
              <a:avLst/>
              <a:gdLst/>
              <a:ahLst/>
              <a:cxnLst/>
              <a:rect l="l" t="t" r="r" b="b"/>
              <a:pathLst>
                <a:path w="3160" h="2793" extrusionOk="0">
                  <a:moveTo>
                    <a:pt x="1588" y="1"/>
                  </a:moveTo>
                  <a:cubicBezTo>
                    <a:pt x="1407" y="1"/>
                    <a:pt x="1223" y="37"/>
                    <a:pt x="1046" y="113"/>
                  </a:cubicBezTo>
                  <a:cubicBezTo>
                    <a:pt x="327" y="405"/>
                    <a:pt x="1" y="1226"/>
                    <a:pt x="293" y="1934"/>
                  </a:cubicBezTo>
                  <a:cubicBezTo>
                    <a:pt x="514" y="2469"/>
                    <a:pt x="1036" y="2792"/>
                    <a:pt x="1584" y="2792"/>
                  </a:cubicBezTo>
                  <a:cubicBezTo>
                    <a:pt x="1761" y="2792"/>
                    <a:pt x="1941" y="2759"/>
                    <a:pt x="2114" y="2687"/>
                  </a:cubicBezTo>
                  <a:cubicBezTo>
                    <a:pt x="2834" y="2384"/>
                    <a:pt x="3160" y="1574"/>
                    <a:pt x="2867" y="855"/>
                  </a:cubicBezTo>
                  <a:cubicBezTo>
                    <a:pt x="2648" y="323"/>
                    <a:pt x="2132" y="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563972" y="2843842"/>
              <a:ext cx="48618" cy="100649"/>
            </a:xfrm>
            <a:custGeom>
              <a:avLst/>
              <a:gdLst/>
              <a:ahLst/>
              <a:cxnLst/>
              <a:rect l="l" t="t" r="r" b="b"/>
              <a:pathLst>
                <a:path w="755" h="1563" extrusionOk="0">
                  <a:moveTo>
                    <a:pt x="383" y="169"/>
                  </a:moveTo>
                  <a:cubicBezTo>
                    <a:pt x="495" y="169"/>
                    <a:pt x="552" y="259"/>
                    <a:pt x="552" y="450"/>
                  </a:cubicBezTo>
                  <a:lnTo>
                    <a:pt x="552" y="686"/>
                  </a:lnTo>
                  <a:cubicBezTo>
                    <a:pt x="507" y="753"/>
                    <a:pt x="451" y="787"/>
                    <a:pt x="383" y="787"/>
                  </a:cubicBezTo>
                  <a:cubicBezTo>
                    <a:pt x="327" y="787"/>
                    <a:pt x="282" y="776"/>
                    <a:pt x="259" y="742"/>
                  </a:cubicBezTo>
                  <a:cubicBezTo>
                    <a:pt x="237" y="720"/>
                    <a:pt x="226" y="675"/>
                    <a:pt x="214" y="630"/>
                  </a:cubicBezTo>
                  <a:cubicBezTo>
                    <a:pt x="203" y="585"/>
                    <a:pt x="203" y="529"/>
                    <a:pt x="203" y="450"/>
                  </a:cubicBezTo>
                  <a:cubicBezTo>
                    <a:pt x="203" y="371"/>
                    <a:pt x="214" y="304"/>
                    <a:pt x="248" y="248"/>
                  </a:cubicBezTo>
                  <a:cubicBezTo>
                    <a:pt x="271" y="191"/>
                    <a:pt x="316" y="169"/>
                    <a:pt x="383" y="169"/>
                  </a:cubicBezTo>
                  <a:close/>
                  <a:moveTo>
                    <a:pt x="383" y="0"/>
                  </a:moveTo>
                  <a:cubicBezTo>
                    <a:pt x="248" y="0"/>
                    <a:pt x="158" y="45"/>
                    <a:pt x="91" y="135"/>
                  </a:cubicBezTo>
                  <a:cubicBezTo>
                    <a:pt x="35" y="225"/>
                    <a:pt x="1" y="349"/>
                    <a:pt x="1" y="495"/>
                  </a:cubicBezTo>
                  <a:cubicBezTo>
                    <a:pt x="1" y="641"/>
                    <a:pt x="23" y="753"/>
                    <a:pt x="80" y="832"/>
                  </a:cubicBezTo>
                  <a:cubicBezTo>
                    <a:pt x="124" y="900"/>
                    <a:pt x="214" y="945"/>
                    <a:pt x="327" y="945"/>
                  </a:cubicBezTo>
                  <a:cubicBezTo>
                    <a:pt x="383" y="945"/>
                    <a:pt x="428" y="933"/>
                    <a:pt x="462" y="911"/>
                  </a:cubicBezTo>
                  <a:cubicBezTo>
                    <a:pt x="507" y="888"/>
                    <a:pt x="529" y="866"/>
                    <a:pt x="552" y="832"/>
                  </a:cubicBezTo>
                  <a:lnTo>
                    <a:pt x="552" y="1068"/>
                  </a:lnTo>
                  <a:cubicBezTo>
                    <a:pt x="552" y="1282"/>
                    <a:pt x="495" y="1394"/>
                    <a:pt x="383" y="1394"/>
                  </a:cubicBezTo>
                  <a:cubicBezTo>
                    <a:pt x="316" y="1394"/>
                    <a:pt x="271" y="1372"/>
                    <a:pt x="248" y="1338"/>
                  </a:cubicBezTo>
                  <a:cubicBezTo>
                    <a:pt x="214" y="1304"/>
                    <a:pt x="203" y="1237"/>
                    <a:pt x="203" y="1169"/>
                  </a:cubicBezTo>
                  <a:lnTo>
                    <a:pt x="1" y="1169"/>
                  </a:lnTo>
                  <a:lnTo>
                    <a:pt x="1" y="1181"/>
                  </a:lnTo>
                  <a:cubicBezTo>
                    <a:pt x="12" y="1304"/>
                    <a:pt x="46" y="1394"/>
                    <a:pt x="102" y="1462"/>
                  </a:cubicBezTo>
                  <a:cubicBezTo>
                    <a:pt x="169" y="1529"/>
                    <a:pt x="259" y="1563"/>
                    <a:pt x="383" y="1563"/>
                  </a:cubicBezTo>
                  <a:cubicBezTo>
                    <a:pt x="518" y="1563"/>
                    <a:pt x="608" y="1507"/>
                    <a:pt x="664" y="1417"/>
                  </a:cubicBezTo>
                  <a:cubicBezTo>
                    <a:pt x="732" y="1316"/>
                    <a:pt x="754" y="1181"/>
                    <a:pt x="754" y="1012"/>
                  </a:cubicBezTo>
                  <a:lnTo>
                    <a:pt x="754" y="506"/>
                  </a:lnTo>
                  <a:cubicBezTo>
                    <a:pt x="754" y="349"/>
                    <a:pt x="720" y="236"/>
                    <a:pt x="664" y="146"/>
                  </a:cubicBezTo>
                  <a:cubicBezTo>
                    <a:pt x="597" y="45"/>
                    <a:pt x="507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620447" y="2844550"/>
              <a:ext cx="39152" cy="98524"/>
            </a:xfrm>
            <a:custGeom>
              <a:avLst/>
              <a:gdLst/>
              <a:ahLst/>
              <a:cxnLst/>
              <a:rect l="l" t="t" r="r" b="b"/>
              <a:pathLst>
                <a:path w="608" h="1530" extrusionOk="0">
                  <a:moveTo>
                    <a:pt x="1" y="0"/>
                  </a:moveTo>
                  <a:lnTo>
                    <a:pt x="1" y="158"/>
                  </a:lnTo>
                  <a:lnTo>
                    <a:pt x="405" y="158"/>
                  </a:lnTo>
                  <a:lnTo>
                    <a:pt x="136" y="1529"/>
                  </a:lnTo>
                  <a:lnTo>
                    <a:pt x="327" y="1529"/>
                  </a:lnTo>
                  <a:lnTo>
                    <a:pt x="608" y="102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1"/>
          <p:cNvGrpSpPr/>
          <p:nvPr/>
        </p:nvGrpSpPr>
        <p:grpSpPr>
          <a:xfrm>
            <a:off x="3663415" y="2044205"/>
            <a:ext cx="461288" cy="460427"/>
            <a:chOff x="7915575" y="445025"/>
            <a:chExt cx="666119" cy="664876"/>
          </a:xfrm>
        </p:grpSpPr>
        <p:sp>
          <p:nvSpPr>
            <p:cNvPr id="332" name="Google Shape;332;p31"/>
            <p:cNvSpPr/>
            <p:nvPr/>
          </p:nvSpPr>
          <p:spPr>
            <a:xfrm>
              <a:off x="7915575" y="569611"/>
              <a:ext cx="540290" cy="540290"/>
            </a:xfrm>
            <a:custGeom>
              <a:avLst/>
              <a:gdLst/>
              <a:ahLst/>
              <a:cxnLst/>
              <a:rect l="l" t="t" r="r" b="b"/>
              <a:pathLst>
                <a:path w="4779" h="4779" extrusionOk="0">
                  <a:moveTo>
                    <a:pt x="529" y="0"/>
                  </a:moveTo>
                  <a:cubicBezTo>
                    <a:pt x="237" y="0"/>
                    <a:pt x="1" y="236"/>
                    <a:pt x="1" y="528"/>
                  </a:cubicBezTo>
                  <a:lnTo>
                    <a:pt x="1" y="4250"/>
                  </a:lnTo>
                  <a:cubicBezTo>
                    <a:pt x="1" y="4542"/>
                    <a:pt x="237" y="4778"/>
                    <a:pt x="529" y="4778"/>
                  </a:cubicBezTo>
                  <a:lnTo>
                    <a:pt x="4250" y="4778"/>
                  </a:lnTo>
                  <a:cubicBezTo>
                    <a:pt x="4543" y="4778"/>
                    <a:pt x="4779" y="4542"/>
                    <a:pt x="4779" y="4250"/>
                  </a:cubicBezTo>
                  <a:lnTo>
                    <a:pt x="4779" y="528"/>
                  </a:lnTo>
                  <a:cubicBezTo>
                    <a:pt x="4779" y="236"/>
                    <a:pt x="4543" y="0"/>
                    <a:pt x="4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994374" y="703016"/>
              <a:ext cx="328086" cy="329329"/>
            </a:xfrm>
            <a:custGeom>
              <a:avLst/>
              <a:gdLst/>
              <a:ahLst/>
              <a:cxnLst/>
              <a:rect l="l" t="t" r="r" b="b"/>
              <a:pathLst>
                <a:path w="2902" h="2913" extrusionOk="0">
                  <a:moveTo>
                    <a:pt x="113" y="0"/>
                  </a:moveTo>
                  <a:cubicBezTo>
                    <a:pt x="91" y="45"/>
                    <a:pt x="57" y="102"/>
                    <a:pt x="34" y="147"/>
                  </a:cubicBezTo>
                  <a:cubicBezTo>
                    <a:pt x="23" y="214"/>
                    <a:pt x="12" y="270"/>
                    <a:pt x="1" y="327"/>
                  </a:cubicBezTo>
                  <a:lnTo>
                    <a:pt x="1" y="506"/>
                  </a:lnTo>
                  <a:cubicBezTo>
                    <a:pt x="12" y="574"/>
                    <a:pt x="12" y="630"/>
                    <a:pt x="23" y="698"/>
                  </a:cubicBezTo>
                  <a:cubicBezTo>
                    <a:pt x="79" y="934"/>
                    <a:pt x="180" y="1158"/>
                    <a:pt x="327" y="1361"/>
                  </a:cubicBezTo>
                  <a:cubicBezTo>
                    <a:pt x="641" y="1844"/>
                    <a:pt x="1046" y="2260"/>
                    <a:pt x="1530" y="2575"/>
                  </a:cubicBezTo>
                  <a:cubicBezTo>
                    <a:pt x="1732" y="2721"/>
                    <a:pt x="1968" y="2822"/>
                    <a:pt x="2204" y="2879"/>
                  </a:cubicBezTo>
                  <a:cubicBezTo>
                    <a:pt x="2272" y="2890"/>
                    <a:pt x="2328" y="2890"/>
                    <a:pt x="2395" y="2912"/>
                  </a:cubicBezTo>
                  <a:lnTo>
                    <a:pt x="2575" y="2912"/>
                  </a:lnTo>
                  <a:cubicBezTo>
                    <a:pt x="2609" y="2901"/>
                    <a:pt x="2654" y="2890"/>
                    <a:pt x="2688" y="2890"/>
                  </a:cubicBezTo>
                  <a:cubicBezTo>
                    <a:pt x="2766" y="2867"/>
                    <a:pt x="2834" y="2834"/>
                    <a:pt x="2901" y="2777"/>
                  </a:cubicBezTo>
                  <a:cubicBezTo>
                    <a:pt x="2890" y="2777"/>
                    <a:pt x="2890" y="2766"/>
                    <a:pt x="2890" y="2766"/>
                  </a:cubicBezTo>
                  <a:lnTo>
                    <a:pt x="2114" y="1990"/>
                  </a:lnTo>
                  <a:cubicBezTo>
                    <a:pt x="2103" y="1979"/>
                    <a:pt x="2095" y="1976"/>
                    <a:pt x="2087" y="1976"/>
                  </a:cubicBezTo>
                  <a:cubicBezTo>
                    <a:pt x="2080" y="1976"/>
                    <a:pt x="2075" y="1979"/>
                    <a:pt x="2069" y="1979"/>
                  </a:cubicBezTo>
                  <a:cubicBezTo>
                    <a:pt x="2029" y="1993"/>
                    <a:pt x="1989" y="1999"/>
                    <a:pt x="1949" y="1999"/>
                  </a:cubicBezTo>
                  <a:cubicBezTo>
                    <a:pt x="1857" y="1999"/>
                    <a:pt x="1769" y="1964"/>
                    <a:pt x="1698" y="1900"/>
                  </a:cubicBezTo>
                  <a:cubicBezTo>
                    <a:pt x="1451" y="1687"/>
                    <a:pt x="1215" y="1451"/>
                    <a:pt x="1001" y="1203"/>
                  </a:cubicBezTo>
                  <a:cubicBezTo>
                    <a:pt x="911" y="1102"/>
                    <a:pt x="878" y="967"/>
                    <a:pt x="922" y="832"/>
                  </a:cubicBezTo>
                  <a:cubicBezTo>
                    <a:pt x="934" y="821"/>
                    <a:pt x="922" y="799"/>
                    <a:pt x="911" y="787"/>
                  </a:cubicBezTo>
                  <a:cubicBezTo>
                    <a:pt x="653" y="529"/>
                    <a:pt x="405" y="282"/>
                    <a:pt x="147" y="23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8251122" y="872711"/>
              <a:ext cx="128544" cy="126509"/>
            </a:xfrm>
            <a:custGeom>
              <a:avLst/>
              <a:gdLst/>
              <a:ahLst/>
              <a:cxnLst/>
              <a:rect l="l" t="t" r="r" b="b"/>
              <a:pathLst>
                <a:path w="1137" h="1119" extrusionOk="0">
                  <a:moveTo>
                    <a:pt x="390" y="0"/>
                  </a:moveTo>
                  <a:cubicBezTo>
                    <a:pt x="352" y="0"/>
                    <a:pt x="315" y="17"/>
                    <a:pt x="293" y="51"/>
                  </a:cubicBezTo>
                  <a:lnTo>
                    <a:pt x="57" y="276"/>
                  </a:lnTo>
                  <a:cubicBezTo>
                    <a:pt x="46" y="298"/>
                    <a:pt x="23" y="321"/>
                    <a:pt x="1" y="332"/>
                  </a:cubicBezTo>
                  <a:lnTo>
                    <a:pt x="788" y="1119"/>
                  </a:lnTo>
                  <a:lnTo>
                    <a:pt x="810" y="1097"/>
                  </a:lnTo>
                  <a:lnTo>
                    <a:pt x="1080" y="827"/>
                  </a:lnTo>
                  <a:cubicBezTo>
                    <a:pt x="1136" y="782"/>
                    <a:pt x="1136" y="681"/>
                    <a:pt x="1080" y="636"/>
                  </a:cubicBezTo>
                  <a:lnTo>
                    <a:pt x="495" y="51"/>
                  </a:lnTo>
                  <a:cubicBezTo>
                    <a:pt x="467" y="17"/>
                    <a:pt x="428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026143" y="646149"/>
              <a:ext cx="129787" cy="126848"/>
            </a:xfrm>
            <a:custGeom>
              <a:avLst/>
              <a:gdLst/>
              <a:ahLst/>
              <a:cxnLst/>
              <a:rect l="l" t="t" r="r" b="b"/>
              <a:pathLst>
                <a:path w="1148" h="1122" extrusionOk="0">
                  <a:moveTo>
                    <a:pt x="393" y="0"/>
                  </a:moveTo>
                  <a:cubicBezTo>
                    <a:pt x="358" y="0"/>
                    <a:pt x="321" y="14"/>
                    <a:pt x="293" y="43"/>
                  </a:cubicBezTo>
                  <a:lnTo>
                    <a:pt x="12" y="324"/>
                  </a:lnTo>
                  <a:lnTo>
                    <a:pt x="1" y="346"/>
                  </a:lnTo>
                  <a:lnTo>
                    <a:pt x="776" y="1122"/>
                  </a:lnTo>
                  <a:cubicBezTo>
                    <a:pt x="878" y="1032"/>
                    <a:pt x="979" y="931"/>
                    <a:pt x="1080" y="841"/>
                  </a:cubicBezTo>
                  <a:cubicBezTo>
                    <a:pt x="1147" y="785"/>
                    <a:pt x="1147" y="683"/>
                    <a:pt x="1080" y="638"/>
                  </a:cubicBezTo>
                  <a:lnTo>
                    <a:pt x="484" y="43"/>
                  </a:lnTo>
                  <a:cubicBezTo>
                    <a:pt x="462" y="14"/>
                    <a:pt x="428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8299396" y="445025"/>
              <a:ext cx="282298" cy="282298"/>
            </a:xfrm>
            <a:custGeom>
              <a:avLst/>
              <a:gdLst/>
              <a:ahLst/>
              <a:cxnLst/>
              <a:rect l="l" t="t" r="r" b="b"/>
              <a:pathLst>
                <a:path w="2497" h="2497" extrusionOk="0">
                  <a:moveTo>
                    <a:pt x="1249" y="0"/>
                  </a:moveTo>
                  <a:cubicBezTo>
                    <a:pt x="552" y="0"/>
                    <a:pt x="1" y="562"/>
                    <a:pt x="1" y="1248"/>
                  </a:cubicBezTo>
                  <a:cubicBezTo>
                    <a:pt x="1" y="1945"/>
                    <a:pt x="552" y="2496"/>
                    <a:pt x="1249" y="2496"/>
                  </a:cubicBezTo>
                  <a:cubicBezTo>
                    <a:pt x="1934" y="2496"/>
                    <a:pt x="2497" y="1945"/>
                    <a:pt x="2497" y="1248"/>
                  </a:cubicBezTo>
                  <a:cubicBezTo>
                    <a:pt x="2497" y="562"/>
                    <a:pt x="1934" y="0"/>
                    <a:pt x="1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8362933" y="505509"/>
              <a:ext cx="90444" cy="162460"/>
            </a:xfrm>
            <a:custGeom>
              <a:avLst/>
              <a:gdLst/>
              <a:ahLst/>
              <a:cxnLst/>
              <a:rect l="l" t="t" r="r" b="b"/>
              <a:pathLst>
                <a:path w="800" h="1437" extrusionOk="0">
                  <a:moveTo>
                    <a:pt x="412" y="1"/>
                  </a:moveTo>
                  <a:cubicBezTo>
                    <a:pt x="287" y="1"/>
                    <a:pt x="162" y="84"/>
                    <a:pt x="136" y="230"/>
                  </a:cubicBezTo>
                  <a:cubicBezTo>
                    <a:pt x="136" y="238"/>
                    <a:pt x="147" y="246"/>
                    <a:pt x="158" y="246"/>
                  </a:cubicBezTo>
                  <a:cubicBezTo>
                    <a:pt x="162" y="246"/>
                    <a:pt x="166" y="244"/>
                    <a:pt x="170" y="241"/>
                  </a:cubicBezTo>
                  <a:cubicBezTo>
                    <a:pt x="211" y="164"/>
                    <a:pt x="288" y="124"/>
                    <a:pt x="365" y="124"/>
                  </a:cubicBezTo>
                  <a:cubicBezTo>
                    <a:pt x="434" y="124"/>
                    <a:pt x="504" y="155"/>
                    <a:pt x="552" y="219"/>
                  </a:cubicBezTo>
                  <a:cubicBezTo>
                    <a:pt x="664" y="398"/>
                    <a:pt x="473" y="601"/>
                    <a:pt x="237" y="612"/>
                  </a:cubicBezTo>
                  <a:cubicBezTo>
                    <a:pt x="170" y="623"/>
                    <a:pt x="170" y="724"/>
                    <a:pt x="237" y="736"/>
                  </a:cubicBezTo>
                  <a:cubicBezTo>
                    <a:pt x="282" y="747"/>
                    <a:pt x="338" y="747"/>
                    <a:pt x="383" y="758"/>
                  </a:cubicBezTo>
                  <a:cubicBezTo>
                    <a:pt x="586" y="826"/>
                    <a:pt x="653" y="927"/>
                    <a:pt x="619" y="1095"/>
                  </a:cubicBezTo>
                  <a:cubicBezTo>
                    <a:pt x="600" y="1238"/>
                    <a:pt x="533" y="1292"/>
                    <a:pt x="405" y="1292"/>
                  </a:cubicBezTo>
                  <a:cubicBezTo>
                    <a:pt x="381" y="1292"/>
                    <a:pt x="355" y="1290"/>
                    <a:pt x="327" y="1287"/>
                  </a:cubicBezTo>
                  <a:cubicBezTo>
                    <a:pt x="248" y="1253"/>
                    <a:pt x="181" y="1185"/>
                    <a:pt x="158" y="1095"/>
                  </a:cubicBezTo>
                  <a:cubicBezTo>
                    <a:pt x="144" y="1071"/>
                    <a:pt x="123" y="1061"/>
                    <a:pt x="101" y="1061"/>
                  </a:cubicBezTo>
                  <a:cubicBezTo>
                    <a:pt x="52" y="1061"/>
                    <a:pt x="0" y="1112"/>
                    <a:pt x="23" y="1174"/>
                  </a:cubicBezTo>
                  <a:cubicBezTo>
                    <a:pt x="96" y="1332"/>
                    <a:pt x="258" y="1437"/>
                    <a:pt x="415" y="1437"/>
                  </a:cubicBezTo>
                  <a:cubicBezTo>
                    <a:pt x="526" y="1437"/>
                    <a:pt x="635" y="1385"/>
                    <a:pt x="709" y="1264"/>
                  </a:cubicBezTo>
                  <a:cubicBezTo>
                    <a:pt x="777" y="1129"/>
                    <a:pt x="777" y="961"/>
                    <a:pt x="698" y="826"/>
                  </a:cubicBezTo>
                  <a:cubicBezTo>
                    <a:pt x="653" y="758"/>
                    <a:pt x="586" y="691"/>
                    <a:pt x="496" y="668"/>
                  </a:cubicBezTo>
                  <a:cubicBezTo>
                    <a:pt x="687" y="556"/>
                    <a:pt x="799" y="342"/>
                    <a:pt x="642" y="129"/>
                  </a:cubicBezTo>
                  <a:cubicBezTo>
                    <a:pt x="586" y="41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464682" y="507996"/>
              <a:ext cx="38213" cy="158616"/>
            </a:xfrm>
            <a:custGeom>
              <a:avLst/>
              <a:gdLst/>
              <a:ahLst/>
              <a:cxnLst/>
              <a:rect l="l" t="t" r="r" b="b"/>
              <a:pathLst>
                <a:path w="338" h="1403" extrusionOk="0">
                  <a:moveTo>
                    <a:pt x="276" y="1"/>
                  </a:moveTo>
                  <a:cubicBezTo>
                    <a:pt x="261" y="1"/>
                    <a:pt x="247" y="6"/>
                    <a:pt x="236" y="17"/>
                  </a:cubicBezTo>
                  <a:cubicBezTo>
                    <a:pt x="146" y="118"/>
                    <a:pt x="79" y="219"/>
                    <a:pt x="12" y="343"/>
                  </a:cubicBezTo>
                  <a:cubicBezTo>
                    <a:pt x="0" y="354"/>
                    <a:pt x="23" y="365"/>
                    <a:pt x="45" y="365"/>
                  </a:cubicBezTo>
                  <a:cubicBezTo>
                    <a:pt x="68" y="343"/>
                    <a:pt x="101" y="320"/>
                    <a:pt x="124" y="286"/>
                  </a:cubicBezTo>
                  <a:lnTo>
                    <a:pt x="203" y="219"/>
                  </a:lnTo>
                  <a:lnTo>
                    <a:pt x="203" y="219"/>
                  </a:lnTo>
                  <a:cubicBezTo>
                    <a:pt x="180" y="590"/>
                    <a:pt x="203" y="950"/>
                    <a:pt x="169" y="1343"/>
                  </a:cubicBezTo>
                  <a:cubicBezTo>
                    <a:pt x="169" y="1383"/>
                    <a:pt x="205" y="1402"/>
                    <a:pt x="242" y="1402"/>
                  </a:cubicBezTo>
                  <a:cubicBezTo>
                    <a:pt x="279" y="1402"/>
                    <a:pt x="315" y="1383"/>
                    <a:pt x="315" y="1343"/>
                  </a:cubicBezTo>
                  <a:cubicBezTo>
                    <a:pt x="304" y="905"/>
                    <a:pt x="326" y="511"/>
                    <a:pt x="338" y="62"/>
                  </a:cubicBezTo>
                  <a:cubicBezTo>
                    <a:pt x="338" y="23"/>
                    <a:pt x="306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1"/>
          <p:cNvSpPr/>
          <p:nvPr/>
        </p:nvSpPr>
        <p:spPr>
          <a:xfrm>
            <a:off x="3165400" y="3428725"/>
            <a:ext cx="444300" cy="302400"/>
          </a:xfrm>
          <a:prstGeom prst="wedgeRoundRectCallout">
            <a:avLst>
              <a:gd name="adj1" fmla="val 38839"/>
              <a:gd name="adj2" fmla="val 79506"/>
              <a:gd name="adj3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3216725" y="3499025"/>
            <a:ext cx="332100" cy="161800"/>
            <a:chOff x="3216725" y="3495200"/>
            <a:chExt cx="332100" cy="161800"/>
          </a:xfrm>
        </p:grpSpPr>
        <p:cxnSp>
          <p:nvCxnSpPr>
            <p:cNvPr id="341" name="Google Shape;341;p31"/>
            <p:cNvCxnSpPr/>
            <p:nvPr/>
          </p:nvCxnSpPr>
          <p:spPr>
            <a:xfrm>
              <a:off x="3216725" y="3495200"/>
              <a:ext cx="3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1"/>
            <p:cNvCxnSpPr/>
            <p:nvPr/>
          </p:nvCxnSpPr>
          <p:spPr>
            <a:xfrm>
              <a:off x="3216725" y="3549133"/>
              <a:ext cx="3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1"/>
            <p:cNvCxnSpPr/>
            <p:nvPr/>
          </p:nvCxnSpPr>
          <p:spPr>
            <a:xfrm>
              <a:off x="3216725" y="3603067"/>
              <a:ext cx="3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1"/>
            <p:cNvCxnSpPr/>
            <p:nvPr/>
          </p:nvCxnSpPr>
          <p:spPr>
            <a:xfrm>
              <a:off x="3216725" y="3657000"/>
              <a:ext cx="135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" name="Google Shape;345;p31"/>
          <p:cNvGrpSpPr/>
          <p:nvPr/>
        </p:nvGrpSpPr>
        <p:grpSpPr>
          <a:xfrm>
            <a:off x="353361" y="320550"/>
            <a:ext cx="743073" cy="302435"/>
            <a:chOff x="353361" y="320550"/>
            <a:chExt cx="743073" cy="302435"/>
          </a:xfrm>
        </p:grpSpPr>
        <p:sp>
          <p:nvSpPr>
            <p:cNvPr id="346" name="Google Shape;346;p31"/>
            <p:cNvSpPr/>
            <p:nvPr/>
          </p:nvSpPr>
          <p:spPr>
            <a:xfrm>
              <a:off x="548270" y="320550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31"/>
            <p:cNvGrpSpPr/>
            <p:nvPr/>
          </p:nvGrpSpPr>
          <p:grpSpPr>
            <a:xfrm>
              <a:off x="353361" y="488990"/>
              <a:ext cx="743073" cy="133995"/>
              <a:chOff x="7710900" y="455075"/>
              <a:chExt cx="1449050" cy="261300"/>
            </a:xfrm>
          </p:grpSpPr>
          <p:sp>
            <p:nvSpPr>
              <p:cNvPr id="348" name="Google Shape;348;p31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8"/>
          <p:cNvSpPr/>
          <p:nvPr/>
        </p:nvSpPr>
        <p:spPr>
          <a:xfrm flipH="1">
            <a:off x="6908125" y="4403253"/>
            <a:ext cx="1966200" cy="652200"/>
          </a:xfrm>
          <a:prstGeom prst="ellipse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8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Brief</a:t>
            </a:r>
            <a:endParaRPr dirty="0"/>
          </a:p>
        </p:txBody>
      </p:sp>
      <p:sp>
        <p:nvSpPr>
          <p:cNvPr id="1872" name="Google Shape;1872;p48"/>
          <p:cNvSpPr txBox="1">
            <a:spLocks noGrp="1"/>
          </p:cNvSpPr>
          <p:nvPr>
            <p:ph type="subTitle" idx="1"/>
          </p:nvPr>
        </p:nvSpPr>
        <p:spPr>
          <a:xfrm>
            <a:off x="621100" y="1017725"/>
            <a:ext cx="4356000" cy="636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/>
              <a:t>What is ExamNation?</a:t>
            </a:r>
            <a:endParaRPr b="1" dirty="0"/>
          </a:p>
        </p:txBody>
      </p:sp>
      <p:sp>
        <p:nvSpPr>
          <p:cNvPr id="1873" name="Google Shape;1873;p48"/>
          <p:cNvSpPr/>
          <p:nvPr/>
        </p:nvSpPr>
        <p:spPr>
          <a:xfrm flipH="1">
            <a:off x="4928522" y="4389859"/>
            <a:ext cx="1377300" cy="244800"/>
          </a:xfrm>
          <a:prstGeom prst="ellipse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4" name="Google Shape;1874;p48"/>
          <p:cNvGrpSpPr/>
          <p:nvPr/>
        </p:nvGrpSpPr>
        <p:grpSpPr>
          <a:xfrm>
            <a:off x="5247875" y="2549868"/>
            <a:ext cx="3138337" cy="1956390"/>
            <a:chOff x="4967550" y="2194624"/>
            <a:chExt cx="2946518" cy="1836814"/>
          </a:xfrm>
        </p:grpSpPr>
        <p:sp>
          <p:nvSpPr>
            <p:cNvPr id="1875" name="Google Shape;1875;p48"/>
            <p:cNvSpPr/>
            <p:nvPr/>
          </p:nvSpPr>
          <p:spPr>
            <a:xfrm flipH="1">
              <a:off x="7203418" y="2888653"/>
              <a:ext cx="710650" cy="1139505"/>
            </a:xfrm>
            <a:custGeom>
              <a:avLst/>
              <a:gdLst/>
              <a:ahLst/>
              <a:cxnLst/>
              <a:rect l="l" t="t" r="r" b="b"/>
              <a:pathLst>
                <a:path w="17121" h="27453" extrusionOk="0">
                  <a:moveTo>
                    <a:pt x="7903" y="0"/>
                  </a:moveTo>
                  <a:lnTo>
                    <a:pt x="5287" y="199"/>
                  </a:lnTo>
                  <a:lnTo>
                    <a:pt x="1" y="27452"/>
                  </a:lnTo>
                  <a:lnTo>
                    <a:pt x="1" y="27452"/>
                  </a:lnTo>
                  <a:lnTo>
                    <a:pt x="1953" y="27426"/>
                  </a:lnTo>
                  <a:lnTo>
                    <a:pt x="3587" y="19855"/>
                  </a:lnTo>
                  <a:lnTo>
                    <a:pt x="13521" y="19855"/>
                  </a:lnTo>
                  <a:lnTo>
                    <a:pt x="15168" y="27426"/>
                  </a:lnTo>
                  <a:lnTo>
                    <a:pt x="17120" y="27452"/>
                  </a:lnTo>
                  <a:lnTo>
                    <a:pt x="17120" y="27452"/>
                  </a:lnTo>
                  <a:lnTo>
                    <a:pt x="11834" y="199"/>
                  </a:lnTo>
                  <a:lnTo>
                    <a:pt x="9218" y="0"/>
                  </a:lnTo>
                  <a:lnTo>
                    <a:pt x="13136" y="18049"/>
                  </a:lnTo>
                  <a:lnTo>
                    <a:pt x="3985" y="18049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 flipH="1">
              <a:off x="4967550" y="2888653"/>
              <a:ext cx="710069" cy="1142784"/>
            </a:xfrm>
            <a:custGeom>
              <a:avLst/>
              <a:gdLst/>
              <a:ahLst/>
              <a:cxnLst/>
              <a:rect l="l" t="t" r="r" b="b"/>
              <a:pathLst>
                <a:path w="17107" h="27532" extrusionOk="0">
                  <a:moveTo>
                    <a:pt x="8991" y="0"/>
                  </a:moveTo>
                  <a:lnTo>
                    <a:pt x="13055" y="18049"/>
                  </a:lnTo>
                  <a:lnTo>
                    <a:pt x="3905" y="18049"/>
                  </a:lnTo>
                  <a:lnTo>
                    <a:pt x="7663" y="13"/>
                  </a:lnTo>
                  <a:lnTo>
                    <a:pt x="5047" y="239"/>
                  </a:lnTo>
                  <a:lnTo>
                    <a:pt x="0" y="27532"/>
                  </a:lnTo>
                  <a:lnTo>
                    <a:pt x="1952" y="27492"/>
                  </a:lnTo>
                  <a:lnTo>
                    <a:pt x="3533" y="19855"/>
                  </a:lnTo>
                  <a:lnTo>
                    <a:pt x="13467" y="19855"/>
                  </a:lnTo>
                  <a:lnTo>
                    <a:pt x="15167" y="27373"/>
                  </a:lnTo>
                  <a:lnTo>
                    <a:pt x="17106" y="27386"/>
                  </a:lnTo>
                  <a:lnTo>
                    <a:pt x="17106" y="27386"/>
                  </a:lnTo>
                  <a:lnTo>
                    <a:pt x="11608" y="186"/>
                  </a:lnTo>
                  <a:lnTo>
                    <a:pt x="8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 flipH="1">
              <a:off x="5079981" y="2819171"/>
              <a:ext cx="2725465" cy="75004"/>
            </a:xfrm>
            <a:custGeom>
              <a:avLst/>
              <a:gdLst/>
              <a:ahLst/>
              <a:cxnLst/>
              <a:rect l="l" t="t" r="r" b="b"/>
              <a:pathLst>
                <a:path w="65662" h="1807" extrusionOk="0">
                  <a:moveTo>
                    <a:pt x="0" y="1"/>
                  </a:moveTo>
                  <a:lnTo>
                    <a:pt x="0" y="1807"/>
                  </a:lnTo>
                  <a:lnTo>
                    <a:pt x="65662" y="1807"/>
                  </a:lnTo>
                  <a:lnTo>
                    <a:pt x="65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 flipH="1">
              <a:off x="7049109" y="2793811"/>
              <a:ext cx="255271" cy="25403"/>
            </a:xfrm>
            <a:custGeom>
              <a:avLst/>
              <a:gdLst/>
              <a:ahLst/>
              <a:cxnLst/>
              <a:rect l="l" t="t" r="r" b="b"/>
              <a:pathLst>
                <a:path w="6150" h="612" extrusionOk="0">
                  <a:moveTo>
                    <a:pt x="1" y="1"/>
                  </a:moveTo>
                  <a:lnTo>
                    <a:pt x="1" y="612"/>
                  </a:lnTo>
                  <a:lnTo>
                    <a:pt x="6150" y="612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8"/>
            <p:cNvSpPr/>
            <p:nvPr/>
          </p:nvSpPr>
          <p:spPr>
            <a:xfrm flipH="1">
              <a:off x="5825332" y="2739230"/>
              <a:ext cx="312053" cy="72265"/>
            </a:xfrm>
            <a:custGeom>
              <a:avLst/>
              <a:gdLst/>
              <a:ahLst/>
              <a:cxnLst/>
              <a:rect l="l" t="t" r="r" b="b"/>
              <a:pathLst>
                <a:path w="7518" h="1741" extrusionOk="0">
                  <a:moveTo>
                    <a:pt x="1" y="1"/>
                  </a:moveTo>
                  <a:lnTo>
                    <a:pt x="1" y="1741"/>
                  </a:lnTo>
                  <a:lnTo>
                    <a:pt x="7518" y="1741"/>
                  </a:lnTo>
                  <a:lnTo>
                    <a:pt x="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8"/>
            <p:cNvSpPr/>
            <p:nvPr/>
          </p:nvSpPr>
          <p:spPr>
            <a:xfrm flipH="1">
              <a:off x="6137340" y="2805391"/>
              <a:ext cx="173128" cy="6102"/>
            </a:xfrm>
            <a:custGeom>
              <a:avLst/>
              <a:gdLst/>
              <a:ahLst/>
              <a:cxnLst/>
              <a:rect l="l" t="t" r="r" b="b"/>
              <a:pathLst>
                <a:path w="4171" h="147" extrusionOk="0">
                  <a:moveTo>
                    <a:pt x="0" y="1"/>
                  </a:moveTo>
                  <a:lnTo>
                    <a:pt x="0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8"/>
            <p:cNvSpPr/>
            <p:nvPr/>
          </p:nvSpPr>
          <p:spPr>
            <a:xfrm flipH="1">
              <a:off x="6137340" y="2739230"/>
              <a:ext cx="173128" cy="6143"/>
            </a:xfrm>
            <a:custGeom>
              <a:avLst/>
              <a:gdLst/>
              <a:ahLst/>
              <a:cxnLst/>
              <a:rect l="l" t="t" r="r" b="b"/>
              <a:pathLst>
                <a:path w="4171" h="148" extrusionOk="0">
                  <a:moveTo>
                    <a:pt x="0" y="1"/>
                  </a:moveTo>
                  <a:lnTo>
                    <a:pt x="0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8"/>
            <p:cNvSpPr/>
            <p:nvPr/>
          </p:nvSpPr>
          <p:spPr>
            <a:xfrm flipH="1">
              <a:off x="6137340" y="2745331"/>
              <a:ext cx="162087" cy="59563"/>
            </a:xfrm>
            <a:custGeom>
              <a:avLst/>
              <a:gdLst/>
              <a:ahLst/>
              <a:cxnLst/>
              <a:rect l="l" t="t" r="r" b="b"/>
              <a:pathLst>
                <a:path w="3905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3905" y="1434"/>
                  </a:lnTo>
                  <a:lnTo>
                    <a:pt x="3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8"/>
            <p:cNvSpPr/>
            <p:nvPr/>
          </p:nvSpPr>
          <p:spPr>
            <a:xfrm flipH="1">
              <a:off x="5797191" y="2666469"/>
              <a:ext cx="308193" cy="72804"/>
            </a:xfrm>
            <a:custGeom>
              <a:avLst/>
              <a:gdLst/>
              <a:ahLst/>
              <a:cxnLst/>
              <a:rect l="l" t="t" r="r" b="b"/>
              <a:pathLst>
                <a:path w="7425" h="1754" extrusionOk="0">
                  <a:moveTo>
                    <a:pt x="0" y="1"/>
                  </a:moveTo>
                  <a:lnTo>
                    <a:pt x="0" y="1754"/>
                  </a:lnTo>
                  <a:lnTo>
                    <a:pt x="7424" y="1754"/>
                  </a:lnTo>
                  <a:lnTo>
                    <a:pt x="7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8"/>
            <p:cNvSpPr/>
            <p:nvPr/>
          </p:nvSpPr>
          <p:spPr>
            <a:xfrm flipH="1">
              <a:off x="6105380" y="2732631"/>
              <a:ext cx="173128" cy="6641"/>
            </a:xfrm>
            <a:custGeom>
              <a:avLst/>
              <a:gdLst/>
              <a:ahLst/>
              <a:cxnLst/>
              <a:rect l="l" t="t" r="r" b="b"/>
              <a:pathLst>
                <a:path w="4171" h="160" extrusionOk="0">
                  <a:moveTo>
                    <a:pt x="1" y="1"/>
                  </a:moveTo>
                  <a:lnTo>
                    <a:pt x="1" y="160"/>
                  </a:lnTo>
                  <a:lnTo>
                    <a:pt x="4171" y="160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 flipH="1">
              <a:off x="6105380" y="2666469"/>
              <a:ext cx="173128" cy="6102"/>
            </a:xfrm>
            <a:custGeom>
              <a:avLst/>
              <a:gdLst/>
              <a:ahLst/>
              <a:cxnLst/>
              <a:rect l="l" t="t" r="r" b="b"/>
              <a:pathLst>
                <a:path w="4171" h="147" extrusionOk="0">
                  <a:moveTo>
                    <a:pt x="1" y="1"/>
                  </a:moveTo>
                  <a:lnTo>
                    <a:pt x="1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8"/>
            <p:cNvSpPr/>
            <p:nvPr/>
          </p:nvSpPr>
          <p:spPr>
            <a:xfrm flipH="1">
              <a:off x="6105380" y="2672529"/>
              <a:ext cx="162087" cy="60144"/>
            </a:xfrm>
            <a:custGeom>
              <a:avLst/>
              <a:gdLst/>
              <a:ahLst/>
              <a:cxnLst/>
              <a:rect l="l" t="t" r="r" b="b"/>
              <a:pathLst>
                <a:path w="3905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3905" y="1449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8"/>
            <p:cNvSpPr/>
            <p:nvPr/>
          </p:nvSpPr>
          <p:spPr>
            <a:xfrm flipH="1">
              <a:off x="5856752" y="2594248"/>
              <a:ext cx="315914" cy="72265"/>
            </a:xfrm>
            <a:custGeom>
              <a:avLst/>
              <a:gdLst/>
              <a:ahLst/>
              <a:cxnLst/>
              <a:rect l="l" t="t" r="r" b="b"/>
              <a:pathLst>
                <a:path w="7611" h="1741" extrusionOk="0">
                  <a:moveTo>
                    <a:pt x="1" y="1"/>
                  </a:moveTo>
                  <a:lnTo>
                    <a:pt x="1" y="1741"/>
                  </a:lnTo>
                  <a:lnTo>
                    <a:pt x="7611" y="1741"/>
                  </a:lnTo>
                  <a:lnTo>
                    <a:pt x="7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8"/>
            <p:cNvSpPr/>
            <p:nvPr/>
          </p:nvSpPr>
          <p:spPr>
            <a:xfrm flipH="1">
              <a:off x="6172620" y="2660409"/>
              <a:ext cx="173128" cy="6102"/>
            </a:xfrm>
            <a:custGeom>
              <a:avLst/>
              <a:gdLst/>
              <a:ahLst/>
              <a:cxnLst/>
              <a:rect l="l" t="t" r="r" b="b"/>
              <a:pathLst>
                <a:path w="4171" h="147" extrusionOk="0">
                  <a:moveTo>
                    <a:pt x="0" y="1"/>
                  </a:moveTo>
                  <a:lnTo>
                    <a:pt x="0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 flipH="1">
              <a:off x="6172620" y="2594248"/>
              <a:ext cx="173128" cy="6143"/>
            </a:xfrm>
            <a:custGeom>
              <a:avLst/>
              <a:gdLst/>
              <a:ahLst/>
              <a:cxnLst/>
              <a:rect l="l" t="t" r="r" b="b"/>
              <a:pathLst>
                <a:path w="4171" h="148" extrusionOk="0">
                  <a:moveTo>
                    <a:pt x="0" y="1"/>
                  </a:moveTo>
                  <a:lnTo>
                    <a:pt x="0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8"/>
            <p:cNvSpPr/>
            <p:nvPr/>
          </p:nvSpPr>
          <p:spPr>
            <a:xfrm flipH="1">
              <a:off x="6172620" y="2600350"/>
              <a:ext cx="161547" cy="60103"/>
            </a:xfrm>
            <a:custGeom>
              <a:avLst/>
              <a:gdLst/>
              <a:ahLst/>
              <a:cxnLst/>
              <a:rect l="l" t="t" r="r" b="b"/>
              <a:pathLst>
                <a:path w="3892" h="1448" extrusionOk="0">
                  <a:moveTo>
                    <a:pt x="0" y="0"/>
                  </a:moveTo>
                  <a:lnTo>
                    <a:pt x="0" y="1448"/>
                  </a:lnTo>
                  <a:lnTo>
                    <a:pt x="3892" y="1448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 flipH="1">
              <a:off x="5946033" y="2519869"/>
              <a:ext cx="312053" cy="72223"/>
            </a:xfrm>
            <a:custGeom>
              <a:avLst/>
              <a:gdLst/>
              <a:ahLst/>
              <a:cxnLst/>
              <a:rect l="l" t="t" r="r" b="b"/>
              <a:pathLst>
                <a:path w="7518" h="1740" extrusionOk="0">
                  <a:moveTo>
                    <a:pt x="0" y="0"/>
                  </a:moveTo>
                  <a:lnTo>
                    <a:pt x="0" y="1740"/>
                  </a:lnTo>
                  <a:lnTo>
                    <a:pt x="7517" y="1740"/>
                  </a:lnTo>
                  <a:lnTo>
                    <a:pt x="75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 flipH="1">
              <a:off x="6258040" y="2585988"/>
              <a:ext cx="173169" cy="6102"/>
            </a:xfrm>
            <a:custGeom>
              <a:avLst/>
              <a:gdLst/>
              <a:ahLst/>
              <a:cxnLst/>
              <a:rect l="l" t="t" r="r" b="b"/>
              <a:pathLst>
                <a:path w="4172" h="147" extrusionOk="0">
                  <a:moveTo>
                    <a:pt x="1" y="1"/>
                  </a:moveTo>
                  <a:lnTo>
                    <a:pt x="1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D3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 flipH="1">
              <a:off x="6258040" y="2519869"/>
              <a:ext cx="173169" cy="6102"/>
            </a:xfrm>
            <a:custGeom>
              <a:avLst/>
              <a:gdLst/>
              <a:ahLst/>
              <a:cxnLst/>
              <a:rect l="l" t="t" r="r" b="b"/>
              <a:pathLst>
                <a:path w="4172" h="147" extrusionOk="0">
                  <a:moveTo>
                    <a:pt x="1" y="0"/>
                  </a:moveTo>
                  <a:lnTo>
                    <a:pt x="1" y="146"/>
                  </a:lnTo>
                  <a:lnTo>
                    <a:pt x="4171" y="146"/>
                  </a:lnTo>
                  <a:lnTo>
                    <a:pt x="4171" y="0"/>
                  </a:lnTo>
                  <a:close/>
                </a:path>
              </a:pathLst>
            </a:custGeom>
            <a:solidFill>
              <a:srgbClr val="D3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8"/>
            <p:cNvSpPr/>
            <p:nvPr/>
          </p:nvSpPr>
          <p:spPr>
            <a:xfrm flipH="1">
              <a:off x="6258041" y="2525929"/>
              <a:ext cx="161589" cy="60103"/>
            </a:xfrm>
            <a:custGeom>
              <a:avLst/>
              <a:gdLst/>
              <a:ahLst/>
              <a:cxnLst/>
              <a:rect l="l" t="t" r="r" b="b"/>
              <a:pathLst>
                <a:path w="3893" h="1448" extrusionOk="0">
                  <a:moveTo>
                    <a:pt x="1" y="0"/>
                  </a:moveTo>
                  <a:lnTo>
                    <a:pt x="1" y="1448"/>
                  </a:lnTo>
                  <a:lnTo>
                    <a:pt x="3892" y="1448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8"/>
            <p:cNvSpPr/>
            <p:nvPr/>
          </p:nvSpPr>
          <p:spPr>
            <a:xfrm flipH="1">
              <a:off x="5917933" y="2447647"/>
              <a:ext cx="308193" cy="72265"/>
            </a:xfrm>
            <a:custGeom>
              <a:avLst/>
              <a:gdLst/>
              <a:ahLst/>
              <a:cxnLst/>
              <a:rect l="l" t="t" r="r" b="b"/>
              <a:pathLst>
                <a:path w="7425" h="1741" extrusionOk="0">
                  <a:moveTo>
                    <a:pt x="0" y="0"/>
                  </a:moveTo>
                  <a:lnTo>
                    <a:pt x="0" y="1740"/>
                  </a:lnTo>
                  <a:lnTo>
                    <a:pt x="7425" y="1740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 flipH="1">
              <a:off x="6226080" y="2513228"/>
              <a:ext cx="173128" cy="6683"/>
            </a:xfrm>
            <a:custGeom>
              <a:avLst/>
              <a:gdLst/>
              <a:ahLst/>
              <a:cxnLst/>
              <a:rect l="l" t="t" r="r" b="b"/>
              <a:pathLst>
                <a:path w="4171" h="161" extrusionOk="0">
                  <a:moveTo>
                    <a:pt x="0" y="1"/>
                  </a:moveTo>
                  <a:lnTo>
                    <a:pt x="0" y="160"/>
                  </a:lnTo>
                  <a:lnTo>
                    <a:pt x="4170" y="160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 flipH="1">
              <a:off x="6226080" y="2447647"/>
              <a:ext cx="173128" cy="6102"/>
            </a:xfrm>
            <a:custGeom>
              <a:avLst/>
              <a:gdLst/>
              <a:ahLst/>
              <a:cxnLst/>
              <a:rect l="l" t="t" r="r" b="b"/>
              <a:pathLst>
                <a:path w="4171" h="147" extrusionOk="0">
                  <a:moveTo>
                    <a:pt x="0" y="0"/>
                  </a:moveTo>
                  <a:lnTo>
                    <a:pt x="0" y="146"/>
                  </a:lnTo>
                  <a:lnTo>
                    <a:pt x="4170" y="146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 flipH="1">
              <a:off x="6226081" y="2453707"/>
              <a:ext cx="161547" cy="59563"/>
            </a:xfrm>
            <a:custGeom>
              <a:avLst/>
              <a:gdLst/>
              <a:ahLst/>
              <a:cxnLst/>
              <a:rect l="l" t="t" r="r" b="b"/>
              <a:pathLst>
                <a:path w="3892" h="1435" extrusionOk="0">
                  <a:moveTo>
                    <a:pt x="0" y="0"/>
                  </a:moveTo>
                  <a:lnTo>
                    <a:pt x="0" y="1435"/>
                  </a:lnTo>
                  <a:lnTo>
                    <a:pt x="3891" y="1435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 flipH="1">
              <a:off x="5977453" y="2374887"/>
              <a:ext cx="315914" cy="72804"/>
            </a:xfrm>
            <a:custGeom>
              <a:avLst/>
              <a:gdLst/>
              <a:ahLst/>
              <a:cxnLst/>
              <a:rect l="l" t="t" r="r" b="b"/>
              <a:pathLst>
                <a:path w="7611" h="1754" extrusionOk="0">
                  <a:moveTo>
                    <a:pt x="0" y="0"/>
                  </a:moveTo>
                  <a:lnTo>
                    <a:pt x="0" y="1753"/>
                  </a:lnTo>
                  <a:lnTo>
                    <a:pt x="7610" y="1753"/>
                  </a:lnTo>
                  <a:lnTo>
                    <a:pt x="7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 flipH="1">
              <a:off x="6293321" y="2441006"/>
              <a:ext cx="173169" cy="6102"/>
            </a:xfrm>
            <a:custGeom>
              <a:avLst/>
              <a:gdLst/>
              <a:ahLst/>
              <a:cxnLst/>
              <a:rect l="l" t="t" r="r" b="b"/>
              <a:pathLst>
                <a:path w="4172" h="147" extrusionOk="0">
                  <a:moveTo>
                    <a:pt x="1" y="1"/>
                  </a:moveTo>
                  <a:lnTo>
                    <a:pt x="1" y="147"/>
                  </a:lnTo>
                  <a:lnTo>
                    <a:pt x="4171" y="147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 flipH="1">
              <a:off x="6293321" y="2374887"/>
              <a:ext cx="173169" cy="6102"/>
            </a:xfrm>
            <a:custGeom>
              <a:avLst/>
              <a:gdLst/>
              <a:ahLst/>
              <a:cxnLst/>
              <a:rect l="l" t="t" r="r" b="b"/>
              <a:pathLst>
                <a:path w="4172" h="147" extrusionOk="0">
                  <a:moveTo>
                    <a:pt x="1" y="0"/>
                  </a:moveTo>
                  <a:lnTo>
                    <a:pt x="1" y="146"/>
                  </a:lnTo>
                  <a:lnTo>
                    <a:pt x="4171" y="146"/>
                  </a:lnTo>
                  <a:lnTo>
                    <a:pt x="4171" y="0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 flipH="1">
              <a:off x="6293321" y="2380947"/>
              <a:ext cx="161589" cy="60103"/>
            </a:xfrm>
            <a:custGeom>
              <a:avLst/>
              <a:gdLst/>
              <a:ahLst/>
              <a:cxnLst/>
              <a:rect l="l" t="t" r="r" b="b"/>
              <a:pathLst>
                <a:path w="3893" h="1448" extrusionOk="0">
                  <a:moveTo>
                    <a:pt x="1" y="0"/>
                  </a:moveTo>
                  <a:lnTo>
                    <a:pt x="1" y="1448"/>
                  </a:lnTo>
                  <a:lnTo>
                    <a:pt x="3892" y="1448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 flipH="1">
              <a:off x="5897555" y="2312046"/>
              <a:ext cx="253071" cy="58443"/>
            </a:xfrm>
            <a:custGeom>
              <a:avLst/>
              <a:gdLst/>
              <a:ahLst/>
              <a:cxnLst/>
              <a:rect l="l" t="t" r="r" b="b"/>
              <a:pathLst>
                <a:path w="6097" h="1408" extrusionOk="0">
                  <a:moveTo>
                    <a:pt x="1" y="0"/>
                  </a:moveTo>
                  <a:lnTo>
                    <a:pt x="1" y="1408"/>
                  </a:lnTo>
                  <a:lnTo>
                    <a:pt x="6097" y="1408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8"/>
            <p:cNvSpPr/>
            <p:nvPr/>
          </p:nvSpPr>
          <p:spPr>
            <a:xfrm flipH="1">
              <a:off x="6150581" y="2365506"/>
              <a:ext cx="140586" cy="4981"/>
            </a:xfrm>
            <a:custGeom>
              <a:avLst/>
              <a:gdLst/>
              <a:ahLst/>
              <a:cxnLst/>
              <a:rect l="l" t="t" r="r" b="b"/>
              <a:pathLst>
                <a:path w="3387" h="120" extrusionOk="0">
                  <a:moveTo>
                    <a:pt x="0" y="0"/>
                  </a:moveTo>
                  <a:lnTo>
                    <a:pt x="0" y="120"/>
                  </a:lnTo>
                  <a:lnTo>
                    <a:pt x="3387" y="120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8"/>
            <p:cNvSpPr/>
            <p:nvPr/>
          </p:nvSpPr>
          <p:spPr>
            <a:xfrm flipH="1">
              <a:off x="6150581" y="2312046"/>
              <a:ext cx="140586" cy="4981"/>
            </a:xfrm>
            <a:custGeom>
              <a:avLst/>
              <a:gdLst/>
              <a:ahLst/>
              <a:cxnLst/>
              <a:rect l="l" t="t" r="r" b="b"/>
              <a:pathLst>
                <a:path w="3387" h="120" extrusionOk="0">
                  <a:moveTo>
                    <a:pt x="0" y="0"/>
                  </a:moveTo>
                  <a:lnTo>
                    <a:pt x="0" y="120"/>
                  </a:lnTo>
                  <a:lnTo>
                    <a:pt x="3387" y="120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 flipH="1">
              <a:off x="6150581" y="2316985"/>
              <a:ext cx="131205" cy="48564"/>
            </a:xfrm>
            <a:custGeom>
              <a:avLst/>
              <a:gdLst/>
              <a:ahLst/>
              <a:cxnLst/>
              <a:rect l="l" t="t" r="r" b="b"/>
              <a:pathLst>
                <a:path w="3161" h="1170" extrusionOk="0">
                  <a:moveTo>
                    <a:pt x="0" y="1"/>
                  </a:moveTo>
                  <a:lnTo>
                    <a:pt x="0" y="1169"/>
                  </a:lnTo>
                  <a:lnTo>
                    <a:pt x="3161" y="1169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 flipH="1">
              <a:off x="5874394" y="2253024"/>
              <a:ext cx="250290" cy="59065"/>
            </a:xfrm>
            <a:custGeom>
              <a:avLst/>
              <a:gdLst/>
              <a:ahLst/>
              <a:cxnLst/>
              <a:rect l="l" t="t" r="r" b="b"/>
              <a:pathLst>
                <a:path w="6030" h="1423" extrusionOk="0">
                  <a:moveTo>
                    <a:pt x="0" y="1"/>
                  </a:moveTo>
                  <a:lnTo>
                    <a:pt x="0" y="1422"/>
                  </a:lnTo>
                  <a:lnTo>
                    <a:pt x="6030" y="1422"/>
                  </a:lnTo>
                  <a:lnTo>
                    <a:pt x="6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 flipH="1">
              <a:off x="6124639" y="2307065"/>
              <a:ext cx="140627" cy="5022"/>
            </a:xfrm>
            <a:custGeom>
              <a:avLst/>
              <a:gdLst/>
              <a:ahLst/>
              <a:cxnLst/>
              <a:rect l="l" t="t" r="r" b="b"/>
              <a:pathLst>
                <a:path w="3388" h="121" extrusionOk="0">
                  <a:moveTo>
                    <a:pt x="0" y="1"/>
                  </a:moveTo>
                  <a:lnTo>
                    <a:pt x="0" y="120"/>
                  </a:lnTo>
                  <a:lnTo>
                    <a:pt x="3387" y="120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8"/>
            <p:cNvSpPr/>
            <p:nvPr/>
          </p:nvSpPr>
          <p:spPr>
            <a:xfrm flipH="1">
              <a:off x="6124639" y="2253024"/>
              <a:ext cx="140627" cy="5022"/>
            </a:xfrm>
            <a:custGeom>
              <a:avLst/>
              <a:gdLst/>
              <a:ahLst/>
              <a:cxnLst/>
              <a:rect l="l" t="t" r="r" b="b"/>
              <a:pathLst>
                <a:path w="3388" h="121" extrusionOk="0">
                  <a:moveTo>
                    <a:pt x="0" y="1"/>
                  </a:moveTo>
                  <a:lnTo>
                    <a:pt x="0" y="120"/>
                  </a:lnTo>
                  <a:lnTo>
                    <a:pt x="3387" y="120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8"/>
            <p:cNvSpPr/>
            <p:nvPr/>
          </p:nvSpPr>
          <p:spPr>
            <a:xfrm flipH="1">
              <a:off x="6124640" y="2258544"/>
              <a:ext cx="131247" cy="48564"/>
            </a:xfrm>
            <a:custGeom>
              <a:avLst/>
              <a:gdLst/>
              <a:ahLst/>
              <a:cxnLst/>
              <a:rect l="l" t="t" r="r" b="b"/>
              <a:pathLst>
                <a:path w="3162" h="1170" extrusionOk="0">
                  <a:moveTo>
                    <a:pt x="0" y="1"/>
                  </a:moveTo>
                  <a:lnTo>
                    <a:pt x="0" y="1170"/>
                  </a:lnTo>
                  <a:lnTo>
                    <a:pt x="3161" y="117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 flipH="1">
              <a:off x="5922874" y="2194624"/>
              <a:ext cx="256392" cy="59024"/>
            </a:xfrm>
            <a:custGeom>
              <a:avLst/>
              <a:gdLst/>
              <a:ahLst/>
              <a:cxnLst/>
              <a:rect l="l" t="t" r="r" b="b"/>
              <a:pathLst>
                <a:path w="6177" h="1422" extrusionOk="0">
                  <a:moveTo>
                    <a:pt x="0" y="0"/>
                  </a:moveTo>
                  <a:lnTo>
                    <a:pt x="0" y="1421"/>
                  </a:lnTo>
                  <a:lnTo>
                    <a:pt x="6176" y="1421"/>
                  </a:lnTo>
                  <a:lnTo>
                    <a:pt x="6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 flipH="1">
              <a:off x="6179220" y="2248084"/>
              <a:ext cx="140627" cy="5562"/>
            </a:xfrm>
            <a:custGeom>
              <a:avLst/>
              <a:gdLst/>
              <a:ahLst/>
              <a:cxnLst/>
              <a:rect l="l" t="t" r="r" b="b"/>
              <a:pathLst>
                <a:path w="3388" h="134" extrusionOk="0">
                  <a:moveTo>
                    <a:pt x="1" y="0"/>
                  </a:moveTo>
                  <a:lnTo>
                    <a:pt x="1" y="133"/>
                  </a:lnTo>
                  <a:lnTo>
                    <a:pt x="3387" y="133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D18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 flipH="1">
              <a:off x="6179220" y="2194624"/>
              <a:ext cx="140627" cy="4981"/>
            </a:xfrm>
            <a:custGeom>
              <a:avLst/>
              <a:gdLst/>
              <a:ahLst/>
              <a:cxnLst/>
              <a:rect l="l" t="t" r="r" b="b"/>
              <a:pathLst>
                <a:path w="3388" h="120" extrusionOk="0">
                  <a:moveTo>
                    <a:pt x="1" y="0"/>
                  </a:moveTo>
                  <a:lnTo>
                    <a:pt x="1" y="120"/>
                  </a:lnTo>
                  <a:lnTo>
                    <a:pt x="3387" y="120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D18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 flipH="1">
              <a:off x="6179221" y="2199563"/>
              <a:ext cx="131247" cy="48564"/>
            </a:xfrm>
            <a:custGeom>
              <a:avLst/>
              <a:gdLst/>
              <a:ahLst/>
              <a:cxnLst/>
              <a:rect l="l" t="t" r="r" b="b"/>
              <a:pathLst>
                <a:path w="3162" h="1170" extrusionOk="0">
                  <a:moveTo>
                    <a:pt x="0" y="1"/>
                  </a:moveTo>
                  <a:lnTo>
                    <a:pt x="0" y="1169"/>
                  </a:lnTo>
                  <a:lnTo>
                    <a:pt x="3161" y="1169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48"/>
          <p:cNvGrpSpPr/>
          <p:nvPr/>
        </p:nvGrpSpPr>
        <p:grpSpPr>
          <a:xfrm flipH="1">
            <a:off x="7043400" y="923225"/>
            <a:ext cx="1603500" cy="752100"/>
            <a:chOff x="7043400" y="923225"/>
            <a:chExt cx="1603500" cy="752100"/>
          </a:xfrm>
        </p:grpSpPr>
        <p:sp>
          <p:nvSpPr>
            <p:cNvPr id="1916" name="Google Shape;1916;p48"/>
            <p:cNvSpPr/>
            <p:nvPr/>
          </p:nvSpPr>
          <p:spPr>
            <a:xfrm>
              <a:off x="7043400" y="923225"/>
              <a:ext cx="1603500" cy="752100"/>
            </a:xfrm>
            <a:prstGeom prst="wedgeRoundRectCallout">
              <a:avLst>
                <a:gd name="adj1" fmla="val 31355"/>
                <a:gd name="adj2" fmla="val 72085"/>
                <a:gd name="adj3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8"/>
            <p:cNvSpPr/>
            <p:nvPr/>
          </p:nvSpPr>
          <p:spPr>
            <a:xfrm flipH="1">
              <a:off x="7175362" y="1329250"/>
              <a:ext cx="809449" cy="82"/>
            </a:xfrm>
            <a:custGeom>
              <a:avLst/>
              <a:gdLst/>
              <a:ahLst/>
              <a:cxnLst/>
              <a:rect l="l" t="t" r="r" b="b"/>
              <a:pathLst>
                <a:path w="9856" h="1" fill="none" extrusionOk="0">
                  <a:moveTo>
                    <a:pt x="1" y="0"/>
                  </a:moveTo>
                  <a:lnTo>
                    <a:pt x="985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 flipH="1">
              <a:off x="7175362" y="1414335"/>
              <a:ext cx="809449" cy="82"/>
            </a:xfrm>
            <a:custGeom>
              <a:avLst/>
              <a:gdLst/>
              <a:ahLst/>
              <a:cxnLst/>
              <a:rect l="l" t="t" r="r" b="b"/>
              <a:pathLst>
                <a:path w="9856" h="1" fill="none" extrusionOk="0">
                  <a:moveTo>
                    <a:pt x="1" y="0"/>
                  </a:moveTo>
                  <a:lnTo>
                    <a:pt x="985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 flipH="1">
              <a:off x="7175362" y="1171071"/>
              <a:ext cx="809449" cy="82"/>
            </a:xfrm>
            <a:custGeom>
              <a:avLst/>
              <a:gdLst/>
              <a:ahLst/>
              <a:cxnLst/>
              <a:rect l="l" t="t" r="r" b="b"/>
              <a:pathLst>
                <a:path w="9856" h="1" fill="none" extrusionOk="0">
                  <a:moveTo>
                    <a:pt x="1" y="0"/>
                  </a:moveTo>
                  <a:lnTo>
                    <a:pt x="985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 flipH="1">
              <a:off x="7175362" y="1252871"/>
              <a:ext cx="809449" cy="82"/>
            </a:xfrm>
            <a:custGeom>
              <a:avLst/>
              <a:gdLst/>
              <a:ahLst/>
              <a:cxnLst/>
              <a:rect l="l" t="t" r="r" b="b"/>
              <a:pathLst>
                <a:path w="9856" h="1" fill="none" extrusionOk="0">
                  <a:moveTo>
                    <a:pt x="1" y="1"/>
                  </a:moveTo>
                  <a:lnTo>
                    <a:pt x="9855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8"/>
            <p:cNvSpPr/>
            <p:nvPr/>
          </p:nvSpPr>
          <p:spPr>
            <a:xfrm flipH="1">
              <a:off x="8053396" y="1140519"/>
              <a:ext cx="420082" cy="317505"/>
            </a:xfrm>
            <a:custGeom>
              <a:avLst/>
              <a:gdLst/>
              <a:ahLst/>
              <a:cxnLst/>
              <a:rect l="l" t="t" r="r" b="b"/>
              <a:pathLst>
                <a:path w="5115" h="3866" extrusionOk="0">
                  <a:moveTo>
                    <a:pt x="1" y="1"/>
                  </a:moveTo>
                  <a:lnTo>
                    <a:pt x="1" y="3865"/>
                  </a:lnTo>
                  <a:lnTo>
                    <a:pt x="5114" y="3865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48"/>
          <p:cNvGrpSpPr/>
          <p:nvPr/>
        </p:nvGrpSpPr>
        <p:grpSpPr>
          <a:xfrm>
            <a:off x="4405974" y="493563"/>
            <a:ext cx="743073" cy="475610"/>
            <a:chOff x="7061736" y="298488"/>
            <a:chExt cx="743073" cy="475610"/>
          </a:xfrm>
        </p:grpSpPr>
        <p:sp>
          <p:nvSpPr>
            <p:cNvPr id="1923" name="Google Shape;1923;p48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4" name="Google Shape;1924;p48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1925" name="Google Shape;1925;p48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8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7" name="Google Shape;1927;p48"/>
            <p:cNvSpPr/>
            <p:nvPr/>
          </p:nvSpPr>
          <p:spPr>
            <a:xfrm>
              <a:off x="7256645" y="63999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48"/>
          <p:cNvGrpSpPr/>
          <p:nvPr/>
        </p:nvGrpSpPr>
        <p:grpSpPr>
          <a:xfrm>
            <a:off x="5229125" y="1381188"/>
            <a:ext cx="1377300" cy="752100"/>
            <a:chOff x="5229125" y="1381188"/>
            <a:chExt cx="1377300" cy="752100"/>
          </a:xfrm>
        </p:grpSpPr>
        <p:sp>
          <p:nvSpPr>
            <p:cNvPr id="1929" name="Google Shape;1929;p48"/>
            <p:cNvSpPr/>
            <p:nvPr/>
          </p:nvSpPr>
          <p:spPr>
            <a:xfrm>
              <a:off x="5229125" y="1381188"/>
              <a:ext cx="1377300" cy="752100"/>
            </a:xfrm>
            <a:prstGeom prst="wedgeRoundRectCallout">
              <a:avLst>
                <a:gd name="adj1" fmla="val 31355"/>
                <a:gd name="adj2" fmla="val 72085"/>
                <a:gd name="adj3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8"/>
            <p:cNvSpPr/>
            <p:nvPr/>
          </p:nvSpPr>
          <p:spPr>
            <a:xfrm flipH="1">
              <a:off x="5874744" y="1515048"/>
              <a:ext cx="515926" cy="33761"/>
            </a:xfrm>
            <a:custGeom>
              <a:avLst/>
              <a:gdLst/>
              <a:ahLst/>
              <a:cxnLst/>
              <a:rect l="l" t="t" r="r" b="b"/>
              <a:pathLst>
                <a:path w="6296" h="412" extrusionOk="0">
                  <a:moveTo>
                    <a:pt x="213" y="0"/>
                  </a:moveTo>
                  <a:cubicBezTo>
                    <a:pt x="93" y="0"/>
                    <a:pt x="0" y="93"/>
                    <a:pt x="0" y="213"/>
                  </a:cubicBezTo>
                  <a:cubicBezTo>
                    <a:pt x="0" y="319"/>
                    <a:pt x="93" y="412"/>
                    <a:pt x="213" y="412"/>
                  </a:cubicBezTo>
                  <a:lnTo>
                    <a:pt x="6096" y="412"/>
                  </a:lnTo>
                  <a:cubicBezTo>
                    <a:pt x="6202" y="412"/>
                    <a:pt x="6295" y="319"/>
                    <a:pt x="6295" y="213"/>
                  </a:cubicBezTo>
                  <a:cubicBezTo>
                    <a:pt x="6295" y="93"/>
                    <a:pt x="6202" y="0"/>
                    <a:pt x="6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8"/>
            <p:cNvSpPr/>
            <p:nvPr/>
          </p:nvSpPr>
          <p:spPr>
            <a:xfrm flipH="1">
              <a:off x="6262180" y="1628213"/>
              <a:ext cx="133980" cy="33843"/>
            </a:xfrm>
            <a:custGeom>
              <a:avLst/>
              <a:gdLst/>
              <a:ahLst/>
              <a:cxnLst/>
              <a:rect l="l" t="t" r="r" b="b"/>
              <a:pathLst>
                <a:path w="1635" h="413" extrusionOk="0">
                  <a:moveTo>
                    <a:pt x="280" y="0"/>
                  </a:moveTo>
                  <a:cubicBezTo>
                    <a:pt x="1" y="0"/>
                    <a:pt x="1" y="412"/>
                    <a:pt x="280" y="412"/>
                  </a:cubicBezTo>
                  <a:lnTo>
                    <a:pt x="1621" y="412"/>
                  </a:lnTo>
                  <a:lnTo>
                    <a:pt x="1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 flipH="1">
              <a:off x="5868189" y="1628213"/>
              <a:ext cx="293937" cy="33843"/>
            </a:xfrm>
            <a:custGeom>
              <a:avLst/>
              <a:gdLst/>
              <a:ahLst/>
              <a:cxnLst/>
              <a:rect l="l" t="t" r="r" b="b"/>
              <a:pathLst>
                <a:path w="3587" h="413" extrusionOk="0">
                  <a:moveTo>
                    <a:pt x="13" y="0"/>
                  </a:moveTo>
                  <a:lnTo>
                    <a:pt x="0" y="412"/>
                  </a:lnTo>
                  <a:lnTo>
                    <a:pt x="3307" y="412"/>
                  </a:lnTo>
                  <a:cubicBezTo>
                    <a:pt x="3586" y="412"/>
                    <a:pt x="3586" y="0"/>
                    <a:pt x="3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 flipH="1">
              <a:off x="5868189" y="1740313"/>
              <a:ext cx="99153" cy="33843"/>
            </a:xfrm>
            <a:custGeom>
              <a:avLst/>
              <a:gdLst/>
              <a:ahLst/>
              <a:cxnLst/>
              <a:rect l="l" t="t" r="r" b="b"/>
              <a:pathLst>
                <a:path w="1210" h="413" extrusionOk="0">
                  <a:moveTo>
                    <a:pt x="1" y="0"/>
                  </a:moveTo>
                  <a:lnTo>
                    <a:pt x="1" y="412"/>
                  </a:lnTo>
                  <a:lnTo>
                    <a:pt x="930" y="412"/>
                  </a:lnTo>
                  <a:cubicBezTo>
                    <a:pt x="1209" y="412"/>
                    <a:pt x="1209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 flipH="1">
              <a:off x="6068462" y="1740313"/>
              <a:ext cx="327698" cy="33843"/>
            </a:xfrm>
            <a:custGeom>
              <a:avLst/>
              <a:gdLst/>
              <a:ahLst/>
              <a:cxnLst/>
              <a:rect l="l" t="t" r="r" b="b"/>
              <a:pathLst>
                <a:path w="3999" h="413" extrusionOk="0">
                  <a:moveTo>
                    <a:pt x="280" y="0"/>
                  </a:moveTo>
                  <a:cubicBezTo>
                    <a:pt x="1" y="0"/>
                    <a:pt x="1" y="412"/>
                    <a:pt x="280" y="412"/>
                  </a:cubicBezTo>
                  <a:lnTo>
                    <a:pt x="3998" y="412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 flipH="1">
              <a:off x="6300285" y="1853479"/>
              <a:ext cx="94728" cy="33843"/>
            </a:xfrm>
            <a:custGeom>
              <a:avLst/>
              <a:gdLst/>
              <a:ahLst/>
              <a:cxnLst/>
              <a:rect l="l" t="t" r="r" b="b"/>
              <a:pathLst>
                <a:path w="1156" h="413" extrusionOk="0">
                  <a:moveTo>
                    <a:pt x="266" y="1"/>
                  </a:moveTo>
                  <a:cubicBezTo>
                    <a:pt x="0" y="1"/>
                    <a:pt x="0" y="412"/>
                    <a:pt x="266" y="412"/>
                  </a:cubicBezTo>
                  <a:lnTo>
                    <a:pt x="1142" y="412"/>
                  </a:lnTo>
                  <a:cubicBezTo>
                    <a:pt x="1129" y="280"/>
                    <a:pt x="1142" y="133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 flipH="1">
              <a:off x="5868189" y="1853479"/>
              <a:ext cx="333106" cy="33843"/>
            </a:xfrm>
            <a:custGeom>
              <a:avLst/>
              <a:gdLst/>
              <a:ahLst/>
              <a:cxnLst/>
              <a:rect l="l" t="t" r="r" b="b"/>
              <a:pathLst>
                <a:path w="4065" h="413" extrusionOk="0">
                  <a:moveTo>
                    <a:pt x="13" y="1"/>
                  </a:moveTo>
                  <a:cubicBezTo>
                    <a:pt x="13" y="133"/>
                    <a:pt x="0" y="280"/>
                    <a:pt x="0" y="412"/>
                  </a:cubicBezTo>
                  <a:lnTo>
                    <a:pt x="3785" y="412"/>
                  </a:lnTo>
                  <a:cubicBezTo>
                    <a:pt x="4064" y="412"/>
                    <a:pt x="4064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 flipH="1">
              <a:off x="5395858" y="1515048"/>
              <a:ext cx="517073" cy="33761"/>
            </a:xfrm>
            <a:custGeom>
              <a:avLst/>
              <a:gdLst/>
              <a:ahLst/>
              <a:cxnLst/>
              <a:rect l="l" t="t" r="r" b="b"/>
              <a:pathLst>
                <a:path w="6310" h="412" extrusionOk="0">
                  <a:moveTo>
                    <a:pt x="213" y="0"/>
                  </a:moveTo>
                  <a:cubicBezTo>
                    <a:pt x="94" y="0"/>
                    <a:pt x="1" y="93"/>
                    <a:pt x="1" y="213"/>
                  </a:cubicBezTo>
                  <a:cubicBezTo>
                    <a:pt x="1" y="319"/>
                    <a:pt x="94" y="412"/>
                    <a:pt x="213" y="412"/>
                  </a:cubicBezTo>
                  <a:lnTo>
                    <a:pt x="6097" y="412"/>
                  </a:lnTo>
                  <a:cubicBezTo>
                    <a:pt x="6203" y="412"/>
                    <a:pt x="6309" y="319"/>
                    <a:pt x="6309" y="213"/>
                  </a:cubicBezTo>
                  <a:cubicBezTo>
                    <a:pt x="6309" y="93"/>
                    <a:pt x="6203" y="0"/>
                    <a:pt x="6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 flipH="1">
              <a:off x="5783376" y="1628213"/>
              <a:ext cx="133898" cy="33843"/>
            </a:xfrm>
            <a:custGeom>
              <a:avLst/>
              <a:gdLst/>
              <a:ahLst/>
              <a:cxnLst/>
              <a:rect l="l" t="t" r="r" b="b"/>
              <a:pathLst>
                <a:path w="1634" h="413" extrusionOk="0">
                  <a:moveTo>
                    <a:pt x="266" y="0"/>
                  </a:moveTo>
                  <a:cubicBezTo>
                    <a:pt x="0" y="0"/>
                    <a:pt x="0" y="412"/>
                    <a:pt x="266" y="412"/>
                  </a:cubicBezTo>
                  <a:lnTo>
                    <a:pt x="1621" y="412"/>
                  </a:lnTo>
                  <a:lnTo>
                    <a:pt x="1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 flipH="1">
              <a:off x="5390450" y="1628213"/>
              <a:ext cx="293937" cy="33843"/>
            </a:xfrm>
            <a:custGeom>
              <a:avLst/>
              <a:gdLst/>
              <a:ahLst/>
              <a:cxnLst/>
              <a:rect l="l" t="t" r="r" b="b"/>
              <a:pathLst>
                <a:path w="3587" h="413" extrusionOk="0">
                  <a:moveTo>
                    <a:pt x="14" y="0"/>
                  </a:moveTo>
                  <a:lnTo>
                    <a:pt x="1" y="412"/>
                  </a:lnTo>
                  <a:lnTo>
                    <a:pt x="3308" y="412"/>
                  </a:lnTo>
                  <a:cubicBezTo>
                    <a:pt x="3586" y="412"/>
                    <a:pt x="3586" y="0"/>
                    <a:pt x="3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 flipH="1">
              <a:off x="5390451" y="1740313"/>
              <a:ext cx="99153" cy="33843"/>
            </a:xfrm>
            <a:custGeom>
              <a:avLst/>
              <a:gdLst/>
              <a:ahLst/>
              <a:cxnLst/>
              <a:rect l="l" t="t" r="r" b="b"/>
              <a:pathLst>
                <a:path w="1210" h="413" extrusionOk="0">
                  <a:moveTo>
                    <a:pt x="1" y="0"/>
                  </a:moveTo>
                  <a:lnTo>
                    <a:pt x="1" y="412"/>
                  </a:lnTo>
                  <a:lnTo>
                    <a:pt x="931" y="412"/>
                  </a:lnTo>
                  <a:cubicBezTo>
                    <a:pt x="1209" y="412"/>
                    <a:pt x="1209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 flipH="1">
              <a:off x="5589576" y="1740313"/>
              <a:ext cx="328763" cy="33843"/>
            </a:xfrm>
            <a:custGeom>
              <a:avLst/>
              <a:gdLst/>
              <a:ahLst/>
              <a:cxnLst/>
              <a:rect l="l" t="t" r="r" b="b"/>
              <a:pathLst>
                <a:path w="4012" h="413" extrusionOk="0">
                  <a:moveTo>
                    <a:pt x="279" y="0"/>
                  </a:moveTo>
                  <a:cubicBezTo>
                    <a:pt x="0" y="0"/>
                    <a:pt x="0" y="412"/>
                    <a:pt x="279" y="412"/>
                  </a:cubicBezTo>
                  <a:lnTo>
                    <a:pt x="4011" y="412"/>
                  </a:lnTo>
                  <a:lnTo>
                    <a:pt x="4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 flipH="1">
              <a:off x="5823611" y="1853479"/>
              <a:ext cx="94728" cy="33843"/>
            </a:xfrm>
            <a:custGeom>
              <a:avLst/>
              <a:gdLst/>
              <a:ahLst/>
              <a:cxnLst/>
              <a:rect l="l" t="t" r="r" b="b"/>
              <a:pathLst>
                <a:path w="1156" h="413" extrusionOk="0">
                  <a:moveTo>
                    <a:pt x="279" y="1"/>
                  </a:moveTo>
                  <a:cubicBezTo>
                    <a:pt x="0" y="1"/>
                    <a:pt x="0" y="412"/>
                    <a:pt x="279" y="412"/>
                  </a:cubicBezTo>
                  <a:lnTo>
                    <a:pt x="1142" y="412"/>
                  </a:lnTo>
                  <a:cubicBezTo>
                    <a:pt x="1142" y="280"/>
                    <a:pt x="1156" y="133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 flipH="1">
              <a:off x="5390450" y="1853479"/>
              <a:ext cx="333106" cy="33843"/>
            </a:xfrm>
            <a:custGeom>
              <a:avLst/>
              <a:gdLst/>
              <a:ahLst/>
              <a:cxnLst/>
              <a:rect l="l" t="t" r="r" b="b"/>
              <a:pathLst>
                <a:path w="4065" h="413" extrusionOk="0">
                  <a:moveTo>
                    <a:pt x="14" y="1"/>
                  </a:moveTo>
                  <a:cubicBezTo>
                    <a:pt x="14" y="133"/>
                    <a:pt x="14" y="280"/>
                    <a:pt x="0" y="412"/>
                  </a:cubicBezTo>
                  <a:lnTo>
                    <a:pt x="3786" y="412"/>
                  </a:lnTo>
                  <a:cubicBezTo>
                    <a:pt x="4064" y="412"/>
                    <a:pt x="4064" y="1"/>
                    <a:pt x="3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48"/>
          <p:cNvGrpSpPr/>
          <p:nvPr/>
        </p:nvGrpSpPr>
        <p:grpSpPr>
          <a:xfrm>
            <a:off x="7043397" y="2209589"/>
            <a:ext cx="1753212" cy="2719324"/>
            <a:chOff x="7043397" y="2209589"/>
            <a:chExt cx="1753212" cy="2719324"/>
          </a:xfrm>
        </p:grpSpPr>
        <p:sp>
          <p:nvSpPr>
            <p:cNvPr id="1945" name="Google Shape;1945;p48"/>
            <p:cNvSpPr/>
            <p:nvPr/>
          </p:nvSpPr>
          <p:spPr>
            <a:xfrm>
              <a:off x="7885996" y="4020120"/>
              <a:ext cx="98927" cy="422909"/>
            </a:xfrm>
            <a:custGeom>
              <a:avLst/>
              <a:gdLst/>
              <a:ahLst/>
              <a:cxnLst/>
              <a:rect l="l" t="t" r="r" b="b"/>
              <a:pathLst>
                <a:path w="1821" h="7784" extrusionOk="0">
                  <a:moveTo>
                    <a:pt x="1" y="1"/>
                  </a:moveTo>
                  <a:lnTo>
                    <a:pt x="1" y="7783"/>
                  </a:lnTo>
                  <a:lnTo>
                    <a:pt x="1820" y="7783"/>
                  </a:lnTo>
                  <a:lnTo>
                    <a:pt x="1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7885996" y="4020120"/>
              <a:ext cx="26783" cy="422909"/>
            </a:xfrm>
            <a:custGeom>
              <a:avLst/>
              <a:gdLst/>
              <a:ahLst/>
              <a:cxnLst/>
              <a:rect l="l" t="t" r="r" b="b"/>
              <a:pathLst>
                <a:path w="493" h="7784" extrusionOk="0">
                  <a:moveTo>
                    <a:pt x="1" y="1"/>
                  </a:moveTo>
                  <a:lnTo>
                    <a:pt x="1" y="7783"/>
                  </a:lnTo>
                  <a:lnTo>
                    <a:pt x="492" y="7783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7861495" y="4393918"/>
              <a:ext cx="156622" cy="98175"/>
            </a:xfrm>
            <a:custGeom>
              <a:avLst/>
              <a:gdLst/>
              <a:ahLst/>
              <a:cxnLst/>
              <a:rect l="l" t="t" r="r" b="b"/>
              <a:pathLst>
                <a:path w="2883" h="1807" extrusionOk="0">
                  <a:moveTo>
                    <a:pt x="0" y="0"/>
                  </a:moveTo>
                  <a:lnTo>
                    <a:pt x="0" y="1806"/>
                  </a:lnTo>
                  <a:lnTo>
                    <a:pt x="2882" y="1806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7842698" y="4398971"/>
              <a:ext cx="43352" cy="98175"/>
            </a:xfrm>
            <a:custGeom>
              <a:avLst/>
              <a:gdLst/>
              <a:ahLst/>
              <a:cxnLst/>
              <a:rect l="l" t="t" r="r" b="b"/>
              <a:pathLst>
                <a:path w="798" h="1807" extrusionOk="0">
                  <a:moveTo>
                    <a:pt x="1" y="0"/>
                  </a:moveTo>
                  <a:lnTo>
                    <a:pt x="1" y="1806"/>
                  </a:lnTo>
                  <a:lnTo>
                    <a:pt x="798" y="1806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7468228" y="4497093"/>
              <a:ext cx="469050" cy="156635"/>
            </a:xfrm>
            <a:custGeom>
              <a:avLst/>
              <a:gdLst/>
              <a:ahLst/>
              <a:cxnLst/>
              <a:rect l="l" t="t" r="r" b="b"/>
              <a:pathLst>
                <a:path w="8634" h="2883" extrusionOk="0">
                  <a:moveTo>
                    <a:pt x="6894" y="0"/>
                  </a:moveTo>
                  <a:lnTo>
                    <a:pt x="1" y="2882"/>
                  </a:lnTo>
                  <a:lnTo>
                    <a:pt x="1010" y="2882"/>
                  </a:lnTo>
                  <a:lnTo>
                    <a:pt x="8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7468228" y="4497093"/>
              <a:ext cx="531090" cy="215801"/>
            </a:xfrm>
            <a:custGeom>
              <a:avLst/>
              <a:gdLst/>
              <a:ahLst/>
              <a:cxnLst/>
              <a:rect l="l" t="t" r="r" b="b"/>
              <a:pathLst>
                <a:path w="9776" h="3972" extrusionOk="0">
                  <a:moveTo>
                    <a:pt x="8634" y="0"/>
                  </a:moveTo>
                  <a:lnTo>
                    <a:pt x="1010" y="2882"/>
                  </a:lnTo>
                  <a:lnTo>
                    <a:pt x="1" y="2882"/>
                  </a:lnTo>
                  <a:lnTo>
                    <a:pt x="1" y="3971"/>
                  </a:lnTo>
                  <a:lnTo>
                    <a:pt x="917" y="3971"/>
                  </a:lnTo>
                  <a:lnTo>
                    <a:pt x="9776" y="492"/>
                  </a:lnTo>
                  <a:lnTo>
                    <a:pt x="97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7922069" y="4497093"/>
              <a:ext cx="469756" cy="156635"/>
            </a:xfrm>
            <a:custGeom>
              <a:avLst/>
              <a:gdLst/>
              <a:ahLst/>
              <a:cxnLst/>
              <a:rect l="l" t="t" r="r" b="b"/>
              <a:pathLst>
                <a:path w="8647" h="2883" extrusionOk="0">
                  <a:moveTo>
                    <a:pt x="1" y="0"/>
                  </a:moveTo>
                  <a:lnTo>
                    <a:pt x="7624" y="2882"/>
                  </a:lnTo>
                  <a:lnTo>
                    <a:pt x="8647" y="2882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7860028" y="4497093"/>
              <a:ext cx="531796" cy="215801"/>
            </a:xfrm>
            <a:custGeom>
              <a:avLst/>
              <a:gdLst/>
              <a:ahLst/>
              <a:cxnLst/>
              <a:rect l="l" t="t" r="r" b="b"/>
              <a:pathLst>
                <a:path w="9789" h="3972" extrusionOk="0">
                  <a:moveTo>
                    <a:pt x="1" y="0"/>
                  </a:moveTo>
                  <a:lnTo>
                    <a:pt x="1" y="492"/>
                  </a:lnTo>
                  <a:lnTo>
                    <a:pt x="8859" y="3971"/>
                  </a:lnTo>
                  <a:lnTo>
                    <a:pt x="9789" y="3971"/>
                  </a:lnTo>
                  <a:lnTo>
                    <a:pt x="9789" y="2882"/>
                  </a:lnTo>
                  <a:lnTo>
                    <a:pt x="8766" y="288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7468228" y="4712842"/>
              <a:ext cx="49871" cy="56341"/>
            </a:xfrm>
            <a:custGeom>
              <a:avLst/>
              <a:gdLst/>
              <a:ahLst/>
              <a:cxnLst/>
              <a:rect l="l" t="t" r="r" b="b"/>
              <a:pathLst>
                <a:path w="918" h="1037" extrusionOk="0">
                  <a:moveTo>
                    <a:pt x="1" y="0"/>
                  </a:moveTo>
                  <a:lnTo>
                    <a:pt x="1" y="1036"/>
                  </a:lnTo>
                  <a:lnTo>
                    <a:pt x="545" y="103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6F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8341304" y="4712842"/>
              <a:ext cx="50523" cy="56341"/>
            </a:xfrm>
            <a:custGeom>
              <a:avLst/>
              <a:gdLst/>
              <a:ahLst/>
              <a:cxnLst/>
              <a:rect l="l" t="t" r="r" b="b"/>
              <a:pathLst>
                <a:path w="930" h="1037" extrusionOk="0">
                  <a:moveTo>
                    <a:pt x="0" y="0"/>
                  </a:moveTo>
                  <a:lnTo>
                    <a:pt x="0" y="1036"/>
                  </a:lnTo>
                  <a:lnTo>
                    <a:pt x="465" y="1036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7391030" y="4729413"/>
              <a:ext cx="153742" cy="153755"/>
            </a:xfrm>
            <a:custGeom>
              <a:avLst/>
              <a:gdLst/>
              <a:ahLst/>
              <a:cxnLst/>
              <a:rect l="l" t="t" r="r" b="b"/>
              <a:pathLst>
                <a:path w="2830" h="2830" extrusionOk="0">
                  <a:moveTo>
                    <a:pt x="1422" y="1"/>
                  </a:moveTo>
                  <a:cubicBezTo>
                    <a:pt x="638" y="1"/>
                    <a:pt x="1" y="638"/>
                    <a:pt x="1" y="1409"/>
                  </a:cubicBezTo>
                  <a:cubicBezTo>
                    <a:pt x="1" y="2192"/>
                    <a:pt x="638" y="2830"/>
                    <a:pt x="1422" y="2830"/>
                  </a:cubicBezTo>
                  <a:cubicBezTo>
                    <a:pt x="2192" y="2830"/>
                    <a:pt x="2830" y="2192"/>
                    <a:pt x="2830" y="1409"/>
                  </a:cubicBezTo>
                  <a:cubicBezTo>
                    <a:pt x="2830" y="638"/>
                    <a:pt x="2192" y="1"/>
                    <a:pt x="1422" y="1"/>
                  </a:cubicBezTo>
                  <a:close/>
                </a:path>
              </a:pathLst>
            </a:custGeom>
            <a:solidFill>
              <a:srgbClr val="F6F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7831181" y="4769129"/>
              <a:ext cx="153742" cy="153755"/>
            </a:xfrm>
            <a:custGeom>
              <a:avLst/>
              <a:gdLst/>
              <a:ahLst/>
              <a:cxnLst/>
              <a:rect l="l" t="t" r="r" b="b"/>
              <a:pathLst>
                <a:path w="2830" h="2830" extrusionOk="0">
                  <a:moveTo>
                    <a:pt x="1408" y="0"/>
                  </a:moveTo>
                  <a:cubicBezTo>
                    <a:pt x="625" y="0"/>
                    <a:pt x="0" y="638"/>
                    <a:pt x="0" y="1408"/>
                  </a:cubicBezTo>
                  <a:cubicBezTo>
                    <a:pt x="0" y="2192"/>
                    <a:pt x="625" y="2829"/>
                    <a:pt x="1408" y="2829"/>
                  </a:cubicBezTo>
                  <a:cubicBezTo>
                    <a:pt x="2192" y="2829"/>
                    <a:pt x="2829" y="2192"/>
                    <a:pt x="2829" y="1408"/>
                  </a:cubicBezTo>
                  <a:cubicBezTo>
                    <a:pt x="2829" y="638"/>
                    <a:pt x="2192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8289314" y="4729413"/>
              <a:ext cx="153742" cy="153755"/>
            </a:xfrm>
            <a:custGeom>
              <a:avLst/>
              <a:gdLst/>
              <a:ahLst/>
              <a:cxnLst/>
              <a:rect l="l" t="t" r="r" b="b"/>
              <a:pathLst>
                <a:path w="2830" h="2830" extrusionOk="0">
                  <a:moveTo>
                    <a:pt x="1422" y="1"/>
                  </a:moveTo>
                  <a:cubicBezTo>
                    <a:pt x="638" y="1"/>
                    <a:pt x="1" y="638"/>
                    <a:pt x="1" y="1409"/>
                  </a:cubicBezTo>
                  <a:cubicBezTo>
                    <a:pt x="1" y="2192"/>
                    <a:pt x="638" y="2830"/>
                    <a:pt x="1422" y="2830"/>
                  </a:cubicBezTo>
                  <a:cubicBezTo>
                    <a:pt x="2205" y="2830"/>
                    <a:pt x="2830" y="2192"/>
                    <a:pt x="2830" y="1409"/>
                  </a:cubicBezTo>
                  <a:cubicBezTo>
                    <a:pt x="2830" y="638"/>
                    <a:pt x="2205" y="1"/>
                    <a:pt x="1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7885996" y="4497093"/>
              <a:ext cx="51284" cy="272087"/>
            </a:xfrm>
            <a:custGeom>
              <a:avLst/>
              <a:gdLst/>
              <a:ahLst/>
              <a:cxnLst/>
              <a:rect l="l" t="t" r="r" b="b"/>
              <a:pathLst>
                <a:path w="944" h="5008" extrusionOk="0">
                  <a:moveTo>
                    <a:pt x="1" y="0"/>
                  </a:moveTo>
                  <a:lnTo>
                    <a:pt x="1" y="5007"/>
                  </a:lnTo>
                  <a:lnTo>
                    <a:pt x="505" y="5007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7885996" y="4769129"/>
              <a:ext cx="26783" cy="36836"/>
            </a:xfrm>
            <a:custGeom>
              <a:avLst/>
              <a:gdLst/>
              <a:ahLst/>
              <a:cxnLst/>
              <a:rect l="l" t="t" r="r" b="b"/>
              <a:pathLst>
                <a:path w="493" h="678" extrusionOk="0">
                  <a:moveTo>
                    <a:pt x="1" y="0"/>
                  </a:moveTo>
                  <a:lnTo>
                    <a:pt x="1" y="678"/>
                  </a:lnTo>
                  <a:lnTo>
                    <a:pt x="492" y="678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8093088" y="3090405"/>
              <a:ext cx="703520" cy="984958"/>
            </a:xfrm>
            <a:custGeom>
              <a:avLst/>
              <a:gdLst/>
              <a:ahLst/>
              <a:cxnLst/>
              <a:rect l="l" t="t" r="r" b="b"/>
              <a:pathLst>
                <a:path w="12950" h="18129" extrusionOk="0">
                  <a:moveTo>
                    <a:pt x="9436" y="0"/>
                  </a:moveTo>
                  <a:cubicBezTo>
                    <a:pt x="8700" y="0"/>
                    <a:pt x="7993" y="406"/>
                    <a:pt x="7637" y="1109"/>
                  </a:cubicBezTo>
                  <a:lnTo>
                    <a:pt x="505" y="15200"/>
                  </a:lnTo>
                  <a:cubicBezTo>
                    <a:pt x="0" y="16196"/>
                    <a:pt x="412" y="17405"/>
                    <a:pt x="1395" y="17909"/>
                  </a:cubicBezTo>
                  <a:cubicBezTo>
                    <a:pt x="1688" y="18058"/>
                    <a:pt x="2000" y="18128"/>
                    <a:pt x="2308" y="18128"/>
                  </a:cubicBezTo>
                  <a:cubicBezTo>
                    <a:pt x="3046" y="18128"/>
                    <a:pt x="3757" y="17723"/>
                    <a:pt x="4104" y="17020"/>
                  </a:cubicBezTo>
                  <a:lnTo>
                    <a:pt x="12445" y="3287"/>
                  </a:lnTo>
                  <a:cubicBezTo>
                    <a:pt x="12949" y="2291"/>
                    <a:pt x="11342" y="724"/>
                    <a:pt x="10346" y="219"/>
                  </a:cubicBezTo>
                  <a:cubicBezTo>
                    <a:pt x="10053" y="71"/>
                    <a:pt x="9742" y="0"/>
                    <a:pt x="9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7772020" y="3371134"/>
              <a:ext cx="365124" cy="297242"/>
            </a:xfrm>
            <a:custGeom>
              <a:avLst/>
              <a:gdLst/>
              <a:ahLst/>
              <a:cxnLst/>
              <a:rect l="l" t="t" r="r" b="b"/>
              <a:pathLst>
                <a:path w="6721" h="5471" extrusionOk="0">
                  <a:moveTo>
                    <a:pt x="3793" y="1"/>
                  </a:moveTo>
                  <a:cubicBezTo>
                    <a:pt x="3159" y="1"/>
                    <a:pt x="2520" y="208"/>
                    <a:pt x="2006" y="630"/>
                  </a:cubicBezTo>
                  <a:lnTo>
                    <a:pt x="319" y="3127"/>
                  </a:lnTo>
                  <a:cubicBezTo>
                    <a:pt x="40" y="3884"/>
                    <a:pt x="0" y="4614"/>
                    <a:pt x="425" y="5053"/>
                  </a:cubicBezTo>
                  <a:cubicBezTo>
                    <a:pt x="718" y="5349"/>
                    <a:pt x="1199" y="5471"/>
                    <a:pt x="1757" y="5471"/>
                  </a:cubicBezTo>
                  <a:cubicBezTo>
                    <a:pt x="3047" y="5471"/>
                    <a:pt x="4752" y="4824"/>
                    <a:pt x="5512" y="4203"/>
                  </a:cubicBezTo>
                  <a:cubicBezTo>
                    <a:pt x="6614" y="3313"/>
                    <a:pt x="6721" y="1785"/>
                    <a:pt x="5751" y="803"/>
                  </a:cubicBezTo>
                  <a:cubicBezTo>
                    <a:pt x="5234" y="272"/>
                    <a:pt x="4517" y="1"/>
                    <a:pt x="37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7924948" y="2222248"/>
              <a:ext cx="826188" cy="1129966"/>
            </a:xfrm>
            <a:custGeom>
              <a:avLst/>
              <a:gdLst/>
              <a:ahLst/>
              <a:cxnLst/>
              <a:rect l="l" t="t" r="r" b="b"/>
              <a:pathLst>
                <a:path w="15208" h="20798" extrusionOk="0">
                  <a:moveTo>
                    <a:pt x="8856" y="0"/>
                  </a:moveTo>
                  <a:cubicBezTo>
                    <a:pt x="3534" y="0"/>
                    <a:pt x="1416" y="9972"/>
                    <a:pt x="731" y="13170"/>
                  </a:cubicBezTo>
                  <a:cubicBezTo>
                    <a:pt x="1" y="16583"/>
                    <a:pt x="2179" y="19943"/>
                    <a:pt x="5592" y="20674"/>
                  </a:cubicBezTo>
                  <a:cubicBezTo>
                    <a:pt x="5988" y="20758"/>
                    <a:pt x="6417" y="20798"/>
                    <a:pt x="6863" y="20798"/>
                  </a:cubicBezTo>
                  <a:cubicBezTo>
                    <a:pt x="10280" y="20798"/>
                    <a:pt x="14717" y="18456"/>
                    <a:pt x="13096" y="15813"/>
                  </a:cubicBezTo>
                  <a:cubicBezTo>
                    <a:pt x="8806" y="8760"/>
                    <a:pt x="15208" y="1429"/>
                    <a:pt x="9975" y="141"/>
                  </a:cubicBezTo>
                  <a:cubicBezTo>
                    <a:pt x="9587" y="46"/>
                    <a:pt x="9214" y="0"/>
                    <a:pt x="8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7516578" y="3012821"/>
              <a:ext cx="409889" cy="341359"/>
            </a:xfrm>
            <a:custGeom>
              <a:avLst/>
              <a:gdLst/>
              <a:ahLst/>
              <a:cxnLst/>
              <a:rect l="l" t="t" r="r" b="b"/>
              <a:pathLst>
                <a:path w="7545" h="6283" extrusionOk="0">
                  <a:moveTo>
                    <a:pt x="280" y="0"/>
                  </a:moveTo>
                  <a:lnTo>
                    <a:pt x="1" y="319"/>
                  </a:lnTo>
                  <a:cubicBezTo>
                    <a:pt x="1" y="319"/>
                    <a:pt x="3387" y="5366"/>
                    <a:pt x="6801" y="6282"/>
                  </a:cubicBezTo>
                  <a:cubicBezTo>
                    <a:pt x="7544" y="5180"/>
                    <a:pt x="7478" y="4263"/>
                    <a:pt x="7478" y="4263"/>
                  </a:cubicBezTo>
                  <a:cubicBezTo>
                    <a:pt x="7478" y="4263"/>
                    <a:pt x="6774" y="3798"/>
                    <a:pt x="4450" y="2616"/>
                  </a:cubicBezTo>
                  <a:cubicBezTo>
                    <a:pt x="2737" y="1766"/>
                    <a:pt x="280" y="0"/>
                    <a:pt x="280" y="0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7672440" y="3130393"/>
              <a:ext cx="254028" cy="225961"/>
            </a:xfrm>
            <a:custGeom>
              <a:avLst/>
              <a:gdLst/>
              <a:ahLst/>
              <a:cxnLst/>
              <a:rect l="l" t="t" r="r" b="b"/>
              <a:pathLst>
                <a:path w="4676" h="4159" extrusionOk="0">
                  <a:moveTo>
                    <a:pt x="731" y="1"/>
                  </a:moveTo>
                  <a:cubicBezTo>
                    <a:pt x="532" y="532"/>
                    <a:pt x="279" y="1050"/>
                    <a:pt x="0" y="1555"/>
                  </a:cubicBezTo>
                  <a:cubicBezTo>
                    <a:pt x="1060" y="2578"/>
                    <a:pt x="2644" y="4159"/>
                    <a:pt x="3668" y="4159"/>
                  </a:cubicBezTo>
                  <a:cubicBezTo>
                    <a:pt x="3761" y="4159"/>
                    <a:pt x="3849" y="4146"/>
                    <a:pt x="3932" y="4118"/>
                  </a:cubicBezTo>
                  <a:cubicBezTo>
                    <a:pt x="4675" y="3016"/>
                    <a:pt x="4609" y="2099"/>
                    <a:pt x="4609" y="2099"/>
                  </a:cubicBezTo>
                  <a:cubicBezTo>
                    <a:pt x="4609" y="2099"/>
                    <a:pt x="3905" y="1634"/>
                    <a:pt x="1581" y="452"/>
                  </a:cubicBezTo>
                  <a:cubicBezTo>
                    <a:pt x="1315" y="320"/>
                    <a:pt x="1023" y="174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7431449" y="2875471"/>
              <a:ext cx="132827" cy="160927"/>
            </a:xfrm>
            <a:custGeom>
              <a:avLst/>
              <a:gdLst/>
              <a:ahLst/>
              <a:cxnLst/>
              <a:rect l="l" t="t" r="r" b="b"/>
              <a:pathLst>
                <a:path w="2445" h="2962" extrusionOk="0">
                  <a:moveTo>
                    <a:pt x="1048" y="1"/>
                  </a:moveTo>
                  <a:cubicBezTo>
                    <a:pt x="1006" y="1"/>
                    <a:pt x="964" y="19"/>
                    <a:pt x="930" y="58"/>
                  </a:cubicBezTo>
                  <a:cubicBezTo>
                    <a:pt x="704" y="350"/>
                    <a:pt x="1661" y="1001"/>
                    <a:pt x="1222" y="1891"/>
                  </a:cubicBezTo>
                  <a:cubicBezTo>
                    <a:pt x="1139" y="2065"/>
                    <a:pt x="975" y="2118"/>
                    <a:pt x="799" y="2118"/>
                  </a:cubicBezTo>
                  <a:cubicBezTo>
                    <a:pt x="640" y="2118"/>
                    <a:pt x="472" y="2075"/>
                    <a:pt x="346" y="2037"/>
                  </a:cubicBezTo>
                  <a:cubicBezTo>
                    <a:pt x="324" y="2031"/>
                    <a:pt x="302" y="2028"/>
                    <a:pt x="280" y="2028"/>
                  </a:cubicBezTo>
                  <a:cubicBezTo>
                    <a:pt x="197" y="2028"/>
                    <a:pt x="120" y="2067"/>
                    <a:pt x="67" y="2130"/>
                  </a:cubicBezTo>
                  <a:cubicBezTo>
                    <a:pt x="1" y="2223"/>
                    <a:pt x="67" y="2355"/>
                    <a:pt x="173" y="2355"/>
                  </a:cubicBezTo>
                  <a:cubicBezTo>
                    <a:pt x="452" y="2395"/>
                    <a:pt x="731" y="2448"/>
                    <a:pt x="1010" y="2515"/>
                  </a:cubicBezTo>
                  <a:cubicBezTo>
                    <a:pt x="1090" y="2568"/>
                    <a:pt x="1740" y="2834"/>
                    <a:pt x="1979" y="2940"/>
                  </a:cubicBezTo>
                  <a:cubicBezTo>
                    <a:pt x="1999" y="2945"/>
                    <a:pt x="2020" y="2948"/>
                    <a:pt x="2042" y="2948"/>
                  </a:cubicBezTo>
                  <a:cubicBezTo>
                    <a:pt x="2079" y="2948"/>
                    <a:pt x="2118" y="2938"/>
                    <a:pt x="2152" y="2913"/>
                  </a:cubicBezTo>
                  <a:lnTo>
                    <a:pt x="2165" y="2900"/>
                  </a:lnTo>
                  <a:cubicBezTo>
                    <a:pt x="2169" y="2897"/>
                    <a:pt x="2176" y="2896"/>
                    <a:pt x="2183" y="2896"/>
                  </a:cubicBezTo>
                  <a:cubicBezTo>
                    <a:pt x="2240" y="2896"/>
                    <a:pt x="2385" y="2961"/>
                    <a:pt x="2431" y="2961"/>
                  </a:cubicBezTo>
                  <a:cubicBezTo>
                    <a:pt x="2439" y="2961"/>
                    <a:pt x="2444" y="2959"/>
                    <a:pt x="2444" y="2953"/>
                  </a:cubicBezTo>
                  <a:cubicBezTo>
                    <a:pt x="2365" y="2502"/>
                    <a:pt x="2258" y="2050"/>
                    <a:pt x="2139" y="1612"/>
                  </a:cubicBezTo>
                  <a:cubicBezTo>
                    <a:pt x="2059" y="1373"/>
                    <a:pt x="1940" y="1147"/>
                    <a:pt x="1767" y="974"/>
                  </a:cubicBezTo>
                  <a:cubicBezTo>
                    <a:pt x="1754" y="948"/>
                    <a:pt x="1740" y="934"/>
                    <a:pt x="1727" y="921"/>
                  </a:cubicBezTo>
                  <a:cubicBezTo>
                    <a:pt x="1647" y="669"/>
                    <a:pt x="1488" y="443"/>
                    <a:pt x="1289" y="270"/>
                  </a:cubicBezTo>
                  <a:cubicBezTo>
                    <a:pt x="1276" y="257"/>
                    <a:pt x="1249" y="230"/>
                    <a:pt x="1236" y="217"/>
                  </a:cubicBezTo>
                  <a:cubicBezTo>
                    <a:pt x="1222" y="164"/>
                    <a:pt x="1209" y="124"/>
                    <a:pt x="1196" y="98"/>
                  </a:cubicBezTo>
                  <a:cubicBezTo>
                    <a:pt x="1165" y="36"/>
                    <a:pt x="1107" y="1"/>
                    <a:pt x="1048" y="1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7814068" y="2791421"/>
              <a:ext cx="310092" cy="570307"/>
            </a:xfrm>
            <a:custGeom>
              <a:avLst/>
              <a:gdLst/>
              <a:ahLst/>
              <a:cxnLst/>
              <a:rect l="l" t="t" r="r" b="b"/>
              <a:pathLst>
                <a:path w="5708" h="10497" extrusionOk="0">
                  <a:moveTo>
                    <a:pt x="4744" y="0"/>
                  </a:moveTo>
                  <a:cubicBezTo>
                    <a:pt x="4282" y="0"/>
                    <a:pt x="3671" y="140"/>
                    <a:pt x="3343" y="795"/>
                  </a:cubicBezTo>
                  <a:cubicBezTo>
                    <a:pt x="2905" y="1645"/>
                    <a:pt x="993" y="7010"/>
                    <a:pt x="475" y="8458"/>
                  </a:cubicBezTo>
                  <a:cubicBezTo>
                    <a:pt x="1" y="9799"/>
                    <a:pt x="442" y="10496"/>
                    <a:pt x="1000" y="10496"/>
                  </a:cubicBezTo>
                  <a:cubicBezTo>
                    <a:pt x="1271" y="10496"/>
                    <a:pt x="1569" y="10332"/>
                    <a:pt x="1803" y="9998"/>
                  </a:cubicBezTo>
                  <a:cubicBezTo>
                    <a:pt x="2400" y="9148"/>
                    <a:pt x="3941" y="5682"/>
                    <a:pt x="4539" y="3677"/>
                  </a:cubicBezTo>
                  <a:cubicBezTo>
                    <a:pt x="5123" y="1671"/>
                    <a:pt x="5707" y="556"/>
                    <a:pt x="5349" y="77"/>
                  </a:cubicBezTo>
                  <a:cubicBezTo>
                    <a:pt x="5349" y="77"/>
                    <a:pt x="5088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7249130" y="2707479"/>
              <a:ext cx="315145" cy="373196"/>
            </a:xfrm>
            <a:custGeom>
              <a:avLst/>
              <a:gdLst/>
              <a:ahLst/>
              <a:cxnLst/>
              <a:rect l="l" t="t" r="r" b="b"/>
              <a:pathLst>
                <a:path w="5801" h="6869" extrusionOk="0">
                  <a:moveTo>
                    <a:pt x="502" y="0"/>
                  </a:moveTo>
                  <a:cubicBezTo>
                    <a:pt x="216" y="0"/>
                    <a:pt x="0" y="281"/>
                    <a:pt x="89" y="573"/>
                  </a:cubicBezTo>
                  <a:lnTo>
                    <a:pt x="2307" y="6603"/>
                  </a:lnTo>
                  <a:cubicBezTo>
                    <a:pt x="2374" y="6762"/>
                    <a:pt x="2533" y="6868"/>
                    <a:pt x="2706" y="6868"/>
                  </a:cubicBezTo>
                  <a:lnTo>
                    <a:pt x="5070" y="6815"/>
                  </a:lnTo>
                  <a:cubicBezTo>
                    <a:pt x="5800" y="6802"/>
                    <a:pt x="5256" y="5979"/>
                    <a:pt x="5123" y="5647"/>
                  </a:cubicBezTo>
                  <a:cubicBezTo>
                    <a:pt x="4499" y="4146"/>
                    <a:pt x="3569" y="1609"/>
                    <a:pt x="2945" y="122"/>
                  </a:cubicBezTo>
                  <a:lnTo>
                    <a:pt x="541" y="2"/>
                  </a:lnTo>
                  <a:cubicBezTo>
                    <a:pt x="528" y="1"/>
                    <a:pt x="515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7263363" y="2706827"/>
              <a:ext cx="281408" cy="359396"/>
            </a:xfrm>
            <a:custGeom>
              <a:avLst/>
              <a:gdLst/>
              <a:ahLst/>
              <a:cxnLst/>
              <a:rect l="l" t="t" r="r" b="b"/>
              <a:pathLst>
                <a:path w="5180" h="6615" extrusionOk="0">
                  <a:moveTo>
                    <a:pt x="279" y="1"/>
                  </a:moveTo>
                  <a:cubicBezTo>
                    <a:pt x="120" y="1"/>
                    <a:pt x="0" y="160"/>
                    <a:pt x="53" y="306"/>
                  </a:cubicBezTo>
                  <a:lnTo>
                    <a:pt x="2311" y="6363"/>
                  </a:lnTo>
                  <a:cubicBezTo>
                    <a:pt x="2377" y="6509"/>
                    <a:pt x="2523" y="6615"/>
                    <a:pt x="2683" y="6615"/>
                  </a:cubicBezTo>
                  <a:lnTo>
                    <a:pt x="4888" y="6562"/>
                  </a:lnTo>
                  <a:cubicBezTo>
                    <a:pt x="5060" y="6562"/>
                    <a:pt x="5180" y="6389"/>
                    <a:pt x="5113" y="6230"/>
                  </a:cubicBezTo>
                  <a:lnTo>
                    <a:pt x="2935" y="306"/>
                  </a:lnTo>
                  <a:cubicBezTo>
                    <a:pt x="2895" y="200"/>
                    <a:pt x="2802" y="134"/>
                    <a:pt x="2683" y="120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7272816" y="2717639"/>
              <a:ext cx="262611" cy="338479"/>
            </a:xfrm>
            <a:custGeom>
              <a:avLst/>
              <a:gdLst/>
              <a:ahLst/>
              <a:cxnLst/>
              <a:rect l="l" t="t" r="r" b="b"/>
              <a:pathLst>
                <a:path w="4834" h="6230" extrusionOk="0">
                  <a:moveTo>
                    <a:pt x="233" y="0"/>
                  </a:moveTo>
                  <a:cubicBezTo>
                    <a:pt x="96" y="0"/>
                    <a:pt x="0" y="140"/>
                    <a:pt x="39" y="280"/>
                  </a:cubicBezTo>
                  <a:lnTo>
                    <a:pt x="2177" y="5991"/>
                  </a:lnTo>
                  <a:cubicBezTo>
                    <a:pt x="2230" y="6137"/>
                    <a:pt x="2363" y="6230"/>
                    <a:pt x="2522" y="6230"/>
                  </a:cubicBezTo>
                  <a:lnTo>
                    <a:pt x="4567" y="6177"/>
                  </a:lnTo>
                  <a:cubicBezTo>
                    <a:pt x="4727" y="6177"/>
                    <a:pt x="4833" y="6017"/>
                    <a:pt x="4780" y="5858"/>
                  </a:cubicBezTo>
                  <a:lnTo>
                    <a:pt x="2735" y="280"/>
                  </a:lnTo>
                  <a:cubicBezTo>
                    <a:pt x="2695" y="174"/>
                    <a:pt x="2602" y="121"/>
                    <a:pt x="2496" y="107"/>
                  </a:cubicBezTo>
                  <a:lnTo>
                    <a:pt x="251" y="1"/>
                  </a:lnTo>
                  <a:cubicBezTo>
                    <a:pt x="245" y="1"/>
                    <a:pt x="239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7296557" y="2792725"/>
              <a:ext cx="202744" cy="150115"/>
            </a:xfrm>
            <a:custGeom>
              <a:avLst/>
              <a:gdLst/>
              <a:ahLst/>
              <a:cxnLst/>
              <a:rect l="l" t="t" r="r" b="b"/>
              <a:pathLst>
                <a:path w="3732" h="2763" extrusionOk="0">
                  <a:moveTo>
                    <a:pt x="0" y="0"/>
                  </a:moveTo>
                  <a:lnTo>
                    <a:pt x="1009" y="2670"/>
                  </a:lnTo>
                  <a:lnTo>
                    <a:pt x="3732" y="2763"/>
                  </a:lnTo>
                  <a:lnTo>
                    <a:pt x="2749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7470401" y="2973756"/>
              <a:ext cx="74372" cy="69380"/>
            </a:xfrm>
            <a:custGeom>
              <a:avLst/>
              <a:gdLst/>
              <a:ahLst/>
              <a:cxnLst/>
              <a:rect l="l" t="t" r="r" b="b"/>
              <a:pathLst>
                <a:path w="1369" h="1277" extrusionOk="0">
                  <a:moveTo>
                    <a:pt x="212" y="0"/>
                  </a:moveTo>
                  <a:cubicBezTo>
                    <a:pt x="157" y="0"/>
                    <a:pt x="106" y="26"/>
                    <a:pt x="80" y="68"/>
                  </a:cubicBezTo>
                  <a:lnTo>
                    <a:pt x="41" y="121"/>
                  </a:lnTo>
                  <a:cubicBezTo>
                    <a:pt x="1" y="188"/>
                    <a:pt x="14" y="281"/>
                    <a:pt x="94" y="334"/>
                  </a:cubicBezTo>
                  <a:lnTo>
                    <a:pt x="1369" y="1277"/>
                  </a:lnTo>
                  <a:lnTo>
                    <a:pt x="1116" y="480"/>
                  </a:lnTo>
                  <a:lnTo>
                    <a:pt x="306" y="28"/>
                  </a:lnTo>
                  <a:cubicBezTo>
                    <a:pt x="277" y="9"/>
                    <a:pt x="244" y="0"/>
                    <a:pt x="212" y="0"/>
                  </a:cubicBezTo>
                  <a:close/>
                </a:path>
              </a:pathLst>
            </a:custGeom>
            <a:solidFill>
              <a:srgbClr val="ED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7294384" y="2747902"/>
              <a:ext cx="36453" cy="30751"/>
            </a:xfrm>
            <a:custGeom>
              <a:avLst/>
              <a:gdLst/>
              <a:ahLst/>
              <a:cxnLst/>
              <a:rect l="l" t="t" r="r" b="b"/>
              <a:pathLst>
                <a:path w="671" h="566" extrusionOk="0">
                  <a:moveTo>
                    <a:pt x="230" y="1"/>
                  </a:moveTo>
                  <a:cubicBezTo>
                    <a:pt x="107" y="1"/>
                    <a:pt x="0" y="102"/>
                    <a:pt x="0" y="228"/>
                  </a:cubicBezTo>
                  <a:cubicBezTo>
                    <a:pt x="13" y="414"/>
                    <a:pt x="160" y="560"/>
                    <a:pt x="345" y="560"/>
                  </a:cubicBezTo>
                  <a:cubicBezTo>
                    <a:pt x="363" y="564"/>
                    <a:pt x="379" y="565"/>
                    <a:pt x="396" y="565"/>
                  </a:cubicBezTo>
                  <a:cubicBezTo>
                    <a:pt x="547" y="565"/>
                    <a:pt x="671" y="410"/>
                    <a:pt x="611" y="254"/>
                  </a:cubicBezTo>
                  <a:cubicBezTo>
                    <a:pt x="558" y="108"/>
                    <a:pt x="412" y="2"/>
                    <a:pt x="253" y="2"/>
                  </a:cubicBezTo>
                  <a:cubicBezTo>
                    <a:pt x="245" y="1"/>
                    <a:pt x="237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7356424" y="2812936"/>
              <a:ext cx="93115" cy="70738"/>
            </a:xfrm>
            <a:custGeom>
              <a:avLst/>
              <a:gdLst/>
              <a:ahLst/>
              <a:cxnLst/>
              <a:rect l="l" t="t" r="r" b="b"/>
              <a:pathLst>
                <a:path w="1714" h="1302" fill="none" extrusionOk="0">
                  <a:moveTo>
                    <a:pt x="1129" y="13"/>
                  </a:moveTo>
                  <a:cubicBezTo>
                    <a:pt x="1010" y="0"/>
                    <a:pt x="890" y="67"/>
                    <a:pt x="810" y="160"/>
                  </a:cubicBezTo>
                  <a:cubicBezTo>
                    <a:pt x="704" y="67"/>
                    <a:pt x="571" y="13"/>
                    <a:pt x="425" y="13"/>
                  </a:cubicBezTo>
                  <a:cubicBezTo>
                    <a:pt x="53" y="13"/>
                    <a:pt x="0" y="372"/>
                    <a:pt x="173" y="638"/>
                  </a:cubicBezTo>
                  <a:cubicBezTo>
                    <a:pt x="385" y="956"/>
                    <a:pt x="691" y="1195"/>
                    <a:pt x="1050" y="1302"/>
                  </a:cubicBezTo>
                  <a:cubicBezTo>
                    <a:pt x="1355" y="1195"/>
                    <a:pt x="1581" y="956"/>
                    <a:pt x="1647" y="638"/>
                  </a:cubicBezTo>
                  <a:cubicBezTo>
                    <a:pt x="1714" y="319"/>
                    <a:pt x="1461" y="13"/>
                    <a:pt x="1129" y="13"/>
                  </a:cubicBezTo>
                  <a:close/>
                </a:path>
              </a:pathLst>
            </a:custGeom>
            <a:solidFill>
              <a:schemeClr val="dk2"/>
            </a:solidFill>
            <a:ln w="4325" cap="flat" cmpd="sng">
              <a:solidFill>
                <a:srgbClr val="F6F7D4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8158714" y="2598600"/>
              <a:ext cx="210024" cy="290614"/>
            </a:xfrm>
            <a:custGeom>
              <a:avLst/>
              <a:gdLst/>
              <a:ahLst/>
              <a:cxnLst/>
              <a:rect l="l" t="t" r="r" b="b"/>
              <a:pathLst>
                <a:path w="3866" h="5349" extrusionOk="0">
                  <a:moveTo>
                    <a:pt x="3866" y="1"/>
                  </a:moveTo>
                  <a:lnTo>
                    <a:pt x="1449" y="1289"/>
                  </a:lnTo>
                  <a:lnTo>
                    <a:pt x="333" y="4344"/>
                  </a:lnTo>
                  <a:cubicBezTo>
                    <a:pt x="333" y="4344"/>
                    <a:pt x="1" y="5087"/>
                    <a:pt x="532" y="5300"/>
                  </a:cubicBezTo>
                  <a:cubicBezTo>
                    <a:pt x="624" y="5334"/>
                    <a:pt x="732" y="5348"/>
                    <a:pt x="849" y="5348"/>
                  </a:cubicBezTo>
                  <a:cubicBezTo>
                    <a:pt x="1411" y="5348"/>
                    <a:pt x="2166" y="5021"/>
                    <a:pt x="2166" y="5021"/>
                  </a:cubicBezTo>
                  <a:cubicBezTo>
                    <a:pt x="2166" y="5021"/>
                    <a:pt x="3826" y="54"/>
                    <a:pt x="3866" y="1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7873718" y="2791475"/>
              <a:ext cx="544997" cy="746664"/>
            </a:xfrm>
            <a:custGeom>
              <a:avLst/>
              <a:gdLst/>
              <a:ahLst/>
              <a:cxnLst/>
              <a:rect l="l" t="t" r="r" b="b"/>
              <a:pathLst>
                <a:path w="10032" h="13743" extrusionOk="0">
                  <a:moveTo>
                    <a:pt x="4831" y="0"/>
                  </a:moveTo>
                  <a:cubicBezTo>
                    <a:pt x="4537" y="0"/>
                    <a:pt x="4243" y="58"/>
                    <a:pt x="4078" y="249"/>
                  </a:cubicBezTo>
                  <a:cubicBezTo>
                    <a:pt x="1701" y="3038"/>
                    <a:pt x="1090" y="4672"/>
                    <a:pt x="1103" y="5960"/>
                  </a:cubicBezTo>
                  <a:cubicBezTo>
                    <a:pt x="1156" y="10409"/>
                    <a:pt x="1" y="11312"/>
                    <a:pt x="1" y="11312"/>
                  </a:cubicBezTo>
                  <a:cubicBezTo>
                    <a:pt x="1422" y="11950"/>
                    <a:pt x="5327" y="13424"/>
                    <a:pt x="6841" y="13743"/>
                  </a:cubicBezTo>
                  <a:cubicBezTo>
                    <a:pt x="6841" y="13743"/>
                    <a:pt x="6097" y="11193"/>
                    <a:pt x="6070" y="10901"/>
                  </a:cubicBezTo>
                  <a:cubicBezTo>
                    <a:pt x="5964" y="10051"/>
                    <a:pt x="6163" y="9612"/>
                    <a:pt x="6495" y="9121"/>
                  </a:cubicBezTo>
                  <a:cubicBezTo>
                    <a:pt x="7027" y="8377"/>
                    <a:pt x="8527" y="6292"/>
                    <a:pt x="8992" y="5349"/>
                  </a:cubicBezTo>
                  <a:cubicBezTo>
                    <a:pt x="9338" y="4605"/>
                    <a:pt x="9590" y="3822"/>
                    <a:pt x="9763" y="3025"/>
                  </a:cubicBezTo>
                  <a:cubicBezTo>
                    <a:pt x="10031" y="1719"/>
                    <a:pt x="7981" y="1203"/>
                    <a:pt x="7796" y="1203"/>
                  </a:cubicBezTo>
                  <a:cubicBezTo>
                    <a:pt x="7789" y="1203"/>
                    <a:pt x="7785" y="1204"/>
                    <a:pt x="7784" y="1205"/>
                  </a:cubicBezTo>
                  <a:lnTo>
                    <a:pt x="7531" y="1059"/>
                  </a:lnTo>
                  <a:cubicBezTo>
                    <a:pt x="7027" y="1245"/>
                    <a:pt x="6509" y="1351"/>
                    <a:pt x="5991" y="1391"/>
                  </a:cubicBezTo>
                  <a:cubicBezTo>
                    <a:pt x="5964" y="1391"/>
                    <a:pt x="5898" y="1312"/>
                    <a:pt x="5858" y="1298"/>
                  </a:cubicBezTo>
                  <a:cubicBezTo>
                    <a:pt x="5805" y="1046"/>
                    <a:pt x="5752" y="780"/>
                    <a:pt x="5738" y="528"/>
                  </a:cubicBezTo>
                  <a:cubicBezTo>
                    <a:pt x="5712" y="395"/>
                    <a:pt x="5699" y="262"/>
                    <a:pt x="5712" y="130"/>
                  </a:cubicBezTo>
                  <a:cubicBezTo>
                    <a:pt x="5712" y="130"/>
                    <a:pt x="5272" y="0"/>
                    <a:pt x="4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8163766" y="2807123"/>
              <a:ext cx="37594" cy="53461"/>
            </a:xfrm>
            <a:custGeom>
              <a:avLst/>
              <a:gdLst/>
              <a:ahLst/>
              <a:cxnLst/>
              <a:rect l="l" t="t" r="r" b="b"/>
              <a:pathLst>
                <a:path w="692" h="984" extrusionOk="0">
                  <a:moveTo>
                    <a:pt x="1" y="1"/>
                  </a:moveTo>
                  <a:lnTo>
                    <a:pt x="147" y="452"/>
                  </a:lnTo>
                  <a:lnTo>
                    <a:pt x="479" y="984"/>
                  </a:lnTo>
                  <a:lnTo>
                    <a:pt x="69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8196959" y="2830214"/>
              <a:ext cx="54163" cy="36890"/>
            </a:xfrm>
            <a:custGeom>
              <a:avLst/>
              <a:gdLst/>
              <a:ahLst/>
              <a:cxnLst/>
              <a:rect l="l" t="t" r="r" b="b"/>
              <a:pathLst>
                <a:path w="997" h="679" extrusionOk="0">
                  <a:moveTo>
                    <a:pt x="652" y="1"/>
                  </a:moveTo>
                  <a:lnTo>
                    <a:pt x="1" y="665"/>
                  </a:lnTo>
                  <a:lnTo>
                    <a:pt x="997" y="678"/>
                  </a:lnTo>
                  <a:lnTo>
                    <a:pt x="997" y="678"/>
                  </a:lnTo>
                  <a:lnTo>
                    <a:pt x="984" y="81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8163766" y="2807123"/>
              <a:ext cx="37594" cy="53461"/>
            </a:xfrm>
            <a:custGeom>
              <a:avLst/>
              <a:gdLst/>
              <a:ahLst/>
              <a:cxnLst/>
              <a:rect l="l" t="t" r="r" b="b"/>
              <a:pathLst>
                <a:path w="692" h="984" extrusionOk="0">
                  <a:moveTo>
                    <a:pt x="1" y="1"/>
                  </a:moveTo>
                  <a:lnTo>
                    <a:pt x="147" y="452"/>
                  </a:lnTo>
                  <a:lnTo>
                    <a:pt x="479" y="984"/>
                  </a:lnTo>
                  <a:lnTo>
                    <a:pt x="69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8196959" y="2830214"/>
              <a:ext cx="54163" cy="36890"/>
            </a:xfrm>
            <a:custGeom>
              <a:avLst/>
              <a:gdLst/>
              <a:ahLst/>
              <a:cxnLst/>
              <a:rect l="l" t="t" r="r" b="b"/>
              <a:pathLst>
                <a:path w="997" h="679" extrusionOk="0">
                  <a:moveTo>
                    <a:pt x="652" y="1"/>
                  </a:moveTo>
                  <a:lnTo>
                    <a:pt x="1" y="665"/>
                  </a:lnTo>
                  <a:lnTo>
                    <a:pt x="997" y="678"/>
                  </a:lnTo>
                  <a:lnTo>
                    <a:pt x="997" y="678"/>
                  </a:lnTo>
                  <a:lnTo>
                    <a:pt x="984" y="81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E2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8139265" y="2781913"/>
              <a:ext cx="62095" cy="73618"/>
            </a:xfrm>
            <a:custGeom>
              <a:avLst/>
              <a:gdLst/>
              <a:ahLst/>
              <a:cxnLst/>
              <a:rect l="l" t="t" r="r" b="b"/>
              <a:pathLst>
                <a:path w="1143" h="1355" extrusionOk="0">
                  <a:moveTo>
                    <a:pt x="611" y="0"/>
                  </a:moveTo>
                  <a:lnTo>
                    <a:pt x="0" y="186"/>
                  </a:lnTo>
                  <a:lnTo>
                    <a:pt x="266" y="1355"/>
                  </a:lnTo>
                  <a:lnTo>
                    <a:pt x="1143" y="611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8232326" y="2822281"/>
              <a:ext cx="104686" cy="67913"/>
            </a:xfrm>
            <a:custGeom>
              <a:avLst/>
              <a:gdLst/>
              <a:ahLst/>
              <a:cxnLst/>
              <a:rect l="l" t="t" r="r" b="b"/>
              <a:pathLst>
                <a:path w="1927" h="1250" extrusionOk="0">
                  <a:moveTo>
                    <a:pt x="1581" y="1"/>
                  </a:moveTo>
                  <a:lnTo>
                    <a:pt x="1" y="147"/>
                  </a:lnTo>
                  <a:lnTo>
                    <a:pt x="226" y="1249"/>
                  </a:lnTo>
                  <a:lnTo>
                    <a:pt x="1926" y="877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8316043" y="2878568"/>
              <a:ext cx="126308" cy="606002"/>
            </a:xfrm>
            <a:custGeom>
              <a:avLst/>
              <a:gdLst/>
              <a:ahLst/>
              <a:cxnLst/>
              <a:rect l="l" t="t" r="r" b="b"/>
              <a:pathLst>
                <a:path w="2325" h="11154" extrusionOk="0">
                  <a:moveTo>
                    <a:pt x="1713" y="1"/>
                  </a:moveTo>
                  <a:cubicBezTo>
                    <a:pt x="1713" y="1"/>
                    <a:pt x="505" y="1223"/>
                    <a:pt x="253" y="2139"/>
                  </a:cubicBezTo>
                  <a:cubicBezTo>
                    <a:pt x="0" y="3055"/>
                    <a:pt x="452" y="8660"/>
                    <a:pt x="332" y="10068"/>
                  </a:cubicBezTo>
                  <a:cubicBezTo>
                    <a:pt x="271" y="10728"/>
                    <a:pt x="919" y="11153"/>
                    <a:pt x="1455" y="11153"/>
                  </a:cubicBezTo>
                  <a:cubicBezTo>
                    <a:pt x="1845" y="11153"/>
                    <a:pt x="2176" y="10927"/>
                    <a:pt x="2125" y="10400"/>
                  </a:cubicBezTo>
                  <a:cubicBezTo>
                    <a:pt x="1966" y="8408"/>
                    <a:pt x="2072" y="6721"/>
                    <a:pt x="2178" y="4623"/>
                  </a:cubicBezTo>
                  <a:cubicBezTo>
                    <a:pt x="2324" y="1780"/>
                    <a:pt x="2178" y="373"/>
                    <a:pt x="1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8093088" y="2268103"/>
              <a:ext cx="469756" cy="448118"/>
            </a:xfrm>
            <a:custGeom>
              <a:avLst/>
              <a:gdLst/>
              <a:ahLst/>
              <a:cxnLst/>
              <a:rect l="l" t="t" r="r" b="b"/>
              <a:pathLst>
                <a:path w="8647" h="8248" extrusionOk="0">
                  <a:moveTo>
                    <a:pt x="4695" y="0"/>
                  </a:moveTo>
                  <a:cubicBezTo>
                    <a:pt x="3837" y="0"/>
                    <a:pt x="3066" y="349"/>
                    <a:pt x="2378" y="944"/>
                  </a:cubicBezTo>
                  <a:cubicBezTo>
                    <a:pt x="1939" y="1289"/>
                    <a:pt x="1581" y="1754"/>
                    <a:pt x="1368" y="2272"/>
                  </a:cubicBezTo>
                  <a:cubicBezTo>
                    <a:pt x="1182" y="2724"/>
                    <a:pt x="1129" y="3029"/>
                    <a:pt x="877" y="3441"/>
                  </a:cubicBezTo>
                  <a:cubicBezTo>
                    <a:pt x="571" y="3959"/>
                    <a:pt x="80" y="4503"/>
                    <a:pt x="40" y="5127"/>
                  </a:cubicBezTo>
                  <a:cubicBezTo>
                    <a:pt x="0" y="5791"/>
                    <a:pt x="319" y="6549"/>
                    <a:pt x="518" y="7226"/>
                  </a:cubicBezTo>
                  <a:cubicBezTo>
                    <a:pt x="638" y="7704"/>
                    <a:pt x="1010" y="8089"/>
                    <a:pt x="1501" y="8209"/>
                  </a:cubicBezTo>
                  <a:cubicBezTo>
                    <a:pt x="1634" y="8237"/>
                    <a:pt x="1773" y="8248"/>
                    <a:pt x="1916" y="8248"/>
                  </a:cubicBezTo>
                  <a:cubicBezTo>
                    <a:pt x="2246" y="8248"/>
                    <a:pt x="2594" y="8189"/>
                    <a:pt x="2909" y="8142"/>
                  </a:cubicBezTo>
                  <a:cubicBezTo>
                    <a:pt x="3414" y="8076"/>
                    <a:pt x="3905" y="7970"/>
                    <a:pt x="4396" y="7810"/>
                  </a:cubicBezTo>
                  <a:cubicBezTo>
                    <a:pt x="5419" y="7518"/>
                    <a:pt x="6349" y="6987"/>
                    <a:pt x="7132" y="6270"/>
                  </a:cubicBezTo>
                  <a:cubicBezTo>
                    <a:pt x="7664" y="5765"/>
                    <a:pt x="8049" y="5114"/>
                    <a:pt x="8221" y="4397"/>
                  </a:cubicBezTo>
                  <a:cubicBezTo>
                    <a:pt x="8646" y="2431"/>
                    <a:pt x="7385" y="492"/>
                    <a:pt x="5419" y="81"/>
                  </a:cubicBezTo>
                  <a:cubicBezTo>
                    <a:pt x="5171" y="26"/>
                    <a:pt x="4930" y="0"/>
                    <a:pt x="4695" y="0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8028548" y="2214968"/>
              <a:ext cx="571780" cy="460179"/>
            </a:xfrm>
            <a:custGeom>
              <a:avLst/>
              <a:gdLst/>
              <a:ahLst/>
              <a:cxnLst/>
              <a:rect l="l" t="t" r="r" b="b"/>
              <a:pathLst>
                <a:path w="10525" h="8470" extrusionOk="0">
                  <a:moveTo>
                    <a:pt x="5809" y="1"/>
                  </a:moveTo>
                  <a:cubicBezTo>
                    <a:pt x="3064" y="1"/>
                    <a:pt x="0" y="2786"/>
                    <a:pt x="2437" y="3303"/>
                  </a:cubicBezTo>
                  <a:cubicBezTo>
                    <a:pt x="3207" y="3303"/>
                    <a:pt x="3858" y="2214"/>
                    <a:pt x="4602" y="1882"/>
                  </a:cubicBezTo>
                  <a:cubicBezTo>
                    <a:pt x="4603" y="1881"/>
                    <a:pt x="4605" y="1881"/>
                    <a:pt x="4606" y="1881"/>
                  </a:cubicBezTo>
                  <a:lnTo>
                    <a:pt x="4606" y="1881"/>
                  </a:lnTo>
                  <a:cubicBezTo>
                    <a:pt x="4711" y="1881"/>
                    <a:pt x="3241" y="4537"/>
                    <a:pt x="8148" y="6637"/>
                  </a:cubicBezTo>
                  <a:cubicBezTo>
                    <a:pt x="8387" y="6743"/>
                    <a:pt x="8413" y="8350"/>
                    <a:pt x="8692" y="8469"/>
                  </a:cubicBezTo>
                  <a:cubicBezTo>
                    <a:pt x="9250" y="7898"/>
                    <a:pt x="9901" y="5747"/>
                    <a:pt x="10060" y="4977"/>
                  </a:cubicBezTo>
                  <a:cubicBezTo>
                    <a:pt x="10525" y="2812"/>
                    <a:pt x="9064" y="1019"/>
                    <a:pt x="7045" y="222"/>
                  </a:cubicBezTo>
                  <a:cubicBezTo>
                    <a:pt x="6656" y="68"/>
                    <a:pt x="6236" y="1"/>
                    <a:pt x="5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8273451" y="2482440"/>
              <a:ext cx="106859" cy="5851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" y="0"/>
                  </a:moveTo>
                  <a:lnTo>
                    <a:pt x="1966" y="1076"/>
                  </a:lnTo>
                  <a:cubicBezTo>
                    <a:pt x="1488" y="452"/>
                    <a:pt x="771" y="5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8158714" y="2404257"/>
              <a:ext cx="62855" cy="34935"/>
            </a:xfrm>
            <a:custGeom>
              <a:avLst/>
              <a:gdLst/>
              <a:ahLst/>
              <a:cxnLst/>
              <a:rect l="l" t="t" r="r" b="b"/>
              <a:pathLst>
                <a:path w="1157" h="643" extrusionOk="0">
                  <a:moveTo>
                    <a:pt x="219" y="0"/>
                  </a:moveTo>
                  <a:cubicBezTo>
                    <a:pt x="149" y="0"/>
                    <a:pt x="77" y="10"/>
                    <a:pt x="1" y="32"/>
                  </a:cubicBezTo>
                  <a:lnTo>
                    <a:pt x="1156" y="643"/>
                  </a:lnTo>
                  <a:cubicBezTo>
                    <a:pt x="1156" y="643"/>
                    <a:pt x="788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8059894" y="2209589"/>
              <a:ext cx="370666" cy="174673"/>
            </a:xfrm>
            <a:custGeom>
              <a:avLst/>
              <a:gdLst/>
              <a:ahLst/>
              <a:cxnLst/>
              <a:rect l="l" t="t" r="r" b="b"/>
              <a:pathLst>
                <a:path w="6823" h="3215" extrusionOk="0">
                  <a:moveTo>
                    <a:pt x="5317" y="0"/>
                  </a:moveTo>
                  <a:cubicBezTo>
                    <a:pt x="4388" y="0"/>
                    <a:pt x="3458" y="279"/>
                    <a:pt x="2590" y="626"/>
                  </a:cubicBezTo>
                  <a:cubicBezTo>
                    <a:pt x="1661" y="998"/>
                    <a:pt x="0" y="1901"/>
                    <a:pt x="678" y="3190"/>
                  </a:cubicBezTo>
                  <a:cubicBezTo>
                    <a:pt x="691" y="3207"/>
                    <a:pt x="709" y="3214"/>
                    <a:pt x="728" y="3214"/>
                  </a:cubicBezTo>
                  <a:cubicBezTo>
                    <a:pt x="767" y="3214"/>
                    <a:pt x="806" y="3181"/>
                    <a:pt x="797" y="3136"/>
                  </a:cubicBezTo>
                  <a:cubicBezTo>
                    <a:pt x="346" y="1649"/>
                    <a:pt x="2006" y="985"/>
                    <a:pt x="3121" y="573"/>
                  </a:cubicBezTo>
                  <a:cubicBezTo>
                    <a:pt x="3848" y="314"/>
                    <a:pt x="4623" y="124"/>
                    <a:pt x="5395" y="124"/>
                  </a:cubicBezTo>
                  <a:cubicBezTo>
                    <a:pt x="5850" y="124"/>
                    <a:pt x="6304" y="190"/>
                    <a:pt x="6747" y="347"/>
                  </a:cubicBezTo>
                  <a:cubicBezTo>
                    <a:pt x="6751" y="348"/>
                    <a:pt x="6755" y="349"/>
                    <a:pt x="6759" y="349"/>
                  </a:cubicBezTo>
                  <a:cubicBezTo>
                    <a:pt x="6804" y="349"/>
                    <a:pt x="6823" y="280"/>
                    <a:pt x="6774" y="268"/>
                  </a:cubicBezTo>
                  <a:lnTo>
                    <a:pt x="6787" y="268"/>
                  </a:lnTo>
                  <a:cubicBezTo>
                    <a:pt x="6304" y="79"/>
                    <a:pt x="5810" y="0"/>
                    <a:pt x="5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8220809" y="2279676"/>
              <a:ext cx="106805" cy="176031"/>
            </a:xfrm>
            <a:custGeom>
              <a:avLst/>
              <a:gdLst/>
              <a:ahLst/>
              <a:cxnLst/>
              <a:rect l="l" t="t" r="r" b="b"/>
              <a:pathLst>
                <a:path w="1966" h="3240" extrusionOk="0">
                  <a:moveTo>
                    <a:pt x="1926" y="0"/>
                  </a:moveTo>
                  <a:cubicBezTo>
                    <a:pt x="452" y="279"/>
                    <a:pt x="0" y="2298"/>
                    <a:pt x="1156" y="3228"/>
                  </a:cubicBezTo>
                  <a:cubicBezTo>
                    <a:pt x="1167" y="3236"/>
                    <a:pt x="1179" y="3240"/>
                    <a:pt x="1192" y="3240"/>
                  </a:cubicBezTo>
                  <a:cubicBezTo>
                    <a:pt x="1237" y="3240"/>
                    <a:pt x="1277" y="3190"/>
                    <a:pt x="1235" y="3148"/>
                  </a:cubicBezTo>
                  <a:cubicBezTo>
                    <a:pt x="213" y="2086"/>
                    <a:pt x="584" y="558"/>
                    <a:pt x="1939" y="54"/>
                  </a:cubicBezTo>
                  <a:cubicBezTo>
                    <a:pt x="1966" y="40"/>
                    <a:pt x="1966" y="0"/>
                    <a:pt x="1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8056309" y="2271037"/>
              <a:ext cx="611166" cy="1017991"/>
            </a:xfrm>
            <a:custGeom>
              <a:avLst/>
              <a:gdLst/>
              <a:ahLst/>
              <a:cxnLst/>
              <a:rect l="l" t="t" r="r" b="b"/>
              <a:pathLst>
                <a:path w="11250" h="18737" extrusionOk="0">
                  <a:moveTo>
                    <a:pt x="7809" y="0"/>
                  </a:moveTo>
                  <a:lnTo>
                    <a:pt x="7809" y="0"/>
                  </a:lnTo>
                  <a:cubicBezTo>
                    <a:pt x="7039" y="4941"/>
                    <a:pt x="0" y="13852"/>
                    <a:pt x="5618" y="18023"/>
                  </a:cubicBezTo>
                  <a:cubicBezTo>
                    <a:pt x="6265" y="18498"/>
                    <a:pt x="7031" y="18736"/>
                    <a:pt x="7788" y="18736"/>
                  </a:cubicBezTo>
                  <a:cubicBezTo>
                    <a:pt x="8785" y="18736"/>
                    <a:pt x="9767" y="18322"/>
                    <a:pt x="10439" y="17491"/>
                  </a:cubicBezTo>
                  <a:cubicBezTo>
                    <a:pt x="11063" y="16734"/>
                    <a:pt x="11249" y="15844"/>
                    <a:pt x="10678" y="14915"/>
                  </a:cubicBezTo>
                  <a:cubicBezTo>
                    <a:pt x="9350" y="12710"/>
                    <a:pt x="9044" y="10492"/>
                    <a:pt x="9111" y="8434"/>
                  </a:cubicBezTo>
                  <a:cubicBezTo>
                    <a:pt x="7783" y="7305"/>
                    <a:pt x="7584" y="5047"/>
                    <a:pt x="7570" y="3440"/>
                  </a:cubicBezTo>
                  <a:cubicBezTo>
                    <a:pt x="7557" y="2284"/>
                    <a:pt x="7637" y="1142"/>
                    <a:pt x="7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8143611" y="2542313"/>
              <a:ext cx="488499" cy="747044"/>
            </a:xfrm>
            <a:custGeom>
              <a:avLst/>
              <a:gdLst/>
              <a:ahLst/>
              <a:cxnLst/>
              <a:rect l="l" t="t" r="r" b="b"/>
              <a:pathLst>
                <a:path w="8992" h="13750" extrusionOk="0">
                  <a:moveTo>
                    <a:pt x="4449" y="1"/>
                  </a:moveTo>
                  <a:cubicBezTo>
                    <a:pt x="2457" y="4649"/>
                    <a:pt x="0" y="10055"/>
                    <a:pt x="4011" y="13030"/>
                  </a:cubicBezTo>
                  <a:cubicBezTo>
                    <a:pt x="4658" y="13511"/>
                    <a:pt x="5425" y="13750"/>
                    <a:pt x="6181" y="13750"/>
                  </a:cubicBezTo>
                  <a:cubicBezTo>
                    <a:pt x="7179" y="13750"/>
                    <a:pt x="8160" y="13335"/>
                    <a:pt x="8832" y="12512"/>
                  </a:cubicBezTo>
                  <a:cubicBezTo>
                    <a:pt x="8885" y="12432"/>
                    <a:pt x="8952" y="12352"/>
                    <a:pt x="8991" y="12273"/>
                  </a:cubicBezTo>
                  <a:cubicBezTo>
                    <a:pt x="7318" y="11914"/>
                    <a:pt x="5990" y="10559"/>
                    <a:pt x="5206" y="9045"/>
                  </a:cubicBezTo>
                  <a:cubicBezTo>
                    <a:pt x="3812" y="6296"/>
                    <a:pt x="3998" y="3042"/>
                    <a:pt x="4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8392534" y="2438595"/>
              <a:ext cx="57857" cy="485986"/>
            </a:xfrm>
            <a:custGeom>
              <a:avLst/>
              <a:gdLst/>
              <a:ahLst/>
              <a:cxnLst/>
              <a:rect l="l" t="t" r="r" b="b"/>
              <a:pathLst>
                <a:path w="1065" h="8945" extrusionOk="0">
                  <a:moveTo>
                    <a:pt x="865" y="1"/>
                  </a:moveTo>
                  <a:cubicBezTo>
                    <a:pt x="853" y="1"/>
                    <a:pt x="842" y="8"/>
                    <a:pt x="837" y="24"/>
                  </a:cubicBezTo>
                  <a:cubicBezTo>
                    <a:pt x="398" y="1604"/>
                    <a:pt x="133" y="3238"/>
                    <a:pt x="53" y="4871"/>
                  </a:cubicBezTo>
                  <a:cubicBezTo>
                    <a:pt x="0" y="6253"/>
                    <a:pt x="146" y="7740"/>
                    <a:pt x="943" y="8922"/>
                  </a:cubicBezTo>
                  <a:cubicBezTo>
                    <a:pt x="955" y="8938"/>
                    <a:pt x="971" y="8944"/>
                    <a:pt x="987" y="8944"/>
                  </a:cubicBezTo>
                  <a:cubicBezTo>
                    <a:pt x="1026" y="8944"/>
                    <a:pt x="1064" y="8907"/>
                    <a:pt x="1036" y="8869"/>
                  </a:cubicBezTo>
                  <a:cubicBezTo>
                    <a:pt x="266" y="7607"/>
                    <a:pt x="93" y="6186"/>
                    <a:pt x="159" y="4739"/>
                  </a:cubicBezTo>
                  <a:cubicBezTo>
                    <a:pt x="239" y="3145"/>
                    <a:pt x="491" y="1578"/>
                    <a:pt x="903" y="50"/>
                  </a:cubicBezTo>
                  <a:cubicBezTo>
                    <a:pt x="903" y="18"/>
                    <a:pt x="884" y="1"/>
                    <a:pt x="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8416329" y="2657929"/>
              <a:ext cx="17765" cy="101435"/>
            </a:xfrm>
            <a:custGeom>
              <a:avLst/>
              <a:gdLst/>
              <a:ahLst/>
              <a:cxnLst/>
              <a:rect l="l" t="t" r="r" b="b"/>
              <a:pathLst>
                <a:path w="327" h="1867" extrusionOk="0">
                  <a:moveTo>
                    <a:pt x="293" y="0"/>
                  </a:moveTo>
                  <a:cubicBezTo>
                    <a:pt x="280" y="0"/>
                    <a:pt x="264" y="8"/>
                    <a:pt x="253" y="24"/>
                  </a:cubicBezTo>
                  <a:cubicBezTo>
                    <a:pt x="27" y="609"/>
                    <a:pt x="0" y="1246"/>
                    <a:pt x="213" y="1844"/>
                  </a:cubicBezTo>
                  <a:cubicBezTo>
                    <a:pt x="218" y="1860"/>
                    <a:pt x="232" y="1867"/>
                    <a:pt x="245" y="1867"/>
                  </a:cubicBezTo>
                  <a:cubicBezTo>
                    <a:pt x="266" y="1867"/>
                    <a:pt x="287" y="1849"/>
                    <a:pt x="279" y="1817"/>
                  </a:cubicBezTo>
                  <a:cubicBezTo>
                    <a:pt x="107" y="1233"/>
                    <a:pt x="120" y="622"/>
                    <a:pt x="319" y="38"/>
                  </a:cubicBezTo>
                  <a:cubicBezTo>
                    <a:pt x="327" y="14"/>
                    <a:pt x="312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8305232" y="2301408"/>
              <a:ext cx="70243" cy="174510"/>
            </a:xfrm>
            <a:custGeom>
              <a:avLst/>
              <a:gdLst/>
              <a:ahLst/>
              <a:cxnLst/>
              <a:rect l="l" t="t" r="r" b="b"/>
              <a:pathLst>
                <a:path w="1293" h="3212" extrusionOk="0">
                  <a:moveTo>
                    <a:pt x="471" y="1"/>
                  </a:moveTo>
                  <a:cubicBezTo>
                    <a:pt x="467" y="1"/>
                    <a:pt x="465" y="4"/>
                    <a:pt x="465" y="12"/>
                  </a:cubicBezTo>
                  <a:cubicBezTo>
                    <a:pt x="0" y="1061"/>
                    <a:pt x="385" y="2429"/>
                    <a:pt x="1195" y="3200"/>
                  </a:cubicBezTo>
                  <a:cubicBezTo>
                    <a:pt x="1207" y="3208"/>
                    <a:pt x="1218" y="3212"/>
                    <a:pt x="1229" y="3212"/>
                  </a:cubicBezTo>
                  <a:cubicBezTo>
                    <a:pt x="1267" y="3212"/>
                    <a:pt x="1293" y="3164"/>
                    <a:pt x="1262" y="3133"/>
                  </a:cubicBezTo>
                  <a:cubicBezTo>
                    <a:pt x="425" y="2257"/>
                    <a:pt x="226" y="1181"/>
                    <a:pt x="491" y="25"/>
                  </a:cubicBezTo>
                  <a:cubicBezTo>
                    <a:pt x="491" y="16"/>
                    <a:pt x="47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8335491" y="2309395"/>
              <a:ext cx="15646" cy="71825"/>
            </a:xfrm>
            <a:custGeom>
              <a:avLst/>
              <a:gdLst/>
              <a:ahLst/>
              <a:cxnLst/>
              <a:rect l="l" t="t" r="r" b="b"/>
              <a:pathLst>
                <a:path w="288" h="1322" extrusionOk="0">
                  <a:moveTo>
                    <a:pt x="256" y="0"/>
                  </a:moveTo>
                  <a:cubicBezTo>
                    <a:pt x="245" y="0"/>
                    <a:pt x="232" y="8"/>
                    <a:pt x="227" y="25"/>
                  </a:cubicBezTo>
                  <a:cubicBezTo>
                    <a:pt x="54" y="423"/>
                    <a:pt x="1" y="861"/>
                    <a:pt x="67" y="1286"/>
                  </a:cubicBezTo>
                  <a:cubicBezTo>
                    <a:pt x="67" y="1311"/>
                    <a:pt x="84" y="1321"/>
                    <a:pt x="103" y="1321"/>
                  </a:cubicBezTo>
                  <a:cubicBezTo>
                    <a:pt x="124" y="1321"/>
                    <a:pt x="147" y="1308"/>
                    <a:pt x="147" y="1286"/>
                  </a:cubicBezTo>
                  <a:cubicBezTo>
                    <a:pt x="94" y="861"/>
                    <a:pt x="134" y="436"/>
                    <a:pt x="280" y="38"/>
                  </a:cubicBezTo>
                  <a:cubicBezTo>
                    <a:pt x="287" y="15"/>
                    <a:pt x="273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7940866" y="2394967"/>
              <a:ext cx="223986" cy="508914"/>
            </a:xfrm>
            <a:custGeom>
              <a:avLst/>
              <a:gdLst/>
              <a:ahLst/>
              <a:cxnLst/>
              <a:rect l="l" t="t" r="r" b="b"/>
              <a:pathLst>
                <a:path w="4123" h="9367" extrusionOk="0">
                  <a:moveTo>
                    <a:pt x="4068" y="0"/>
                  </a:moveTo>
                  <a:cubicBezTo>
                    <a:pt x="4056" y="0"/>
                    <a:pt x="4045" y="5"/>
                    <a:pt x="4038" y="17"/>
                  </a:cubicBezTo>
                  <a:cubicBezTo>
                    <a:pt x="2258" y="2859"/>
                    <a:pt x="359" y="5900"/>
                    <a:pt x="0" y="9313"/>
                  </a:cubicBezTo>
                  <a:cubicBezTo>
                    <a:pt x="0" y="9344"/>
                    <a:pt x="36" y="9366"/>
                    <a:pt x="68" y="9366"/>
                  </a:cubicBezTo>
                  <a:cubicBezTo>
                    <a:pt x="92" y="9366"/>
                    <a:pt x="114" y="9355"/>
                    <a:pt x="120" y="9327"/>
                  </a:cubicBezTo>
                  <a:cubicBezTo>
                    <a:pt x="638" y="5914"/>
                    <a:pt x="2351" y="2978"/>
                    <a:pt x="4104" y="57"/>
                  </a:cubicBezTo>
                  <a:cubicBezTo>
                    <a:pt x="4123" y="28"/>
                    <a:pt x="4095" y="0"/>
                    <a:pt x="4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7435034" y="4496387"/>
              <a:ext cx="158088" cy="260352"/>
            </a:xfrm>
            <a:custGeom>
              <a:avLst/>
              <a:gdLst/>
              <a:ahLst/>
              <a:cxnLst/>
              <a:rect l="l" t="t" r="r" b="b"/>
              <a:pathLst>
                <a:path w="2910" h="4792" extrusionOk="0">
                  <a:moveTo>
                    <a:pt x="1409" y="0"/>
                  </a:moveTo>
                  <a:lnTo>
                    <a:pt x="612" y="465"/>
                  </a:lnTo>
                  <a:cubicBezTo>
                    <a:pt x="612" y="465"/>
                    <a:pt x="771" y="2006"/>
                    <a:pt x="652" y="2709"/>
                  </a:cubicBezTo>
                  <a:cubicBezTo>
                    <a:pt x="546" y="3400"/>
                    <a:pt x="1" y="4237"/>
                    <a:pt x="1" y="4237"/>
                  </a:cubicBezTo>
                  <a:cubicBezTo>
                    <a:pt x="1" y="4237"/>
                    <a:pt x="55" y="4792"/>
                    <a:pt x="518" y="4792"/>
                  </a:cubicBezTo>
                  <a:cubicBezTo>
                    <a:pt x="741" y="4792"/>
                    <a:pt x="1060" y="4662"/>
                    <a:pt x="1515" y="4277"/>
                  </a:cubicBezTo>
                  <a:cubicBezTo>
                    <a:pt x="2910" y="3095"/>
                    <a:pt x="2856" y="2603"/>
                    <a:pt x="2856" y="2603"/>
                  </a:cubicBezTo>
                  <a:lnTo>
                    <a:pt x="2830" y="1886"/>
                  </a:lnTo>
                  <a:cubicBezTo>
                    <a:pt x="2830" y="1886"/>
                    <a:pt x="2352" y="1222"/>
                    <a:pt x="2020" y="824"/>
                  </a:cubicBezTo>
                  <a:cubicBezTo>
                    <a:pt x="1701" y="438"/>
                    <a:pt x="1409" y="0"/>
                    <a:pt x="1409" y="0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7383696" y="4575765"/>
              <a:ext cx="244793" cy="272793"/>
            </a:xfrm>
            <a:custGeom>
              <a:avLst/>
              <a:gdLst/>
              <a:ahLst/>
              <a:cxnLst/>
              <a:rect l="l" t="t" r="r" b="b"/>
              <a:pathLst>
                <a:path w="4506" h="5021" extrusionOk="0">
                  <a:moveTo>
                    <a:pt x="3456" y="0"/>
                  </a:moveTo>
                  <a:cubicBezTo>
                    <a:pt x="3337" y="80"/>
                    <a:pt x="3323" y="545"/>
                    <a:pt x="3270" y="916"/>
                  </a:cubicBezTo>
                  <a:cubicBezTo>
                    <a:pt x="3137" y="1634"/>
                    <a:pt x="2686" y="2258"/>
                    <a:pt x="2035" y="2590"/>
                  </a:cubicBezTo>
                  <a:cubicBezTo>
                    <a:pt x="1630" y="2822"/>
                    <a:pt x="1369" y="2886"/>
                    <a:pt x="1205" y="2886"/>
                  </a:cubicBezTo>
                  <a:cubicBezTo>
                    <a:pt x="1003" y="2886"/>
                    <a:pt x="946" y="2789"/>
                    <a:pt x="946" y="2789"/>
                  </a:cubicBezTo>
                  <a:cubicBezTo>
                    <a:pt x="946" y="2789"/>
                    <a:pt x="56" y="4343"/>
                    <a:pt x="16" y="4781"/>
                  </a:cubicBezTo>
                  <a:cubicBezTo>
                    <a:pt x="1" y="4960"/>
                    <a:pt x="60" y="5020"/>
                    <a:pt x="156" y="5020"/>
                  </a:cubicBezTo>
                  <a:cubicBezTo>
                    <a:pt x="303" y="5020"/>
                    <a:pt x="536" y="4880"/>
                    <a:pt x="720" y="4808"/>
                  </a:cubicBezTo>
                  <a:cubicBezTo>
                    <a:pt x="1026" y="4688"/>
                    <a:pt x="2593" y="3732"/>
                    <a:pt x="2965" y="3360"/>
                  </a:cubicBezTo>
                  <a:cubicBezTo>
                    <a:pt x="3350" y="2988"/>
                    <a:pt x="3350" y="2298"/>
                    <a:pt x="3589" y="2125"/>
                  </a:cubicBezTo>
                  <a:cubicBezTo>
                    <a:pt x="3828" y="1966"/>
                    <a:pt x="4306" y="1700"/>
                    <a:pt x="4386" y="1461"/>
                  </a:cubicBezTo>
                  <a:cubicBezTo>
                    <a:pt x="4505" y="1156"/>
                    <a:pt x="3456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7570687" y="4576471"/>
              <a:ext cx="186229" cy="240793"/>
            </a:xfrm>
            <a:custGeom>
              <a:avLst/>
              <a:gdLst/>
              <a:ahLst/>
              <a:cxnLst/>
              <a:rect l="l" t="t" r="r" b="b"/>
              <a:pathLst>
                <a:path w="3428" h="4432" extrusionOk="0">
                  <a:moveTo>
                    <a:pt x="333" y="0"/>
                  </a:moveTo>
                  <a:lnTo>
                    <a:pt x="1" y="864"/>
                  </a:lnTo>
                  <a:cubicBezTo>
                    <a:pt x="1" y="864"/>
                    <a:pt x="1077" y="1979"/>
                    <a:pt x="1409" y="2603"/>
                  </a:cubicBezTo>
                  <a:cubicBezTo>
                    <a:pt x="1754" y="3228"/>
                    <a:pt x="1847" y="4210"/>
                    <a:pt x="1847" y="4210"/>
                  </a:cubicBezTo>
                  <a:cubicBezTo>
                    <a:pt x="1847" y="4210"/>
                    <a:pt x="2058" y="4431"/>
                    <a:pt x="2316" y="4431"/>
                  </a:cubicBezTo>
                  <a:cubicBezTo>
                    <a:pt x="2575" y="4431"/>
                    <a:pt x="2882" y="4207"/>
                    <a:pt x="3069" y="3307"/>
                  </a:cubicBezTo>
                  <a:cubicBezTo>
                    <a:pt x="3427" y="1528"/>
                    <a:pt x="3082" y="1156"/>
                    <a:pt x="3082" y="1156"/>
                  </a:cubicBezTo>
                  <a:lnTo>
                    <a:pt x="2617" y="598"/>
                  </a:lnTo>
                  <a:cubicBezTo>
                    <a:pt x="2617" y="598"/>
                    <a:pt x="1820" y="385"/>
                    <a:pt x="1329" y="266"/>
                  </a:cubicBezTo>
                  <a:cubicBezTo>
                    <a:pt x="824" y="16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7670973" y="4601735"/>
              <a:ext cx="109032" cy="327178"/>
            </a:xfrm>
            <a:custGeom>
              <a:avLst/>
              <a:gdLst/>
              <a:ahLst/>
              <a:cxnLst/>
              <a:rect l="l" t="t" r="r" b="b"/>
              <a:pathLst>
                <a:path w="2007" h="6022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13" y="133"/>
                    <a:pt x="492" y="518"/>
                    <a:pt x="678" y="837"/>
                  </a:cubicBezTo>
                  <a:cubicBezTo>
                    <a:pt x="1024" y="1488"/>
                    <a:pt x="1037" y="2258"/>
                    <a:pt x="745" y="2922"/>
                  </a:cubicBezTo>
                  <a:cubicBezTo>
                    <a:pt x="433" y="3670"/>
                    <a:pt x="154" y="3752"/>
                    <a:pt x="47" y="3752"/>
                  </a:cubicBezTo>
                  <a:cubicBezTo>
                    <a:pt x="17" y="3752"/>
                    <a:pt x="1" y="3745"/>
                    <a:pt x="1" y="3745"/>
                  </a:cubicBezTo>
                  <a:lnTo>
                    <a:pt x="1" y="3745"/>
                  </a:lnTo>
                  <a:cubicBezTo>
                    <a:pt x="1" y="3746"/>
                    <a:pt x="267" y="5512"/>
                    <a:pt x="506" y="5884"/>
                  </a:cubicBezTo>
                  <a:cubicBezTo>
                    <a:pt x="563" y="5982"/>
                    <a:pt x="616" y="6021"/>
                    <a:pt x="666" y="6021"/>
                  </a:cubicBezTo>
                  <a:cubicBezTo>
                    <a:pt x="813" y="6021"/>
                    <a:pt x="935" y="5680"/>
                    <a:pt x="1063" y="5472"/>
                  </a:cubicBezTo>
                  <a:cubicBezTo>
                    <a:pt x="1249" y="5193"/>
                    <a:pt x="1874" y="3467"/>
                    <a:pt x="1940" y="2935"/>
                  </a:cubicBezTo>
                  <a:cubicBezTo>
                    <a:pt x="2006" y="2404"/>
                    <a:pt x="1581" y="1860"/>
                    <a:pt x="1674" y="1594"/>
                  </a:cubicBezTo>
                  <a:cubicBezTo>
                    <a:pt x="1767" y="1315"/>
                    <a:pt x="1967" y="824"/>
                    <a:pt x="1887" y="585"/>
                  </a:cubicBezTo>
                  <a:cubicBezTo>
                    <a:pt x="1794" y="266"/>
                    <a:pt x="253" y="0"/>
                    <a:pt x="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7043397" y="3507071"/>
              <a:ext cx="1205166" cy="1129314"/>
            </a:xfrm>
            <a:custGeom>
              <a:avLst/>
              <a:gdLst/>
              <a:ahLst/>
              <a:cxnLst/>
              <a:rect l="l" t="t" r="r" b="b"/>
              <a:pathLst>
                <a:path w="22184" h="20786" extrusionOk="0">
                  <a:moveTo>
                    <a:pt x="18579" y="1"/>
                  </a:moveTo>
                  <a:lnTo>
                    <a:pt x="14408" y="771"/>
                  </a:lnTo>
                  <a:lnTo>
                    <a:pt x="4487" y="585"/>
                  </a:lnTo>
                  <a:lnTo>
                    <a:pt x="2243" y="545"/>
                  </a:lnTo>
                  <a:cubicBezTo>
                    <a:pt x="2243" y="545"/>
                    <a:pt x="2221" y="544"/>
                    <a:pt x="2182" y="544"/>
                  </a:cubicBezTo>
                  <a:cubicBezTo>
                    <a:pt x="1821" y="544"/>
                    <a:pt x="1" y="631"/>
                    <a:pt x="888" y="2418"/>
                  </a:cubicBezTo>
                  <a:lnTo>
                    <a:pt x="9853" y="20786"/>
                  </a:lnTo>
                  <a:lnTo>
                    <a:pt x="11739" y="20122"/>
                  </a:lnTo>
                  <a:cubicBezTo>
                    <a:pt x="11739" y="20122"/>
                    <a:pt x="10490" y="13773"/>
                    <a:pt x="9176" y="10851"/>
                  </a:cubicBezTo>
                  <a:cubicBezTo>
                    <a:pt x="7861" y="7916"/>
                    <a:pt x="6559" y="5459"/>
                    <a:pt x="6559" y="5459"/>
                  </a:cubicBezTo>
                  <a:lnTo>
                    <a:pt x="6559" y="5459"/>
                  </a:lnTo>
                  <a:cubicBezTo>
                    <a:pt x="6560" y="5459"/>
                    <a:pt x="10676" y="7332"/>
                    <a:pt x="11433" y="7571"/>
                  </a:cubicBezTo>
                  <a:cubicBezTo>
                    <a:pt x="12421" y="7886"/>
                    <a:pt x="13636" y="8122"/>
                    <a:pt x="14863" y="8122"/>
                  </a:cubicBezTo>
                  <a:cubicBezTo>
                    <a:pt x="16687" y="8122"/>
                    <a:pt x="18535" y="7600"/>
                    <a:pt x="19694" y="6044"/>
                  </a:cubicBezTo>
                  <a:cubicBezTo>
                    <a:pt x="19694" y="6044"/>
                    <a:pt x="19694" y="6044"/>
                    <a:pt x="19694" y="6044"/>
                  </a:cubicBezTo>
                  <a:cubicBezTo>
                    <a:pt x="19705" y="6044"/>
                    <a:pt x="22183" y="2956"/>
                    <a:pt x="18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7153896" y="3405037"/>
              <a:ext cx="1153828" cy="1159196"/>
            </a:xfrm>
            <a:custGeom>
              <a:avLst/>
              <a:gdLst/>
              <a:ahLst/>
              <a:cxnLst/>
              <a:rect l="l" t="t" r="r" b="b"/>
              <a:pathLst>
                <a:path w="21239" h="21336" extrusionOk="0">
                  <a:moveTo>
                    <a:pt x="1512" y="0"/>
                  </a:moveTo>
                  <a:cubicBezTo>
                    <a:pt x="880" y="0"/>
                    <a:pt x="1" y="236"/>
                    <a:pt x="408" y="1653"/>
                  </a:cubicBezTo>
                  <a:lnTo>
                    <a:pt x="5880" y="21336"/>
                  </a:lnTo>
                  <a:lnTo>
                    <a:pt x="7859" y="21030"/>
                  </a:lnTo>
                  <a:cubicBezTo>
                    <a:pt x="7859" y="21030"/>
                    <a:pt x="7779" y="14575"/>
                    <a:pt x="7022" y="11454"/>
                  </a:cubicBezTo>
                  <a:cubicBezTo>
                    <a:pt x="6278" y="8347"/>
                    <a:pt x="5428" y="5677"/>
                    <a:pt x="5428" y="5677"/>
                  </a:cubicBezTo>
                  <a:lnTo>
                    <a:pt x="5428" y="5677"/>
                  </a:lnTo>
                  <a:cubicBezTo>
                    <a:pt x="5429" y="5677"/>
                    <a:pt x="9147" y="8280"/>
                    <a:pt x="9838" y="8639"/>
                  </a:cubicBezTo>
                  <a:cubicBezTo>
                    <a:pt x="11135" y="9332"/>
                    <a:pt x="12902" y="9949"/>
                    <a:pt x="14624" y="9949"/>
                  </a:cubicBezTo>
                  <a:cubicBezTo>
                    <a:pt x="15934" y="9949"/>
                    <a:pt x="17217" y="9592"/>
                    <a:pt x="18245" y="8639"/>
                  </a:cubicBezTo>
                  <a:lnTo>
                    <a:pt x="18245" y="8639"/>
                  </a:lnTo>
                  <a:cubicBezTo>
                    <a:pt x="18245" y="8639"/>
                    <a:pt x="18245" y="8639"/>
                    <a:pt x="18245" y="8639"/>
                  </a:cubicBezTo>
                  <a:cubicBezTo>
                    <a:pt x="18247" y="8639"/>
                    <a:pt x="21238" y="6053"/>
                    <a:pt x="18231" y="2490"/>
                  </a:cubicBezTo>
                  <a:lnTo>
                    <a:pt x="13995" y="2490"/>
                  </a:lnTo>
                  <a:lnTo>
                    <a:pt x="4286" y="511"/>
                  </a:lnTo>
                  <a:lnTo>
                    <a:pt x="2081" y="59"/>
                  </a:lnTo>
                  <a:cubicBezTo>
                    <a:pt x="2081" y="59"/>
                    <a:pt x="1828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7510113" y="3519350"/>
              <a:ext cx="953854" cy="435133"/>
            </a:xfrm>
            <a:custGeom>
              <a:avLst/>
              <a:gdLst/>
              <a:ahLst/>
              <a:cxnLst/>
              <a:rect l="l" t="t" r="r" b="b"/>
              <a:pathLst>
                <a:path w="17558" h="8009" extrusionOk="0">
                  <a:moveTo>
                    <a:pt x="3533" y="0"/>
                  </a:moveTo>
                  <a:cubicBezTo>
                    <a:pt x="2683" y="0"/>
                    <a:pt x="2524" y="425"/>
                    <a:pt x="2271" y="1249"/>
                  </a:cubicBezTo>
                  <a:cubicBezTo>
                    <a:pt x="1820" y="2697"/>
                    <a:pt x="1355" y="4131"/>
                    <a:pt x="877" y="5565"/>
                  </a:cubicBezTo>
                  <a:cubicBezTo>
                    <a:pt x="810" y="5764"/>
                    <a:pt x="0" y="8009"/>
                    <a:pt x="465" y="8009"/>
                  </a:cubicBezTo>
                  <a:lnTo>
                    <a:pt x="13640" y="8009"/>
                  </a:lnTo>
                  <a:cubicBezTo>
                    <a:pt x="14397" y="8009"/>
                    <a:pt x="17558" y="2484"/>
                    <a:pt x="17558" y="1594"/>
                  </a:cubicBezTo>
                  <a:cubicBezTo>
                    <a:pt x="17558" y="718"/>
                    <a:pt x="16934" y="0"/>
                    <a:pt x="16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7780658" y="3501312"/>
              <a:ext cx="198453" cy="163100"/>
            </a:xfrm>
            <a:custGeom>
              <a:avLst/>
              <a:gdLst/>
              <a:ahLst/>
              <a:cxnLst/>
              <a:rect l="l" t="t" r="r" b="b"/>
              <a:pathLst>
                <a:path w="3653" h="3002" extrusionOk="0">
                  <a:moveTo>
                    <a:pt x="519" y="0"/>
                  </a:moveTo>
                  <a:lnTo>
                    <a:pt x="465" y="226"/>
                  </a:lnTo>
                  <a:lnTo>
                    <a:pt x="1621" y="824"/>
                  </a:lnTo>
                  <a:lnTo>
                    <a:pt x="864" y="1196"/>
                  </a:lnTo>
                  <a:lnTo>
                    <a:pt x="1" y="1475"/>
                  </a:lnTo>
                  <a:lnTo>
                    <a:pt x="80" y="1780"/>
                  </a:lnTo>
                  <a:lnTo>
                    <a:pt x="970" y="1647"/>
                  </a:lnTo>
                  <a:lnTo>
                    <a:pt x="970" y="1647"/>
                  </a:lnTo>
                  <a:lnTo>
                    <a:pt x="94" y="1993"/>
                  </a:lnTo>
                  <a:lnTo>
                    <a:pt x="173" y="2245"/>
                  </a:lnTo>
                  <a:lnTo>
                    <a:pt x="1037" y="2112"/>
                  </a:lnTo>
                  <a:lnTo>
                    <a:pt x="173" y="2325"/>
                  </a:lnTo>
                  <a:lnTo>
                    <a:pt x="266" y="2550"/>
                  </a:lnTo>
                  <a:lnTo>
                    <a:pt x="1090" y="2418"/>
                  </a:lnTo>
                  <a:lnTo>
                    <a:pt x="452" y="2683"/>
                  </a:lnTo>
                  <a:lnTo>
                    <a:pt x="532" y="3002"/>
                  </a:lnTo>
                  <a:lnTo>
                    <a:pt x="2033" y="2471"/>
                  </a:lnTo>
                  <a:lnTo>
                    <a:pt x="3653" y="1514"/>
                  </a:lnTo>
                  <a:lnTo>
                    <a:pt x="3480" y="930"/>
                  </a:lnTo>
                  <a:cubicBezTo>
                    <a:pt x="3478" y="931"/>
                    <a:pt x="3475" y="931"/>
                    <a:pt x="3472" y="931"/>
                  </a:cubicBezTo>
                  <a:cubicBezTo>
                    <a:pt x="3323" y="931"/>
                    <a:pt x="1926" y="372"/>
                    <a:pt x="1926" y="372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7909791" y="3394497"/>
              <a:ext cx="512348" cy="215801"/>
            </a:xfrm>
            <a:custGeom>
              <a:avLst/>
              <a:gdLst/>
              <a:ahLst/>
              <a:cxnLst/>
              <a:rect l="l" t="t" r="r" b="b"/>
              <a:pathLst>
                <a:path w="9431" h="3972" extrusionOk="0">
                  <a:moveTo>
                    <a:pt x="8527" y="1"/>
                  </a:moveTo>
                  <a:cubicBezTo>
                    <a:pt x="7558" y="439"/>
                    <a:pt x="6575" y="824"/>
                    <a:pt x="5566" y="1143"/>
                  </a:cubicBezTo>
                  <a:cubicBezTo>
                    <a:pt x="5340" y="1209"/>
                    <a:pt x="3467" y="1847"/>
                    <a:pt x="479" y="2803"/>
                  </a:cubicBezTo>
                  <a:cubicBezTo>
                    <a:pt x="439" y="3215"/>
                    <a:pt x="1" y="3693"/>
                    <a:pt x="187" y="3972"/>
                  </a:cubicBezTo>
                  <a:cubicBezTo>
                    <a:pt x="1581" y="3812"/>
                    <a:pt x="5858" y="2870"/>
                    <a:pt x="6854" y="2644"/>
                  </a:cubicBezTo>
                  <a:cubicBezTo>
                    <a:pt x="7810" y="2405"/>
                    <a:pt x="8700" y="1940"/>
                    <a:pt x="9431" y="1276"/>
                  </a:cubicBezTo>
                  <a:lnTo>
                    <a:pt x="8527" y="1"/>
                  </a:lnTo>
                  <a:close/>
                </a:path>
              </a:pathLst>
            </a:custGeom>
            <a:solidFill>
              <a:srgbClr val="AB7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8182563" y="3394497"/>
              <a:ext cx="264133" cy="155222"/>
            </a:xfrm>
            <a:custGeom>
              <a:avLst/>
              <a:gdLst/>
              <a:ahLst/>
              <a:cxnLst/>
              <a:rect l="l" t="t" r="r" b="b"/>
              <a:pathLst>
                <a:path w="4862" h="2857" extrusionOk="0">
                  <a:moveTo>
                    <a:pt x="3506" y="1"/>
                  </a:moveTo>
                  <a:lnTo>
                    <a:pt x="0" y="1329"/>
                  </a:lnTo>
                  <a:lnTo>
                    <a:pt x="917" y="2856"/>
                  </a:lnTo>
                  <a:cubicBezTo>
                    <a:pt x="917" y="2856"/>
                    <a:pt x="3958" y="2684"/>
                    <a:pt x="4529" y="1316"/>
                  </a:cubicBezTo>
                  <a:cubicBezTo>
                    <a:pt x="4861" y="532"/>
                    <a:pt x="3506" y="1"/>
                    <a:pt x="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7534614" y="3837567"/>
              <a:ext cx="778599" cy="233839"/>
            </a:xfrm>
            <a:custGeom>
              <a:avLst/>
              <a:gdLst/>
              <a:ahLst/>
              <a:cxnLst/>
              <a:rect l="l" t="t" r="r" b="b"/>
              <a:pathLst>
                <a:path w="14332" h="4304" extrusionOk="0">
                  <a:moveTo>
                    <a:pt x="13428" y="0"/>
                  </a:moveTo>
                  <a:lnTo>
                    <a:pt x="1422" y="1103"/>
                  </a:lnTo>
                  <a:cubicBezTo>
                    <a:pt x="638" y="1103"/>
                    <a:pt x="1" y="1820"/>
                    <a:pt x="1" y="2696"/>
                  </a:cubicBezTo>
                  <a:cubicBezTo>
                    <a:pt x="1" y="3586"/>
                    <a:pt x="638" y="4304"/>
                    <a:pt x="1422" y="4304"/>
                  </a:cubicBezTo>
                  <a:lnTo>
                    <a:pt x="12910" y="4304"/>
                  </a:lnTo>
                  <a:cubicBezTo>
                    <a:pt x="13694" y="4304"/>
                    <a:pt x="14331" y="3586"/>
                    <a:pt x="14318" y="2696"/>
                  </a:cubicBezTo>
                  <a:cubicBezTo>
                    <a:pt x="14318" y="1820"/>
                    <a:pt x="14212" y="0"/>
                    <a:pt x="134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 rot="2364579" flipH="1">
              <a:off x="8164774" y="2465424"/>
              <a:ext cx="91075" cy="177827"/>
            </a:xfrm>
            <a:custGeom>
              <a:avLst/>
              <a:gdLst/>
              <a:ahLst/>
              <a:cxnLst/>
              <a:rect l="l" t="t" r="r" b="b"/>
              <a:pathLst>
                <a:path w="1605" h="3134" extrusionOk="0">
                  <a:moveTo>
                    <a:pt x="1494" y="1"/>
                  </a:moveTo>
                  <a:cubicBezTo>
                    <a:pt x="1481" y="1"/>
                    <a:pt x="1470" y="7"/>
                    <a:pt x="1470" y="22"/>
                  </a:cubicBezTo>
                  <a:cubicBezTo>
                    <a:pt x="1346" y="842"/>
                    <a:pt x="1357" y="1686"/>
                    <a:pt x="1245" y="2506"/>
                  </a:cubicBezTo>
                  <a:cubicBezTo>
                    <a:pt x="1121" y="2428"/>
                    <a:pt x="997" y="2360"/>
                    <a:pt x="851" y="2304"/>
                  </a:cubicBezTo>
                  <a:cubicBezTo>
                    <a:pt x="829" y="2304"/>
                    <a:pt x="795" y="2945"/>
                    <a:pt x="773" y="2990"/>
                  </a:cubicBezTo>
                  <a:cubicBezTo>
                    <a:pt x="491" y="2934"/>
                    <a:pt x="233" y="2776"/>
                    <a:pt x="42" y="2563"/>
                  </a:cubicBezTo>
                  <a:cubicBezTo>
                    <a:pt x="38" y="2556"/>
                    <a:pt x="33" y="2553"/>
                    <a:pt x="28" y="2553"/>
                  </a:cubicBezTo>
                  <a:cubicBezTo>
                    <a:pt x="15" y="2553"/>
                    <a:pt x="0" y="2569"/>
                    <a:pt x="8" y="2585"/>
                  </a:cubicBezTo>
                  <a:cubicBezTo>
                    <a:pt x="143" y="2889"/>
                    <a:pt x="435" y="3091"/>
                    <a:pt x="761" y="3125"/>
                  </a:cubicBezTo>
                  <a:lnTo>
                    <a:pt x="773" y="3125"/>
                  </a:lnTo>
                  <a:cubicBezTo>
                    <a:pt x="801" y="3130"/>
                    <a:pt x="829" y="3133"/>
                    <a:pt x="850" y="3133"/>
                  </a:cubicBezTo>
                  <a:cubicBezTo>
                    <a:pt x="871" y="3133"/>
                    <a:pt x="885" y="3130"/>
                    <a:pt x="885" y="3125"/>
                  </a:cubicBezTo>
                  <a:cubicBezTo>
                    <a:pt x="930" y="2934"/>
                    <a:pt x="975" y="2540"/>
                    <a:pt x="975" y="2540"/>
                  </a:cubicBezTo>
                  <a:cubicBezTo>
                    <a:pt x="1030" y="2577"/>
                    <a:pt x="1269" y="2739"/>
                    <a:pt x="1352" y="2739"/>
                  </a:cubicBezTo>
                  <a:cubicBezTo>
                    <a:pt x="1371" y="2739"/>
                    <a:pt x="1382" y="2730"/>
                    <a:pt x="1380" y="2709"/>
                  </a:cubicBezTo>
                  <a:cubicBezTo>
                    <a:pt x="1492" y="1854"/>
                    <a:pt x="1604" y="899"/>
                    <a:pt x="1526" y="22"/>
                  </a:cubicBezTo>
                  <a:cubicBezTo>
                    <a:pt x="1526" y="9"/>
                    <a:pt x="150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 rot="2237043">
              <a:off x="8230332" y="2501244"/>
              <a:ext cx="35737" cy="49963"/>
            </a:xfrm>
            <a:custGeom>
              <a:avLst/>
              <a:gdLst/>
              <a:ahLst/>
              <a:cxnLst/>
              <a:rect l="l" t="t" r="r" b="b"/>
              <a:pathLst>
                <a:path w="1236" h="1728" extrusionOk="0">
                  <a:moveTo>
                    <a:pt x="602" y="0"/>
                  </a:moveTo>
                  <a:cubicBezTo>
                    <a:pt x="596" y="0"/>
                    <a:pt x="591" y="0"/>
                    <a:pt x="585" y="1"/>
                  </a:cubicBezTo>
                  <a:cubicBezTo>
                    <a:pt x="253" y="14"/>
                    <a:pt x="1" y="412"/>
                    <a:pt x="27" y="890"/>
                  </a:cubicBezTo>
                  <a:cubicBezTo>
                    <a:pt x="40" y="1360"/>
                    <a:pt x="310" y="1727"/>
                    <a:pt x="634" y="1727"/>
                  </a:cubicBezTo>
                  <a:cubicBezTo>
                    <a:pt x="640" y="1727"/>
                    <a:pt x="646" y="1727"/>
                    <a:pt x="652" y="1727"/>
                  </a:cubicBezTo>
                  <a:cubicBezTo>
                    <a:pt x="984" y="1714"/>
                    <a:pt x="1236" y="1315"/>
                    <a:pt x="1209" y="837"/>
                  </a:cubicBezTo>
                  <a:cubicBezTo>
                    <a:pt x="1196" y="367"/>
                    <a:pt x="914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 rot="2237043">
              <a:off x="8152444" y="2452019"/>
              <a:ext cx="35737" cy="49963"/>
            </a:xfrm>
            <a:custGeom>
              <a:avLst/>
              <a:gdLst/>
              <a:ahLst/>
              <a:cxnLst/>
              <a:rect l="l" t="t" r="r" b="b"/>
              <a:pathLst>
                <a:path w="1236" h="1728" extrusionOk="0">
                  <a:moveTo>
                    <a:pt x="602" y="0"/>
                  </a:moveTo>
                  <a:cubicBezTo>
                    <a:pt x="596" y="0"/>
                    <a:pt x="591" y="0"/>
                    <a:pt x="585" y="1"/>
                  </a:cubicBezTo>
                  <a:cubicBezTo>
                    <a:pt x="253" y="14"/>
                    <a:pt x="1" y="412"/>
                    <a:pt x="27" y="890"/>
                  </a:cubicBezTo>
                  <a:cubicBezTo>
                    <a:pt x="40" y="1360"/>
                    <a:pt x="310" y="1727"/>
                    <a:pt x="634" y="1727"/>
                  </a:cubicBezTo>
                  <a:cubicBezTo>
                    <a:pt x="640" y="1727"/>
                    <a:pt x="646" y="1727"/>
                    <a:pt x="652" y="1727"/>
                  </a:cubicBezTo>
                  <a:cubicBezTo>
                    <a:pt x="984" y="1714"/>
                    <a:pt x="1236" y="1315"/>
                    <a:pt x="1209" y="837"/>
                  </a:cubicBezTo>
                  <a:cubicBezTo>
                    <a:pt x="1196" y="367"/>
                    <a:pt x="914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72;p48">
            <a:extLst>
              <a:ext uri="{FF2B5EF4-FFF2-40B4-BE49-F238E27FC236}">
                <a16:creationId xmlns:a16="http://schemas.microsoft.com/office/drawing/2014/main" id="{6A8B076B-9E77-C837-EABE-0536316E7A27}"/>
              </a:ext>
            </a:extLst>
          </p:cNvPr>
          <p:cNvSpPr txBox="1">
            <a:spLocks/>
          </p:cNvSpPr>
          <p:nvPr/>
        </p:nvSpPr>
        <p:spPr>
          <a:xfrm>
            <a:off x="621100" y="1704675"/>
            <a:ext cx="4356000" cy="11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127000" indent="0">
              <a:buFont typeface="Asap"/>
              <a:buNone/>
            </a:pPr>
            <a:r>
              <a:rPr lang="en-US" b="1" dirty="0"/>
              <a:t>ExamNation </a:t>
            </a:r>
            <a:r>
              <a:rPr lang="en-US" dirty="0"/>
              <a:t>is a ready-to-deploy solution for creating online exam systems quickly and efficiently.</a:t>
            </a:r>
          </a:p>
          <a:p>
            <a:pPr marL="127000" indent="0">
              <a:buFont typeface="Asap"/>
              <a:buNone/>
            </a:pPr>
            <a:endParaRPr lang="en-US" dirty="0"/>
          </a:p>
          <a:p>
            <a:pPr marL="127000" indent="0">
              <a:buFont typeface="Asap"/>
              <a:buNone/>
            </a:pPr>
            <a:r>
              <a:rPr lang="en-US" dirty="0"/>
              <a:t>Designed to simplify exam management for educators, organizations, and businesses.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0"/>
          <p:cNvSpPr/>
          <p:nvPr/>
        </p:nvSpPr>
        <p:spPr>
          <a:xfrm rot="-3207067">
            <a:off x="1245945" y="1947460"/>
            <a:ext cx="2000757" cy="2060966"/>
          </a:xfrm>
          <a:custGeom>
            <a:avLst/>
            <a:gdLst/>
            <a:ahLst/>
            <a:cxnLst/>
            <a:rect l="l" t="t" r="r" b="b"/>
            <a:pathLst>
              <a:path w="38991" h="26528" extrusionOk="0">
                <a:moveTo>
                  <a:pt x="30706" y="1"/>
                </a:moveTo>
                <a:cubicBezTo>
                  <a:pt x="27762" y="1"/>
                  <a:pt x="24763" y="1825"/>
                  <a:pt x="22224" y="3569"/>
                </a:cubicBezTo>
                <a:cubicBezTo>
                  <a:pt x="17194" y="7020"/>
                  <a:pt x="12230" y="11031"/>
                  <a:pt x="6871" y="13990"/>
                </a:cubicBezTo>
                <a:cubicBezTo>
                  <a:pt x="3748" y="15699"/>
                  <a:pt x="1" y="19053"/>
                  <a:pt x="4932" y="22044"/>
                </a:cubicBezTo>
                <a:cubicBezTo>
                  <a:pt x="6345" y="22899"/>
                  <a:pt x="8022" y="23195"/>
                  <a:pt x="9633" y="23491"/>
                </a:cubicBezTo>
                <a:lnTo>
                  <a:pt x="24229" y="25989"/>
                </a:lnTo>
                <a:cubicBezTo>
                  <a:pt x="25902" y="26268"/>
                  <a:pt x="27672" y="26527"/>
                  <a:pt x="29388" y="26527"/>
                </a:cubicBezTo>
                <a:cubicBezTo>
                  <a:pt x="31519" y="26527"/>
                  <a:pt x="33568" y="26128"/>
                  <a:pt x="35243" y="24872"/>
                </a:cubicBezTo>
                <a:cubicBezTo>
                  <a:pt x="37149" y="23458"/>
                  <a:pt x="38234" y="21124"/>
                  <a:pt x="38629" y="18757"/>
                </a:cubicBezTo>
                <a:cubicBezTo>
                  <a:pt x="38990" y="16423"/>
                  <a:pt x="38793" y="14023"/>
                  <a:pt x="38563" y="11623"/>
                </a:cubicBezTo>
                <a:cubicBezTo>
                  <a:pt x="38366" y="9453"/>
                  <a:pt x="38168" y="7251"/>
                  <a:pt x="37379" y="5245"/>
                </a:cubicBezTo>
                <a:cubicBezTo>
                  <a:pt x="36623" y="3207"/>
                  <a:pt x="35177" y="1300"/>
                  <a:pt x="33171" y="478"/>
                </a:cubicBezTo>
                <a:cubicBezTo>
                  <a:pt x="32362" y="146"/>
                  <a:pt x="31536" y="1"/>
                  <a:pt x="307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7" name="Google Shape;2027;p50"/>
          <p:cNvGrpSpPr/>
          <p:nvPr/>
        </p:nvGrpSpPr>
        <p:grpSpPr>
          <a:xfrm>
            <a:off x="2686311" y="921000"/>
            <a:ext cx="743073" cy="302435"/>
            <a:chOff x="353361" y="320550"/>
            <a:chExt cx="743073" cy="302435"/>
          </a:xfrm>
        </p:grpSpPr>
        <p:sp>
          <p:nvSpPr>
            <p:cNvPr id="2028" name="Google Shape;2028;p50"/>
            <p:cNvSpPr/>
            <p:nvPr/>
          </p:nvSpPr>
          <p:spPr>
            <a:xfrm>
              <a:off x="548270" y="320550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353361" y="488990"/>
              <a:ext cx="743073" cy="133995"/>
              <a:chOff x="7710900" y="455075"/>
              <a:chExt cx="1449050" cy="261300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2" name="Google Shape;2032;p50"/>
          <p:cNvGrpSpPr/>
          <p:nvPr/>
        </p:nvGrpSpPr>
        <p:grpSpPr>
          <a:xfrm>
            <a:off x="1433177" y="3261385"/>
            <a:ext cx="1393362" cy="1390788"/>
            <a:chOff x="924775" y="2599656"/>
            <a:chExt cx="2115000" cy="2111094"/>
          </a:xfrm>
        </p:grpSpPr>
        <p:sp>
          <p:nvSpPr>
            <p:cNvPr id="2033" name="Google Shape;2033;p50"/>
            <p:cNvSpPr/>
            <p:nvPr/>
          </p:nvSpPr>
          <p:spPr>
            <a:xfrm>
              <a:off x="924775" y="4387650"/>
              <a:ext cx="2115000" cy="323100"/>
            </a:xfrm>
            <a:prstGeom prst="ellipse">
              <a:avLst/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4" name="Google Shape;2034;p50"/>
            <p:cNvGrpSpPr/>
            <p:nvPr/>
          </p:nvGrpSpPr>
          <p:grpSpPr>
            <a:xfrm>
              <a:off x="1072698" y="2599656"/>
              <a:ext cx="1719043" cy="2008915"/>
              <a:chOff x="8017963" y="3604799"/>
              <a:chExt cx="810525" cy="947199"/>
            </a:xfrm>
          </p:grpSpPr>
          <p:sp>
            <p:nvSpPr>
              <p:cNvPr id="2035" name="Google Shape;2035;p50"/>
              <p:cNvSpPr/>
              <p:nvPr/>
            </p:nvSpPr>
            <p:spPr>
              <a:xfrm>
                <a:off x="8443219" y="3604799"/>
                <a:ext cx="224276" cy="129972"/>
              </a:xfrm>
              <a:custGeom>
                <a:avLst/>
                <a:gdLst/>
                <a:ahLst/>
                <a:cxnLst/>
                <a:rect l="l" t="t" r="r" b="b"/>
                <a:pathLst>
                  <a:path w="4150" h="2405" extrusionOk="0">
                    <a:moveTo>
                      <a:pt x="1700" y="1"/>
                    </a:moveTo>
                    <a:cubicBezTo>
                      <a:pt x="1348" y="1"/>
                      <a:pt x="1062" y="33"/>
                      <a:pt x="945" y="99"/>
                    </a:cubicBezTo>
                    <a:cubicBezTo>
                      <a:pt x="541" y="313"/>
                      <a:pt x="1" y="1696"/>
                      <a:pt x="102" y="1797"/>
                    </a:cubicBezTo>
                    <a:cubicBezTo>
                      <a:pt x="181" y="1875"/>
                      <a:pt x="383" y="1901"/>
                      <a:pt x="570" y="1901"/>
                    </a:cubicBezTo>
                    <a:cubicBezTo>
                      <a:pt x="757" y="1901"/>
                      <a:pt x="928" y="1875"/>
                      <a:pt x="945" y="1853"/>
                    </a:cubicBezTo>
                    <a:cubicBezTo>
                      <a:pt x="979" y="1797"/>
                      <a:pt x="1181" y="1021"/>
                      <a:pt x="1316" y="886"/>
                    </a:cubicBezTo>
                    <a:cubicBezTo>
                      <a:pt x="1361" y="848"/>
                      <a:pt x="1517" y="830"/>
                      <a:pt x="1716" y="830"/>
                    </a:cubicBezTo>
                    <a:cubicBezTo>
                      <a:pt x="2165" y="830"/>
                      <a:pt x="2834" y="921"/>
                      <a:pt x="2935" y="1077"/>
                    </a:cubicBezTo>
                    <a:cubicBezTo>
                      <a:pt x="3048" y="1246"/>
                      <a:pt x="2722" y="2123"/>
                      <a:pt x="2800" y="2235"/>
                    </a:cubicBezTo>
                    <a:cubicBezTo>
                      <a:pt x="2874" y="2330"/>
                      <a:pt x="3263" y="2405"/>
                      <a:pt x="3460" y="2405"/>
                    </a:cubicBezTo>
                    <a:cubicBezTo>
                      <a:pt x="3473" y="2405"/>
                      <a:pt x="3486" y="2405"/>
                      <a:pt x="3497" y="2404"/>
                    </a:cubicBezTo>
                    <a:cubicBezTo>
                      <a:pt x="3666" y="2393"/>
                      <a:pt x="4149" y="987"/>
                      <a:pt x="3913" y="515"/>
                    </a:cubicBezTo>
                    <a:cubicBezTo>
                      <a:pt x="3747" y="183"/>
                      <a:pt x="2538" y="1"/>
                      <a:pt x="17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8042227" y="3685268"/>
                <a:ext cx="754704" cy="860249"/>
              </a:xfrm>
              <a:custGeom>
                <a:avLst/>
                <a:gdLst/>
                <a:ahLst/>
                <a:cxnLst/>
                <a:rect l="l" t="t" r="r" b="b"/>
                <a:pathLst>
                  <a:path w="13965" h="15918" extrusionOk="0">
                    <a:moveTo>
                      <a:pt x="8104" y="1"/>
                    </a:moveTo>
                    <a:cubicBezTo>
                      <a:pt x="7143" y="1"/>
                      <a:pt x="6156" y="172"/>
                      <a:pt x="5409" y="701"/>
                    </a:cubicBezTo>
                    <a:lnTo>
                      <a:pt x="5364" y="735"/>
                    </a:lnTo>
                    <a:cubicBezTo>
                      <a:pt x="5150" y="904"/>
                      <a:pt x="4959" y="1106"/>
                      <a:pt x="4790" y="1331"/>
                    </a:cubicBezTo>
                    <a:cubicBezTo>
                      <a:pt x="2620" y="4164"/>
                      <a:pt x="1" y="13405"/>
                      <a:pt x="912" y="14788"/>
                    </a:cubicBezTo>
                    <a:cubicBezTo>
                      <a:pt x="1511" y="15708"/>
                      <a:pt x="4285" y="15917"/>
                      <a:pt x="6611" y="15917"/>
                    </a:cubicBezTo>
                    <a:cubicBezTo>
                      <a:pt x="8125" y="15917"/>
                      <a:pt x="9448" y="15828"/>
                      <a:pt x="9861" y="15789"/>
                    </a:cubicBezTo>
                    <a:cubicBezTo>
                      <a:pt x="10906" y="15676"/>
                      <a:pt x="12750" y="14529"/>
                      <a:pt x="13323" y="13585"/>
                    </a:cubicBezTo>
                    <a:cubicBezTo>
                      <a:pt x="13897" y="12652"/>
                      <a:pt x="13964" y="4344"/>
                      <a:pt x="13548" y="2927"/>
                    </a:cubicBezTo>
                    <a:cubicBezTo>
                      <a:pt x="13132" y="1511"/>
                      <a:pt x="12154" y="814"/>
                      <a:pt x="11457" y="555"/>
                    </a:cubicBezTo>
                    <a:cubicBezTo>
                      <a:pt x="11178" y="457"/>
                      <a:pt x="9675" y="1"/>
                      <a:pt x="8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8017963" y="3805458"/>
                <a:ext cx="592414" cy="706660"/>
              </a:xfrm>
              <a:custGeom>
                <a:avLst/>
                <a:gdLst/>
                <a:ahLst/>
                <a:cxnLst/>
                <a:rect l="l" t="t" r="r" b="b"/>
                <a:pathLst>
                  <a:path w="10962" h="13076" extrusionOk="0">
                    <a:moveTo>
                      <a:pt x="6369" y="0"/>
                    </a:moveTo>
                    <a:cubicBezTo>
                      <a:pt x="5766" y="0"/>
                      <a:pt x="5164" y="69"/>
                      <a:pt x="4576" y="209"/>
                    </a:cubicBezTo>
                    <a:cubicBezTo>
                      <a:pt x="4329" y="276"/>
                      <a:pt x="4092" y="355"/>
                      <a:pt x="3868" y="467"/>
                    </a:cubicBezTo>
                    <a:cubicBezTo>
                      <a:pt x="3677" y="568"/>
                      <a:pt x="3497" y="714"/>
                      <a:pt x="3350" y="883"/>
                    </a:cubicBezTo>
                    <a:cubicBezTo>
                      <a:pt x="1754" y="2682"/>
                      <a:pt x="0" y="8865"/>
                      <a:pt x="191" y="10968"/>
                    </a:cubicBezTo>
                    <a:cubicBezTo>
                      <a:pt x="214" y="11260"/>
                      <a:pt x="281" y="11474"/>
                      <a:pt x="394" y="11586"/>
                    </a:cubicBezTo>
                    <a:cubicBezTo>
                      <a:pt x="1209" y="12410"/>
                      <a:pt x="4588" y="13075"/>
                      <a:pt x="6417" y="13075"/>
                    </a:cubicBezTo>
                    <a:cubicBezTo>
                      <a:pt x="6758" y="13075"/>
                      <a:pt x="7045" y="13052"/>
                      <a:pt x="7252" y="13002"/>
                    </a:cubicBezTo>
                    <a:cubicBezTo>
                      <a:pt x="8556" y="12699"/>
                      <a:pt x="9759" y="11147"/>
                      <a:pt x="9916" y="10473"/>
                    </a:cubicBezTo>
                    <a:cubicBezTo>
                      <a:pt x="10073" y="9787"/>
                      <a:pt x="10962" y="2806"/>
                      <a:pt x="10298" y="1479"/>
                    </a:cubicBezTo>
                    <a:cubicBezTo>
                      <a:pt x="10029" y="962"/>
                      <a:pt x="9399" y="580"/>
                      <a:pt x="8612" y="321"/>
                    </a:cubicBezTo>
                    <a:cubicBezTo>
                      <a:pt x="7880" y="108"/>
                      <a:pt x="7124" y="0"/>
                      <a:pt x="6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0"/>
              <p:cNvSpPr/>
              <p:nvPr/>
            </p:nvSpPr>
            <p:spPr>
              <a:xfrm>
                <a:off x="8199003" y="3814861"/>
                <a:ext cx="355492" cy="403481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7466" extrusionOk="0">
                    <a:moveTo>
                      <a:pt x="2006" y="0"/>
                    </a:moveTo>
                    <a:cubicBezTo>
                      <a:pt x="1726" y="0"/>
                      <a:pt x="1461" y="15"/>
                      <a:pt x="1226" y="46"/>
                    </a:cubicBezTo>
                    <a:cubicBezTo>
                      <a:pt x="979" y="102"/>
                      <a:pt x="742" y="192"/>
                      <a:pt x="518" y="293"/>
                    </a:cubicBezTo>
                    <a:cubicBezTo>
                      <a:pt x="327" y="394"/>
                      <a:pt x="147" y="540"/>
                      <a:pt x="0" y="709"/>
                    </a:cubicBezTo>
                    <a:cubicBezTo>
                      <a:pt x="304" y="585"/>
                      <a:pt x="608" y="484"/>
                      <a:pt x="922" y="417"/>
                    </a:cubicBezTo>
                    <a:cubicBezTo>
                      <a:pt x="1209" y="347"/>
                      <a:pt x="1591" y="313"/>
                      <a:pt x="2013" y="313"/>
                    </a:cubicBezTo>
                    <a:cubicBezTo>
                      <a:pt x="3296" y="313"/>
                      <a:pt x="4954" y="631"/>
                      <a:pt x="5453" y="1249"/>
                    </a:cubicBezTo>
                    <a:cubicBezTo>
                      <a:pt x="6116" y="2058"/>
                      <a:pt x="5779" y="5982"/>
                      <a:pt x="5599" y="7432"/>
                    </a:cubicBezTo>
                    <a:lnTo>
                      <a:pt x="5903" y="7466"/>
                    </a:lnTo>
                    <a:cubicBezTo>
                      <a:pt x="5937" y="7252"/>
                      <a:pt x="6577" y="2126"/>
                      <a:pt x="5700" y="1046"/>
                    </a:cubicBezTo>
                    <a:cubicBezTo>
                      <a:pt x="5149" y="364"/>
                      <a:pt x="3386" y="0"/>
                      <a:pt x="2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301089" y="3712073"/>
                <a:ext cx="433853" cy="453417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8390" extrusionOk="0">
                    <a:moveTo>
                      <a:pt x="2347" y="0"/>
                    </a:moveTo>
                    <a:cubicBezTo>
                      <a:pt x="1961" y="0"/>
                      <a:pt x="1651" y="18"/>
                      <a:pt x="1473" y="37"/>
                    </a:cubicBezTo>
                    <a:cubicBezTo>
                      <a:pt x="1169" y="70"/>
                      <a:pt x="866" y="138"/>
                      <a:pt x="574" y="239"/>
                    </a:cubicBezTo>
                    <a:cubicBezTo>
                      <a:pt x="360" y="408"/>
                      <a:pt x="169" y="610"/>
                      <a:pt x="0" y="835"/>
                    </a:cubicBezTo>
                    <a:cubicBezTo>
                      <a:pt x="461" y="576"/>
                      <a:pt x="978" y="408"/>
                      <a:pt x="1507" y="351"/>
                    </a:cubicBezTo>
                    <a:cubicBezTo>
                      <a:pt x="1732" y="327"/>
                      <a:pt x="2030" y="312"/>
                      <a:pt x="2370" y="312"/>
                    </a:cubicBezTo>
                    <a:cubicBezTo>
                      <a:pt x="3630" y="312"/>
                      <a:pt x="5467" y="521"/>
                      <a:pt x="6307" y="1273"/>
                    </a:cubicBezTo>
                    <a:lnTo>
                      <a:pt x="6352" y="1307"/>
                    </a:lnTo>
                    <a:cubicBezTo>
                      <a:pt x="7443" y="2296"/>
                      <a:pt x="7701" y="2532"/>
                      <a:pt x="7499" y="8378"/>
                    </a:cubicBezTo>
                    <a:lnTo>
                      <a:pt x="7814" y="8390"/>
                    </a:lnTo>
                    <a:cubicBezTo>
                      <a:pt x="8027" y="2398"/>
                      <a:pt x="7713" y="2116"/>
                      <a:pt x="6555" y="1071"/>
                    </a:cubicBezTo>
                    <a:lnTo>
                      <a:pt x="6521" y="1048"/>
                    </a:lnTo>
                    <a:cubicBezTo>
                      <a:pt x="5555" y="177"/>
                      <a:pt x="3570" y="0"/>
                      <a:pt x="2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556870" y="4137492"/>
                <a:ext cx="271618" cy="414506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7670" extrusionOk="0">
                    <a:moveTo>
                      <a:pt x="4025" y="1"/>
                    </a:moveTo>
                    <a:cubicBezTo>
                      <a:pt x="3935" y="1"/>
                      <a:pt x="3845" y="12"/>
                      <a:pt x="3755" y="34"/>
                    </a:cubicBezTo>
                    <a:cubicBezTo>
                      <a:pt x="2755" y="225"/>
                      <a:pt x="1057" y="1226"/>
                      <a:pt x="866" y="1766"/>
                    </a:cubicBezTo>
                    <a:cubicBezTo>
                      <a:pt x="697" y="2215"/>
                      <a:pt x="0" y="5599"/>
                      <a:pt x="101" y="7173"/>
                    </a:cubicBezTo>
                    <a:cubicBezTo>
                      <a:pt x="113" y="7218"/>
                      <a:pt x="113" y="7252"/>
                      <a:pt x="113" y="7297"/>
                    </a:cubicBezTo>
                    <a:cubicBezTo>
                      <a:pt x="140" y="7587"/>
                      <a:pt x="510" y="7669"/>
                      <a:pt x="902" y="7669"/>
                    </a:cubicBezTo>
                    <a:cubicBezTo>
                      <a:pt x="1314" y="7669"/>
                      <a:pt x="1752" y="7579"/>
                      <a:pt x="1844" y="7544"/>
                    </a:cubicBezTo>
                    <a:cubicBezTo>
                      <a:pt x="2721" y="7229"/>
                      <a:pt x="4531" y="5745"/>
                      <a:pt x="4711" y="4981"/>
                    </a:cubicBezTo>
                    <a:cubicBezTo>
                      <a:pt x="4823" y="4498"/>
                      <a:pt x="5026" y="293"/>
                      <a:pt x="4295" y="34"/>
                    </a:cubicBezTo>
                    <a:cubicBezTo>
                      <a:pt x="4205" y="12"/>
                      <a:pt x="4115" y="1"/>
                      <a:pt x="4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1" name="Google Shape;2041;p50"/>
          <p:cNvGrpSpPr/>
          <p:nvPr/>
        </p:nvGrpSpPr>
        <p:grpSpPr>
          <a:xfrm>
            <a:off x="2090749" y="1592558"/>
            <a:ext cx="181402" cy="765282"/>
            <a:chOff x="4193041" y="326200"/>
            <a:chExt cx="41383" cy="174539"/>
          </a:xfrm>
        </p:grpSpPr>
        <p:sp>
          <p:nvSpPr>
            <p:cNvPr id="2042" name="Google Shape;2042;p50"/>
            <p:cNvSpPr/>
            <p:nvPr/>
          </p:nvSpPr>
          <p:spPr>
            <a:xfrm>
              <a:off x="4193041" y="326200"/>
              <a:ext cx="41383" cy="122386"/>
            </a:xfrm>
            <a:custGeom>
              <a:avLst/>
              <a:gdLst/>
              <a:ahLst/>
              <a:cxnLst/>
              <a:rect l="l" t="t" r="r" b="b"/>
              <a:pathLst>
                <a:path w="1080" h="3194" extrusionOk="0">
                  <a:moveTo>
                    <a:pt x="147" y="1"/>
                  </a:moveTo>
                  <a:lnTo>
                    <a:pt x="1" y="979"/>
                  </a:lnTo>
                  <a:lnTo>
                    <a:pt x="147" y="3194"/>
                  </a:lnTo>
                  <a:lnTo>
                    <a:pt x="934" y="3194"/>
                  </a:lnTo>
                  <a:lnTo>
                    <a:pt x="1080" y="990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4198636" y="470544"/>
              <a:ext cx="30194" cy="30194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7"/>
                  </a:lnTo>
                  <a:lnTo>
                    <a:pt x="788" y="787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50"/>
          <p:cNvSpPr/>
          <p:nvPr/>
        </p:nvSpPr>
        <p:spPr>
          <a:xfrm>
            <a:off x="2686299" y="2401431"/>
            <a:ext cx="469443" cy="765298"/>
          </a:xfrm>
          <a:custGeom>
            <a:avLst/>
            <a:gdLst/>
            <a:ahLst/>
            <a:cxnLst/>
            <a:rect l="l" t="t" r="r" b="b"/>
            <a:pathLst>
              <a:path w="2879" h="4694" extrusionOk="0">
                <a:moveTo>
                  <a:pt x="1567" y="1"/>
                </a:moveTo>
                <a:cubicBezTo>
                  <a:pt x="1536" y="1"/>
                  <a:pt x="1505" y="2"/>
                  <a:pt x="1473" y="4"/>
                </a:cubicBezTo>
                <a:cubicBezTo>
                  <a:pt x="956" y="4"/>
                  <a:pt x="450" y="138"/>
                  <a:pt x="1" y="397"/>
                </a:cubicBezTo>
                <a:lnTo>
                  <a:pt x="349" y="1072"/>
                </a:lnTo>
                <a:cubicBezTo>
                  <a:pt x="664" y="892"/>
                  <a:pt x="1035" y="790"/>
                  <a:pt x="1406" y="768"/>
                </a:cubicBezTo>
                <a:cubicBezTo>
                  <a:pt x="1424" y="767"/>
                  <a:pt x="1442" y="766"/>
                  <a:pt x="1461" y="766"/>
                </a:cubicBezTo>
                <a:cubicBezTo>
                  <a:pt x="1588" y="766"/>
                  <a:pt x="1715" y="800"/>
                  <a:pt x="1833" y="869"/>
                </a:cubicBezTo>
                <a:cubicBezTo>
                  <a:pt x="1923" y="948"/>
                  <a:pt x="1979" y="1060"/>
                  <a:pt x="1979" y="1184"/>
                </a:cubicBezTo>
                <a:cubicBezTo>
                  <a:pt x="1979" y="1296"/>
                  <a:pt x="1946" y="1409"/>
                  <a:pt x="1878" y="1510"/>
                </a:cubicBezTo>
                <a:cubicBezTo>
                  <a:pt x="1754" y="1656"/>
                  <a:pt x="1608" y="1780"/>
                  <a:pt x="1440" y="1881"/>
                </a:cubicBezTo>
                <a:cubicBezTo>
                  <a:pt x="1260" y="2016"/>
                  <a:pt x="1102" y="2173"/>
                  <a:pt x="979" y="2353"/>
                </a:cubicBezTo>
                <a:cubicBezTo>
                  <a:pt x="889" y="2511"/>
                  <a:pt x="844" y="2690"/>
                  <a:pt x="855" y="2882"/>
                </a:cubicBezTo>
                <a:lnTo>
                  <a:pt x="855" y="3106"/>
                </a:lnTo>
                <a:lnTo>
                  <a:pt x="1664" y="3106"/>
                </a:lnTo>
                <a:lnTo>
                  <a:pt x="1664" y="2915"/>
                </a:lnTo>
                <a:cubicBezTo>
                  <a:pt x="1664" y="2814"/>
                  <a:pt x="1687" y="2713"/>
                  <a:pt x="1743" y="2623"/>
                </a:cubicBezTo>
                <a:cubicBezTo>
                  <a:pt x="1856" y="2488"/>
                  <a:pt x="1979" y="2376"/>
                  <a:pt x="2125" y="2286"/>
                </a:cubicBezTo>
                <a:cubicBezTo>
                  <a:pt x="2350" y="2140"/>
                  <a:pt x="2553" y="1948"/>
                  <a:pt x="2710" y="1724"/>
                </a:cubicBezTo>
                <a:cubicBezTo>
                  <a:pt x="2822" y="1544"/>
                  <a:pt x="2879" y="1341"/>
                  <a:pt x="2867" y="1128"/>
                </a:cubicBezTo>
                <a:cubicBezTo>
                  <a:pt x="2879" y="813"/>
                  <a:pt x="2744" y="509"/>
                  <a:pt x="2496" y="307"/>
                </a:cubicBezTo>
                <a:cubicBezTo>
                  <a:pt x="2229" y="111"/>
                  <a:pt x="1904" y="1"/>
                  <a:pt x="1567" y="1"/>
                </a:cubicBezTo>
                <a:close/>
                <a:moveTo>
                  <a:pt x="1256" y="3633"/>
                </a:moveTo>
                <a:cubicBezTo>
                  <a:pt x="1123" y="3633"/>
                  <a:pt x="992" y="3688"/>
                  <a:pt x="889" y="3781"/>
                </a:cubicBezTo>
                <a:cubicBezTo>
                  <a:pt x="788" y="3882"/>
                  <a:pt x="743" y="4028"/>
                  <a:pt x="754" y="4174"/>
                </a:cubicBezTo>
                <a:cubicBezTo>
                  <a:pt x="743" y="4309"/>
                  <a:pt x="799" y="4456"/>
                  <a:pt x="900" y="4557"/>
                </a:cubicBezTo>
                <a:cubicBezTo>
                  <a:pt x="991" y="4648"/>
                  <a:pt x="1119" y="4693"/>
                  <a:pt x="1258" y="4693"/>
                </a:cubicBezTo>
                <a:cubicBezTo>
                  <a:pt x="1273" y="4693"/>
                  <a:pt x="1289" y="4693"/>
                  <a:pt x="1305" y="4692"/>
                </a:cubicBezTo>
                <a:cubicBezTo>
                  <a:pt x="1319" y="4693"/>
                  <a:pt x="1334" y="4693"/>
                  <a:pt x="1348" y="4693"/>
                </a:cubicBezTo>
                <a:cubicBezTo>
                  <a:pt x="1478" y="4693"/>
                  <a:pt x="1597" y="4648"/>
                  <a:pt x="1698" y="4557"/>
                </a:cubicBezTo>
                <a:cubicBezTo>
                  <a:pt x="1889" y="4332"/>
                  <a:pt x="1889" y="4006"/>
                  <a:pt x="1698" y="3781"/>
                </a:cubicBezTo>
                <a:cubicBezTo>
                  <a:pt x="1586" y="3680"/>
                  <a:pt x="1440" y="3635"/>
                  <a:pt x="1293" y="3635"/>
                </a:cubicBezTo>
                <a:cubicBezTo>
                  <a:pt x="1281" y="3634"/>
                  <a:pt x="1269" y="3633"/>
                  <a:pt x="1256" y="36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5" name="Google Shape;2045;p50"/>
          <p:cNvGrpSpPr/>
          <p:nvPr/>
        </p:nvGrpSpPr>
        <p:grpSpPr>
          <a:xfrm>
            <a:off x="662523" y="2458264"/>
            <a:ext cx="597007" cy="651612"/>
            <a:chOff x="833225" y="2167124"/>
            <a:chExt cx="528840" cy="577210"/>
          </a:xfrm>
        </p:grpSpPr>
        <p:sp>
          <p:nvSpPr>
            <p:cNvPr id="2046" name="Google Shape;2046;p50"/>
            <p:cNvSpPr/>
            <p:nvPr/>
          </p:nvSpPr>
          <p:spPr>
            <a:xfrm>
              <a:off x="833225" y="2223332"/>
              <a:ext cx="520981" cy="521002"/>
            </a:xfrm>
            <a:custGeom>
              <a:avLst/>
              <a:gdLst/>
              <a:ahLst/>
              <a:cxnLst/>
              <a:rect l="l" t="t" r="r" b="b"/>
              <a:pathLst>
                <a:path w="8231" h="8231" extrusionOk="0">
                  <a:moveTo>
                    <a:pt x="4116" y="1"/>
                  </a:moveTo>
                  <a:cubicBezTo>
                    <a:pt x="1833" y="1"/>
                    <a:pt x="1" y="1844"/>
                    <a:pt x="1" y="4115"/>
                  </a:cubicBezTo>
                  <a:cubicBezTo>
                    <a:pt x="1" y="6386"/>
                    <a:pt x="1833" y="8230"/>
                    <a:pt x="4116" y="8230"/>
                  </a:cubicBezTo>
                  <a:cubicBezTo>
                    <a:pt x="6387" y="8230"/>
                    <a:pt x="8230" y="6386"/>
                    <a:pt x="8230" y="4115"/>
                  </a:cubicBezTo>
                  <a:cubicBezTo>
                    <a:pt x="8230" y="1844"/>
                    <a:pt x="6387" y="1"/>
                    <a:pt x="4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917916" y="2358535"/>
              <a:ext cx="299639" cy="301106"/>
            </a:xfrm>
            <a:custGeom>
              <a:avLst/>
              <a:gdLst/>
              <a:ahLst/>
              <a:cxnLst/>
              <a:rect l="l" t="t" r="r" b="b"/>
              <a:pathLst>
                <a:path w="4734" h="4757" extrusionOk="0">
                  <a:moveTo>
                    <a:pt x="203" y="1"/>
                  </a:moveTo>
                  <a:cubicBezTo>
                    <a:pt x="147" y="79"/>
                    <a:pt x="113" y="169"/>
                    <a:pt x="68" y="259"/>
                  </a:cubicBezTo>
                  <a:cubicBezTo>
                    <a:pt x="46" y="349"/>
                    <a:pt x="23" y="439"/>
                    <a:pt x="1" y="540"/>
                  </a:cubicBezTo>
                  <a:lnTo>
                    <a:pt x="1" y="833"/>
                  </a:lnTo>
                  <a:cubicBezTo>
                    <a:pt x="23" y="934"/>
                    <a:pt x="35" y="1035"/>
                    <a:pt x="57" y="1147"/>
                  </a:cubicBezTo>
                  <a:cubicBezTo>
                    <a:pt x="147" y="1530"/>
                    <a:pt x="304" y="1901"/>
                    <a:pt x="540" y="2238"/>
                  </a:cubicBezTo>
                  <a:cubicBezTo>
                    <a:pt x="1058" y="3014"/>
                    <a:pt x="1721" y="3688"/>
                    <a:pt x="2508" y="4217"/>
                  </a:cubicBezTo>
                  <a:cubicBezTo>
                    <a:pt x="2834" y="4453"/>
                    <a:pt x="3216" y="4610"/>
                    <a:pt x="3610" y="4700"/>
                  </a:cubicBezTo>
                  <a:cubicBezTo>
                    <a:pt x="3711" y="4722"/>
                    <a:pt x="3812" y="4734"/>
                    <a:pt x="3913" y="4756"/>
                  </a:cubicBezTo>
                  <a:lnTo>
                    <a:pt x="4217" y="4756"/>
                  </a:lnTo>
                  <a:cubicBezTo>
                    <a:pt x="4273" y="4745"/>
                    <a:pt x="4329" y="4734"/>
                    <a:pt x="4385" y="4722"/>
                  </a:cubicBezTo>
                  <a:cubicBezTo>
                    <a:pt x="4520" y="4700"/>
                    <a:pt x="4633" y="4633"/>
                    <a:pt x="4734" y="4543"/>
                  </a:cubicBezTo>
                  <a:lnTo>
                    <a:pt x="4723" y="4509"/>
                  </a:lnTo>
                  <a:cubicBezTo>
                    <a:pt x="4307" y="4093"/>
                    <a:pt x="3879" y="3677"/>
                    <a:pt x="3463" y="3250"/>
                  </a:cubicBezTo>
                  <a:cubicBezTo>
                    <a:pt x="3450" y="3237"/>
                    <a:pt x="3433" y="3231"/>
                    <a:pt x="3417" y="3231"/>
                  </a:cubicBezTo>
                  <a:cubicBezTo>
                    <a:pt x="3405" y="3231"/>
                    <a:pt x="3394" y="3234"/>
                    <a:pt x="3385" y="3238"/>
                  </a:cubicBezTo>
                  <a:cubicBezTo>
                    <a:pt x="3324" y="3258"/>
                    <a:pt x="3263" y="3267"/>
                    <a:pt x="3202" y="3267"/>
                  </a:cubicBezTo>
                  <a:cubicBezTo>
                    <a:pt x="3048" y="3267"/>
                    <a:pt x="2898" y="3208"/>
                    <a:pt x="2778" y="3104"/>
                  </a:cubicBezTo>
                  <a:cubicBezTo>
                    <a:pt x="2384" y="2755"/>
                    <a:pt x="2013" y="2373"/>
                    <a:pt x="1653" y="1979"/>
                  </a:cubicBezTo>
                  <a:cubicBezTo>
                    <a:pt x="1507" y="1822"/>
                    <a:pt x="1451" y="1586"/>
                    <a:pt x="1519" y="1372"/>
                  </a:cubicBezTo>
                  <a:cubicBezTo>
                    <a:pt x="1530" y="1338"/>
                    <a:pt x="1519" y="1316"/>
                    <a:pt x="1496" y="1294"/>
                  </a:cubicBezTo>
                  <a:cubicBezTo>
                    <a:pt x="1080" y="878"/>
                    <a:pt x="664" y="462"/>
                    <a:pt x="248" y="46"/>
                  </a:cubicBezTo>
                  <a:cubicBezTo>
                    <a:pt x="237" y="34"/>
                    <a:pt x="226" y="23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1153507" y="2514057"/>
              <a:ext cx="117476" cy="115708"/>
            </a:xfrm>
            <a:custGeom>
              <a:avLst/>
              <a:gdLst/>
              <a:ahLst/>
              <a:cxnLst/>
              <a:rect l="l" t="t" r="r" b="b"/>
              <a:pathLst>
                <a:path w="1856" h="1828" extrusionOk="0">
                  <a:moveTo>
                    <a:pt x="631" y="0"/>
                  </a:moveTo>
                  <a:cubicBezTo>
                    <a:pt x="571" y="0"/>
                    <a:pt x="512" y="28"/>
                    <a:pt x="472" y="84"/>
                  </a:cubicBezTo>
                  <a:lnTo>
                    <a:pt x="90" y="455"/>
                  </a:lnTo>
                  <a:cubicBezTo>
                    <a:pt x="56" y="489"/>
                    <a:pt x="23" y="523"/>
                    <a:pt x="0" y="545"/>
                  </a:cubicBezTo>
                  <a:lnTo>
                    <a:pt x="1270" y="1827"/>
                  </a:lnTo>
                  <a:lnTo>
                    <a:pt x="1304" y="1805"/>
                  </a:lnTo>
                  <a:lnTo>
                    <a:pt x="1743" y="1355"/>
                  </a:lnTo>
                  <a:cubicBezTo>
                    <a:pt x="1855" y="1276"/>
                    <a:pt x="1855" y="1119"/>
                    <a:pt x="1743" y="1040"/>
                  </a:cubicBezTo>
                  <a:lnTo>
                    <a:pt x="798" y="84"/>
                  </a:lnTo>
                  <a:cubicBezTo>
                    <a:pt x="753" y="28"/>
                    <a:pt x="691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947792" y="2307517"/>
              <a:ext cx="117476" cy="115138"/>
            </a:xfrm>
            <a:custGeom>
              <a:avLst/>
              <a:gdLst/>
              <a:ahLst/>
              <a:cxnLst/>
              <a:rect l="l" t="t" r="r" b="b"/>
              <a:pathLst>
                <a:path w="1856" h="1819" extrusionOk="0">
                  <a:moveTo>
                    <a:pt x="625" y="0"/>
                  </a:moveTo>
                  <a:cubicBezTo>
                    <a:pt x="569" y="0"/>
                    <a:pt x="513" y="25"/>
                    <a:pt x="473" y="76"/>
                  </a:cubicBezTo>
                  <a:lnTo>
                    <a:pt x="23" y="526"/>
                  </a:lnTo>
                  <a:cubicBezTo>
                    <a:pt x="12" y="537"/>
                    <a:pt x="1" y="548"/>
                    <a:pt x="1" y="559"/>
                  </a:cubicBezTo>
                  <a:lnTo>
                    <a:pt x="1260" y="1818"/>
                  </a:lnTo>
                  <a:cubicBezTo>
                    <a:pt x="1429" y="1672"/>
                    <a:pt x="1597" y="1515"/>
                    <a:pt x="1755" y="1358"/>
                  </a:cubicBezTo>
                  <a:cubicBezTo>
                    <a:pt x="1856" y="1268"/>
                    <a:pt x="1845" y="1121"/>
                    <a:pt x="1744" y="1043"/>
                  </a:cubicBezTo>
                  <a:lnTo>
                    <a:pt x="777" y="76"/>
                  </a:lnTo>
                  <a:cubicBezTo>
                    <a:pt x="737" y="25"/>
                    <a:pt x="68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1184775" y="2167124"/>
              <a:ext cx="177289" cy="176537"/>
            </a:xfrm>
            <a:custGeom>
              <a:avLst/>
              <a:gdLst/>
              <a:ahLst/>
              <a:cxnLst/>
              <a:rect l="l" t="t" r="r" b="b"/>
              <a:pathLst>
                <a:path w="2801" h="2789" extrusionOk="0">
                  <a:moveTo>
                    <a:pt x="1395" y="0"/>
                  </a:moveTo>
                  <a:cubicBezTo>
                    <a:pt x="630" y="0"/>
                    <a:pt x="1" y="619"/>
                    <a:pt x="1" y="1394"/>
                  </a:cubicBezTo>
                  <a:cubicBezTo>
                    <a:pt x="1" y="2159"/>
                    <a:pt x="630" y="2789"/>
                    <a:pt x="1395" y="2789"/>
                  </a:cubicBezTo>
                  <a:cubicBezTo>
                    <a:pt x="2171" y="2789"/>
                    <a:pt x="2800" y="2159"/>
                    <a:pt x="2800" y="1394"/>
                  </a:cubicBezTo>
                  <a:cubicBezTo>
                    <a:pt x="2800" y="619"/>
                    <a:pt x="2171" y="0"/>
                    <a:pt x="1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215411" y="2211242"/>
              <a:ext cx="51269" cy="96845"/>
            </a:xfrm>
            <a:custGeom>
              <a:avLst/>
              <a:gdLst/>
              <a:ahLst/>
              <a:cxnLst/>
              <a:rect l="l" t="t" r="r" b="b"/>
              <a:pathLst>
                <a:path w="810" h="1530" extrusionOk="0">
                  <a:moveTo>
                    <a:pt x="439" y="259"/>
                  </a:moveTo>
                  <a:lnTo>
                    <a:pt x="439" y="934"/>
                  </a:lnTo>
                  <a:lnTo>
                    <a:pt x="203" y="934"/>
                  </a:lnTo>
                  <a:lnTo>
                    <a:pt x="439" y="259"/>
                  </a:lnTo>
                  <a:close/>
                  <a:moveTo>
                    <a:pt x="382" y="0"/>
                  </a:moveTo>
                  <a:lnTo>
                    <a:pt x="0" y="900"/>
                  </a:lnTo>
                  <a:lnTo>
                    <a:pt x="0" y="1125"/>
                  </a:lnTo>
                  <a:lnTo>
                    <a:pt x="439" y="1125"/>
                  </a:lnTo>
                  <a:lnTo>
                    <a:pt x="439" y="1529"/>
                  </a:lnTo>
                  <a:lnTo>
                    <a:pt x="641" y="1529"/>
                  </a:lnTo>
                  <a:lnTo>
                    <a:pt x="641" y="1125"/>
                  </a:lnTo>
                  <a:lnTo>
                    <a:pt x="810" y="1125"/>
                  </a:lnTo>
                  <a:lnTo>
                    <a:pt x="810" y="934"/>
                  </a:lnTo>
                  <a:lnTo>
                    <a:pt x="641" y="934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275163" y="2210546"/>
              <a:ext cx="47724" cy="98238"/>
            </a:xfrm>
            <a:custGeom>
              <a:avLst/>
              <a:gdLst/>
              <a:ahLst/>
              <a:cxnLst/>
              <a:rect l="l" t="t" r="r" b="b"/>
              <a:pathLst>
                <a:path w="754" h="1552" extrusionOk="0">
                  <a:moveTo>
                    <a:pt x="383" y="765"/>
                  </a:moveTo>
                  <a:cubicBezTo>
                    <a:pt x="428" y="765"/>
                    <a:pt x="473" y="787"/>
                    <a:pt x="495" y="810"/>
                  </a:cubicBezTo>
                  <a:cubicBezTo>
                    <a:pt x="518" y="843"/>
                    <a:pt x="540" y="877"/>
                    <a:pt x="540" y="922"/>
                  </a:cubicBezTo>
                  <a:cubicBezTo>
                    <a:pt x="551" y="967"/>
                    <a:pt x="551" y="1035"/>
                    <a:pt x="551" y="1102"/>
                  </a:cubicBezTo>
                  <a:cubicBezTo>
                    <a:pt x="551" y="1192"/>
                    <a:pt x="540" y="1259"/>
                    <a:pt x="518" y="1316"/>
                  </a:cubicBezTo>
                  <a:cubicBezTo>
                    <a:pt x="484" y="1361"/>
                    <a:pt x="439" y="1383"/>
                    <a:pt x="383" y="1383"/>
                  </a:cubicBezTo>
                  <a:cubicBezTo>
                    <a:pt x="315" y="1383"/>
                    <a:pt x="270" y="1361"/>
                    <a:pt x="248" y="1316"/>
                  </a:cubicBezTo>
                  <a:cubicBezTo>
                    <a:pt x="214" y="1259"/>
                    <a:pt x="203" y="1192"/>
                    <a:pt x="203" y="1102"/>
                  </a:cubicBezTo>
                  <a:lnTo>
                    <a:pt x="203" y="877"/>
                  </a:lnTo>
                  <a:cubicBezTo>
                    <a:pt x="225" y="843"/>
                    <a:pt x="248" y="821"/>
                    <a:pt x="270" y="798"/>
                  </a:cubicBezTo>
                  <a:cubicBezTo>
                    <a:pt x="304" y="776"/>
                    <a:pt x="338" y="765"/>
                    <a:pt x="383" y="765"/>
                  </a:cubicBezTo>
                  <a:close/>
                  <a:moveTo>
                    <a:pt x="383" y="0"/>
                  </a:moveTo>
                  <a:cubicBezTo>
                    <a:pt x="248" y="0"/>
                    <a:pt x="147" y="45"/>
                    <a:pt x="90" y="146"/>
                  </a:cubicBezTo>
                  <a:cubicBezTo>
                    <a:pt x="34" y="248"/>
                    <a:pt x="1" y="371"/>
                    <a:pt x="1" y="540"/>
                  </a:cubicBezTo>
                  <a:lnTo>
                    <a:pt x="1" y="1057"/>
                  </a:lnTo>
                  <a:cubicBezTo>
                    <a:pt x="1" y="1203"/>
                    <a:pt x="34" y="1327"/>
                    <a:pt x="102" y="1417"/>
                  </a:cubicBezTo>
                  <a:cubicBezTo>
                    <a:pt x="158" y="1507"/>
                    <a:pt x="248" y="1552"/>
                    <a:pt x="383" y="1552"/>
                  </a:cubicBezTo>
                  <a:cubicBezTo>
                    <a:pt x="506" y="1552"/>
                    <a:pt x="608" y="1507"/>
                    <a:pt x="664" y="1417"/>
                  </a:cubicBezTo>
                  <a:cubicBezTo>
                    <a:pt x="731" y="1327"/>
                    <a:pt x="754" y="1203"/>
                    <a:pt x="754" y="1057"/>
                  </a:cubicBezTo>
                  <a:cubicBezTo>
                    <a:pt x="754" y="911"/>
                    <a:pt x="731" y="810"/>
                    <a:pt x="686" y="731"/>
                  </a:cubicBezTo>
                  <a:cubicBezTo>
                    <a:pt x="630" y="652"/>
                    <a:pt x="551" y="619"/>
                    <a:pt x="428" y="619"/>
                  </a:cubicBezTo>
                  <a:cubicBezTo>
                    <a:pt x="372" y="619"/>
                    <a:pt x="327" y="630"/>
                    <a:pt x="293" y="641"/>
                  </a:cubicBezTo>
                  <a:cubicBezTo>
                    <a:pt x="259" y="664"/>
                    <a:pt x="225" y="686"/>
                    <a:pt x="203" y="720"/>
                  </a:cubicBezTo>
                  <a:lnTo>
                    <a:pt x="203" y="495"/>
                  </a:lnTo>
                  <a:cubicBezTo>
                    <a:pt x="203" y="270"/>
                    <a:pt x="259" y="169"/>
                    <a:pt x="383" y="169"/>
                  </a:cubicBezTo>
                  <a:cubicBezTo>
                    <a:pt x="439" y="169"/>
                    <a:pt x="484" y="180"/>
                    <a:pt x="518" y="225"/>
                  </a:cubicBezTo>
                  <a:cubicBezTo>
                    <a:pt x="540" y="259"/>
                    <a:pt x="551" y="315"/>
                    <a:pt x="551" y="394"/>
                  </a:cubicBezTo>
                  <a:lnTo>
                    <a:pt x="754" y="394"/>
                  </a:lnTo>
                  <a:lnTo>
                    <a:pt x="754" y="371"/>
                  </a:lnTo>
                  <a:cubicBezTo>
                    <a:pt x="754" y="248"/>
                    <a:pt x="720" y="158"/>
                    <a:pt x="653" y="90"/>
                  </a:cubicBezTo>
                  <a:cubicBezTo>
                    <a:pt x="585" y="34"/>
                    <a:pt x="495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50"/>
          <p:cNvGrpSpPr/>
          <p:nvPr/>
        </p:nvGrpSpPr>
        <p:grpSpPr>
          <a:xfrm>
            <a:off x="8253086" y="3223400"/>
            <a:ext cx="743073" cy="302435"/>
            <a:chOff x="353361" y="320550"/>
            <a:chExt cx="743073" cy="302435"/>
          </a:xfrm>
        </p:grpSpPr>
        <p:sp>
          <p:nvSpPr>
            <p:cNvPr id="2054" name="Google Shape;2054;p50"/>
            <p:cNvSpPr/>
            <p:nvPr/>
          </p:nvSpPr>
          <p:spPr>
            <a:xfrm>
              <a:off x="548270" y="320550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5" name="Google Shape;2055;p50"/>
            <p:cNvGrpSpPr/>
            <p:nvPr/>
          </p:nvGrpSpPr>
          <p:grpSpPr>
            <a:xfrm>
              <a:off x="353361" y="488990"/>
              <a:ext cx="743073" cy="133995"/>
              <a:chOff x="7710900" y="455075"/>
              <a:chExt cx="1449050" cy="261300"/>
            </a:xfrm>
          </p:grpSpPr>
          <p:sp>
            <p:nvSpPr>
              <p:cNvPr id="2056" name="Google Shape;2056;p50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0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2D598F8B-DDAD-4317-D4EA-496A328AC7A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764539" y="578100"/>
            <a:ext cx="4488547" cy="342900"/>
          </a:xfrm>
        </p:spPr>
        <p:txBody>
          <a:bodyPr/>
          <a:lstStyle/>
          <a:p>
            <a:r>
              <a:rPr lang="en-US" sz="3600" dirty="0">
                <a:latin typeface="Changa Medium" panose="020B0604020202020204" charset="-78"/>
                <a:cs typeface="Changa Medium" panose="020B0604020202020204" charset="-78"/>
              </a:rPr>
              <a:t>Problem Statement</a:t>
            </a:r>
          </a:p>
          <a:p>
            <a:endParaRPr lang="en-US" dirty="0"/>
          </a:p>
        </p:txBody>
      </p:sp>
      <p:sp>
        <p:nvSpPr>
          <p:cNvPr id="14" name="Google Shape;1872;p48">
            <a:extLst>
              <a:ext uri="{FF2B5EF4-FFF2-40B4-BE49-F238E27FC236}">
                <a16:creationId xmlns:a16="http://schemas.microsoft.com/office/drawing/2014/main" id="{ADDDA946-1B39-D111-E12C-746965D9E79F}"/>
              </a:ext>
            </a:extLst>
          </p:cNvPr>
          <p:cNvSpPr txBox="1">
            <a:spLocks/>
          </p:cNvSpPr>
          <p:nvPr/>
        </p:nvSpPr>
        <p:spPr>
          <a:xfrm>
            <a:off x="3992446" y="1979790"/>
            <a:ext cx="4356000" cy="11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●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○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127000" indent="0">
              <a:buFont typeface="Asap"/>
              <a:buNone/>
            </a:pPr>
            <a:endParaRPr lang="en-US" dirty="0">
              <a:latin typeface="Changa Medium" panose="020B0604020202020204" charset="-78"/>
              <a:cs typeface="Changa Medium" panose="020B0604020202020204" charset="-78"/>
            </a:endParaRPr>
          </a:p>
          <a:p>
            <a:pPr marL="127000" indent="0">
              <a:buFont typeface="Asap"/>
              <a:buNone/>
            </a:pPr>
            <a:endParaRPr lang="en-US" dirty="0">
              <a:latin typeface="Changa Medium" panose="020B0604020202020204" charset="-78"/>
              <a:cs typeface="Changa Medium" panose="020B0604020202020204" charset="-78"/>
            </a:endParaRPr>
          </a:p>
          <a:p>
            <a:pPr marL="127000" indent="0">
              <a:buFont typeface="Asap"/>
              <a:buNone/>
            </a:pPr>
            <a:r>
              <a:rPr lang="en-US" b="1" dirty="0">
                <a:latin typeface="Asap" panose="020B0604020202020204" charset="0"/>
                <a:cs typeface="Changa Medium" panose="020B0604020202020204" charset="-78"/>
              </a:rPr>
              <a:t>Challenges Faced by Educators and Organizations Such as:</a:t>
            </a:r>
          </a:p>
          <a:p>
            <a:pPr marL="127000" indent="0">
              <a:buFont typeface="Asap"/>
              <a:buNone/>
            </a:pPr>
            <a:endParaRPr lang="en-US" b="1" dirty="0">
              <a:latin typeface="Asap" panose="020B0604020202020204" charset="0"/>
              <a:cs typeface="Changa Medium" panose="020B0604020202020204" charset="-78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Asap" panose="020B0604020202020204" charset="0"/>
                <a:cs typeface="Changa Medium" panose="020B0604020202020204" charset="-78"/>
              </a:rPr>
              <a:t>Lack of secure and scalable exam platforms.</a:t>
            </a:r>
          </a:p>
          <a:p>
            <a:pPr marL="469900" indent="-342900">
              <a:buFont typeface="+mj-lt"/>
              <a:buAutoNum type="arabicPeriod"/>
            </a:pPr>
            <a:endParaRPr lang="en-US" dirty="0">
              <a:latin typeface="Asap" panose="020B0604020202020204" charset="0"/>
              <a:cs typeface="Changa Medium" panose="020B0604020202020204" charset="-78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Asap" panose="020B0604020202020204" charset="0"/>
                <a:cs typeface="Changa Medium" panose="020B0604020202020204" charset="-78"/>
              </a:rPr>
              <a:t>High development costs and time to build custom systems.</a:t>
            </a:r>
          </a:p>
          <a:p>
            <a:pPr marL="469900" indent="-342900">
              <a:buFont typeface="+mj-lt"/>
              <a:buAutoNum type="arabicPeriod"/>
            </a:pPr>
            <a:endParaRPr lang="en-US" dirty="0">
              <a:latin typeface="Asap" panose="020B0604020202020204" charset="0"/>
              <a:cs typeface="Changa Medium" panose="020B0604020202020204" charset="-78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Asap" panose="020B0604020202020204" charset="0"/>
                <a:cs typeface="Changa Medium" panose="020B0604020202020204" charset="-78"/>
              </a:rPr>
              <a:t>Difficulty managing multiple exam formats and settings.</a:t>
            </a:r>
          </a:p>
          <a:p>
            <a:pPr marL="469900" indent="-342900">
              <a:buFont typeface="+mj-lt"/>
              <a:buAutoNum type="arabicPeriod"/>
            </a:pPr>
            <a:endParaRPr lang="en-US" dirty="0">
              <a:latin typeface="Asap" panose="020B0604020202020204" charset="0"/>
              <a:cs typeface="Changa Medium" panose="020B0604020202020204" charset="-78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Asap" panose="020B0604020202020204" charset="0"/>
                <a:cs typeface="Changa Medium" panose="020B0604020202020204" charset="-78"/>
              </a:rPr>
              <a:t>Insufficient tools to ensure exam integrity (e.g., question randomization, navigation restrictions).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4"/>
          <p:cNvSpPr/>
          <p:nvPr/>
        </p:nvSpPr>
        <p:spPr>
          <a:xfrm rot="-4506264">
            <a:off x="1258544" y="2951233"/>
            <a:ext cx="746620" cy="786927"/>
          </a:xfrm>
          <a:custGeom>
            <a:avLst/>
            <a:gdLst/>
            <a:ahLst/>
            <a:cxnLst/>
            <a:rect l="l" t="t" r="r" b="b"/>
            <a:pathLst>
              <a:path w="19987" h="21066" extrusionOk="0">
                <a:moveTo>
                  <a:pt x="10876" y="0"/>
                </a:moveTo>
                <a:cubicBezTo>
                  <a:pt x="3170" y="0"/>
                  <a:pt x="1" y="12341"/>
                  <a:pt x="7329" y="18786"/>
                </a:cubicBezTo>
                <a:cubicBezTo>
                  <a:pt x="8794" y="20096"/>
                  <a:pt x="10740" y="21065"/>
                  <a:pt x="12682" y="21065"/>
                </a:cubicBezTo>
                <a:cubicBezTo>
                  <a:pt x="13225" y="21065"/>
                  <a:pt x="13767" y="20989"/>
                  <a:pt x="14299" y="20824"/>
                </a:cubicBezTo>
                <a:cubicBezTo>
                  <a:pt x="16238" y="20200"/>
                  <a:pt x="17685" y="18490"/>
                  <a:pt x="18474" y="16583"/>
                </a:cubicBezTo>
                <a:cubicBezTo>
                  <a:pt x="19230" y="14709"/>
                  <a:pt x="19427" y="12638"/>
                  <a:pt x="19624" y="10633"/>
                </a:cubicBezTo>
                <a:cubicBezTo>
                  <a:pt x="19887" y="7871"/>
                  <a:pt x="19986" y="4683"/>
                  <a:pt x="17849" y="2940"/>
                </a:cubicBezTo>
                <a:cubicBezTo>
                  <a:pt x="15280" y="867"/>
                  <a:pt x="12919" y="0"/>
                  <a:pt x="10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4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Solution</a:t>
            </a:r>
            <a:endParaRPr dirty="0"/>
          </a:p>
        </p:txBody>
      </p:sp>
      <p:sp>
        <p:nvSpPr>
          <p:cNvPr id="1476" name="Google Shape;1476;p44"/>
          <p:cNvSpPr txBox="1">
            <a:spLocks noGrp="1"/>
          </p:cNvSpPr>
          <p:nvPr>
            <p:ph type="subTitle" idx="3"/>
          </p:nvPr>
        </p:nvSpPr>
        <p:spPr>
          <a:xfrm>
            <a:off x="621111" y="1843325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Affordable</a:t>
            </a:r>
            <a:endParaRPr dirty="0"/>
          </a:p>
        </p:txBody>
      </p:sp>
      <p:sp>
        <p:nvSpPr>
          <p:cNvPr id="1477" name="Google Shape;1477;p44"/>
          <p:cNvSpPr txBox="1">
            <a:spLocks noGrp="1"/>
          </p:cNvSpPr>
          <p:nvPr>
            <p:ph type="subTitle" idx="1"/>
          </p:nvPr>
        </p:nvSpPr>
        <p:spPr>
          <a:xfrm>
            <a:off x="2940223" y="1843325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Flexible</a:t>
            </a:r>
            <a:endParaRPr dirty="0"/>
          </a:p>
        </p:txBody>
      </p:sp>
      <p:sp>
        <p:nvSpPr>
          <p:cNvPr id="1478" name="Google Shape;1478;p44"/>
          <p:cNvSpPr txBox="1">
            <a:spLocks noGrp="1"/>
          </p:cNvSpPr>
          <p:nvPr>
            <p:ph type="subTitle" idx="2"/>
          </p:nvPr>
        </p:nvSpPr>
        <p:spPr>
          <a:xfrm>
            <a:off x="2940200" y="215635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Fully customizable to meet unique business requirements.</a:t>
            </a:r>
            <a:endParaRPr sz="1200" dirty="0"/>
          </a:p>
        </p:txBody>
      </p:sp>
      <p:sp>
        <p:nvSpPr>
          <p:cNvPr id="1479" name="Google Shape;1479;p44"/>
          <p:cNvSpPr txBox="1">
            <a:spLocks noGrp="1"/>
          </p:cNvSpPr>
          <p:nvPr>
            <p:ph type="subTitle" idx="4"/>
          </p:nvPr>
        </p:nvSpPr>
        <p:spPr>
          <a:xfrm>
            <a:off x="621088" y="2156350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Eliminates the need for costly custom development.</a:t>
            </a:r>
            <a:endParaRPr sz="1200" dirty="0"/>
          </a:p>
        </p:txBody>
      </p:sp>
      <p:sp>
        <p:nvSpPr>
          <p:cNvPr id="1480" name="Google Shape;1480;p44"/>
          <p:cNvSpPr txBox="1">
            <a:spLocks noGrp="1"/>
          </p:cNvSpPr>
          <p:nvPr>
            <p:ph type="subTitle" idx="5"/>
          </p:nvPr>
        </p:nvSpPr>
        <p:spPr>
          <a:xfrm>
            <a:off x="2940223" y="3604100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Secure</a:t>
            </a:r>
            <a:endParaRPr dirty="0"/>
          </a:p>
        </p:txBody>
      </p:sp>
      <p:sp>
        <p:nvSpPr>
          <p:cNvPr id="1481" name="Google Shape;1481;p44"/>
          <p:cNvSpPr txBox="1">
            <a:spLocks noGrp="1"/>
          </p:cNvSpPr>
          <p:nvPr>
            <p:ph type="subTitle" idx="6"/>
          </p:nvPr>
        </p:nvSpPr>
        <p:spPr>
          <a:xfrm>
            <a:off x="2940247" y="391712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Jupiter is the biggest planet of them all</a:t>
            </a:r>
            <a:endParaRPr sz="1400" dirty="0"/>
          </a:p>
        </p:txBody>
      </p:sp>
      <p:sp>
        <p:nvSpPr>
          <p:cNvPr id="1482" name="Google Shape;1482;p44"/>
          <p:cNvSpPr txBox="1">
            <a:spLocks noGrp="1"/>
          </p:cNvSpPr>
          <p:nvPr>
            <p:ph type="subTitle" idx="7"/>
          </p:nvPr>
        </p:nvSpPr>
        <p:spPr>
          <a:xfrm>
            <a:off x="621111" y="3604100"/>
            <a:ext cx="2102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User-Centric</a:t>
            </a:r>
            <a:endParaRPr sz="2400" dirty="0"/>
          </a:p>
        </p:txBody>
      </p:sp>
      <p:sp>
        <p:nvSpPr>
          <p:cNvPr id="1483" name="Google Shape;1483;p44"/>
          <p:cNvSpPr txBox="1">
            <a:spLocks noGrp="1"/>
          </p:cNvSpPr>
          <p:nvPr>
            <p:ph type="subTitle" idx="8"/>
          </p:nvPr>
        </p:nvSpPr>
        <p:spPr>
          <a:xfrm>
            <a:off x="621088" y="3917125"/>
            <a:ext cx="21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Designed for educators, administrators, and students with easy-to-use features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84" name="Google Shape;1484;p44"/>
          <p:cNvSpPr/>
          <p:nvPr/>
        </p:nvSpPr>
        <p:spPr>
          <a:xfrm>
            <a:off x="3620450" y="1223275"/>
            <a:ext cx="742304" cy="611785"/>
          </a:xfrm>
          <a:custGeom>
            <a:avLst/>
            <a:gdLst/>
            <a:ahLst/>
            <a:cxnLst/>
            <a:rect l="l" t="t" r="r" b="b"/>
            <a:pathLst>
              <a:path w="15879" h="13087" extrusionOk="0">
                <a:moveTo>
                  <a:pt x="6712" y="0"/>
                </a:moveTo>
                <a:cubicBezTo>
                  <a:pt x="5322" y="0"/>
                  <a:pt x="4082" y="525"/>
                  <a:pt x="3025" y="2204"/>
                </a:cubicBezTo>
                <a:cubicBezTo>
                  <a:pt x="1184" y="5130"/>
                  <a:pt x="0" y="9732"/>
                  <a:pt x="3354" y="12198"/>
                </a:cubicBezTo>
                <a:cubicBezTo>
                  <a:pt x="4236" y="12812"/>
                  <a:pt x="5284" y="13087"/>
                  <a:pt x="6354" y="13087"/>
                </a:cubicBezTo>
                <a:cubicBezTo>
                  <a:pt x="7517" y="13087"/>
                  <a:pt x="8704" y="12763"/>
                  <a:pt x="9731" y="12198"/>
                </a:cubicBezTo>
                <a:cubicBezTo>
                  <a:pt x="11671" y="11113"/>
                  <a:pt x="13085" y="9272"/>
                  <a:pt x="14235" y="7365"/>
                </a:cubicBezTo>
                <a:cubicBezTo>
                  <a:pt x="15123" y="5919"/>
                  <a:pt x="15879" y="4012"/>
                  <a:pt x="14926" y="2598"/>
                </a:cubicBezTo>
                <a:cubicBezTo>
                  <a:pt x="14268" y="1645"/>
                  <a:pt x="13019" y="1316"/>
                  <a:pt x="11868" y="1086"/>
                </a:cubicBezTo>
                <a:cubicBezTo>
                  <a:pt x="9996" y="653"/>
                  <a:pt x="8262" y="0"/>
                  <a:pt x="6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4"/>
          <p:cNvSpPr/>
          <p:nvPr/>
        </p:nvSpPr>
        <p:spPr>
          <a:xfrm rot="-4506264">
            <a:off x="1258544" y="1197783"/>
            <a:ext cx="746620" cy="786927"/>
          </a:xfrm>
          <a:custGeom>
            <a:avLst/>
            <a:gdLst/>
            <a:ahLst/>
            <a:cxnLst/>
            <a:rect l="l" t="t" r="r" b="b"/>
            <a:pathLst>
              <a:path w="19987" h="21066" extrusionOk="0">
                <a:moveTo>
                  <a:pt x="10876" y="0"/>
                </a:moveTo>
                <a:cubicBezTo>
                  <a:pt x="3170" y="0"/>
                  <a:pt x="1" y="12341"/>
                  <a:pt x="7329" y="18786"/>
                </a:cubicBezTo>
                <a:cubicBezTo>
                  <a:pt x="8794" y="20096"/>
                  <a:pt x="10740" y="21065"/>
                  <a:pt x="12682" y="21065"/>
                </a:cubicBezTo>
                <a:cubicBezTo>
                  <a:pt x="13225" y="21065"/>
                  <a:pt x="13767" y="20989"/>
                  <a:pt x="14299" y="20824"/>
                </a:cubicBezTo>
                <a:cubicBezTo>
                  <a:pt x="16238" y="20200"/>
                  <a:pt x="17685" y="18490"/>
                  <a:pt x="18474" y="16583"/>
                </a:cubicBezTo>
                <a:cubicBezTo>
                  <a:pt x="19230" y="14709"/>
                  <a:pt x="19427" y="12638"/>
                  <a:pt x="19624" y="10633"/>
                </a:cubicBezTo>
                <a:cubicBezTo>
                  <a:pt x="19887" y="7871"/>
                  <a:pt x="19986" y="4683"/>
                  <a:pt x="17849" y="2940"/>
                </a:cubicBezTo>
                <a:cubicBezTo>
                  <a:pt x="15280" y="867"/>
                  <a:pt x="12919" y="0"/>
                  <a:pt x="10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5652500" y="4718425"/>
            <a:ext cx="2484900" cy="254100"/>
          </a:xfrm>
          <a:prstGeom prst="ellipse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4"/>
          <p:cNvSpPr/>
          <p:nvPr/>
        </p:nvSpPr>
        <p:spPr>
          <a:xfrm>
            <a:off x="3620450" y="2976725"/>
            <a:ext cx="742304" cy="611785"/>
          </a:xfrm>
          <a:custGeom>
            <a:avLst/>
            <a:gdLst/>
            <a:ahLst/>
            <a:cxnLst/>
            <a:rect l="l" t="t" r="r" b="b"/>
            <a:pathLst>
              <a:path w="15879" h="13087" extrusionOk="0">
                <a:moveTo>
                  <a:pt x="6712" y="0"/>
                </a:moveTo>
                <a:cubicBezTo>
                  <a:pt x="5322" y="0"/>
                  <a:pt x="4082" y="525"/>
                  <a:pt x="3025" y="2204"/>
                </a:cubicBezTo>
                <a:cubicBezTo>
                  <a:pt x="1184" y="5130"/>
                  <a:pt x="0" y="9732"/>
                  <a:pt x="3354" y="12198"/>
                </a:cubicBezTo>
                <a:cubicBezTo>
                  <a:pt x="4236" y="12812"/>
                  <a:pt x="5284" y="13087"/>
                  <a:pt x="6354" y="13087"/>
                </a:cubicBezTo>
                <a:cubicBezTo>
                  <a:pt x="7517" y="13087"/>
                  <a:pt x="8704" y="12763"/>
                  <a:pt x="9731" y="12198"/>
                </a:cubicBezTo>
                <a:cubicBezTo>
                  <a:pt x="11671" y="11113"/>
                  <a:pt x="13085" y="9272"/>
                  <a:pt x="14235" y="7365"/>
                </a:cubicBezTo>
                <a:cubicBezTo>
                  <a:pt x="15123" y="5919"/>
                  <a:pt x="15879" y="4012"/>
                  <a:pt x="14926" y="2598"/>
                </a:cubicBezTo>
                <a:cubicBezTo>
                  <a:pt x="14268" y="1645"/>
                  <a:pt x="13019" y="1316"/>
                  <a:pt x="11868" y="1086"/>
                </a:cubicBezTo>
                <a:cubicBezTo>
                  <a:pt x="9996" y="653"/>
                  <a:pt x="8262" y="0"/>
                  <a:pt x="67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44"/>
          <p:cNvGrpSpPr/>
          <p:nvPr/>
        </p:nvGrpSpPr>
        <p:grpSpPr>
          <a:xfrm>
            <a:off x="5796752" y="1129350"/>
            <a:ext cx="4313231" cy="3707823"/>
            <a:chOff x="5187149" y="1118200"/>
            <a:chExt cx="4060276" cy="3490373"/>
          </a:xfrm>
        </p:grpSpPr>
        <p:sp>
          <p:nvSpPr>
            <p:cNvPr id="1489" name="Google Shape;1489;p44"/>
            <p:cNvSpPr/>
            <p:nvPr/>
          </p:nvSpPr>
          <p:spPr>
            <a:xfrm>
              <a:off x="6124060" y="2458345"/>
              <a:ext cx="180638" cy="275836"/>
            </a:xfrm>
            <a:custGeom>
              <a:avLst/>
              <a:gdLst/>
              <a:ahLst/>
              <a:cxnLst/>
              <a:rect l="l" t="t" r="r" b="b"/>
              <a:pathLst>
                <a:path w="3480" h="5314" extrusionOk="0">
                  <a:moveTo>
                    <a:pt x="3082" y="1"/>
                  </a:moveTo>
                  <a:cubicBezTo>
                    <a:pt x="2657" y="904"/>
                    <a:pt x="1368" y="1276"/>
                    <a:pt x="319" y="1395"/>
                  </a:cubicBezTo>
                  <a:cubicBezTo>
                    <a:pt x="319" y="1674"/>
                    <a:pt x="319" y="2033"/>
                    <a:pt x="306" y="2391"/>
                  </a:cubicBezTo>
                  <a:cubicBezTo>
                    <a:pt x="292" y="2750"/>
                    <a:pt x="93" y="3108"/>
                    <a:pt x="0" y="3427"/>
                  </a:cubicBezTo>
                  <a:cubicBezTo>
                    <a:pt x="239" y="4118"/>
                    <a:pt x="598" y="4755"/>
                    <a:pt x="1063" y="5313"/>
                  </a:cubicBezTo>
                  <a:cubicBezTo>
                    <a:pt x="1063" y="5313"/>
                    <a:pt x="1050" y="4994"/>
                    <a:pt x="1594" y="4848"/>
                  </a:cubicBezTo>
                  <a:cubicBezTo>
                    <a:pt x="2152" y="4715"/>
                    <a:pt x="2803" y="4436"/>
                    <a:pt x="3148" y="4065"/>
                  </a:cubicBezTo>
                  <a:cubicBezTo>
                    <a:pt x="3360" y="3852"/>
                    <a:pt x="3480" y="3573"/>
                    <a:pt x="3480" y="3281"/>
                  </a:cubicBezTo>
                  <a:cubicBezTo>
                    <a:pt x="3321" y="2737"/>
                    <a:pt x="3321" y="1953"/>
                    <a:pt x="3307" y="1581"/>
                  </a:cubicBezTo>
                  <a:lnTo>
                    <a:pt x="3267" y="253"/>
                  </a:lnTo>
                  <a:cubicBezTo>
                    <a:pt x="3188" y="173"/>
                    <a:pt x="3135" y="94"/>
                    <a:pt x="3082" y="1"/>
                  </a:cubicBezTo>
                  <a:close/>
                </a:path>
              </a:pathLst>
            </a:custGeom>
            <a:solidFill>
              <a:srgbClr val="E0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5615245" y="2350789"/>
              <a:ext cx="304074" cy="782817"/>
            </a:xfrm>
            <a:custGeom>
              <a:avLst/>
              <a:gdLst/>
              <a:ahLst/>
              <a:cxnLst/>
              <a:rect l="l" t="t" r="r" b="b"/>
              <a:pathLst>
                <a:path w="5858" h="15081" extrusionOk="0">
                  <a:moveTo>
                    <a:pt x="3016" y="1"/>
                  </a:moveTo>
                  <a:lnTo>
                    <a:pt x="3016" y="1"/>
                  </a:lnTo>
                  <a:cubicBezTo>
                    <a:pt x="3016" y="1"/>
                    <a:pt x="2166" y="559"/>
                    <a:pt x="771" y="2737"/>
                  </a:cubicBezTo>
                  <a:cubicBezTo>
                    <a:pt x="771" y="2737"/>
                    <a:pt x="1" y="12419"/>
                    <a:pt x="14" y="12937"/>
                  </a:cubicBezTo>
                  <a:cubicBezTo>
                    <a:pt x="27" y="13548"/>
                    <a:pt x="173" y="14278"/>
                    <a:pt x="731" y="14716"/>
                  </a:cubicBezTo>
                  <a:cubicBezTo>
                    <a:pt x="1055" y="14956"/>
                    <a:pt x="1448" y="15081"/>
                    <a:pt x="1846" y="15081"/>
                  </a:cubicBezTo>
                  <a:cubicBezTo>
                    <a:pt x="2020" y="15081"/>
                    <a:pt x="2195" y="15057"/>
                    <a:pt x="2365" y="15008"/>
                  </a:cubicBezTo>
                  <a:cubicBezTo>
                    <a:pt x="2750" y="14915"/>
                    <a:pt x="3109" y="14743"/>
                    <a:pt x="3414" y="14504"/>
                  </a:cubicBezTo>
                  <a:cubicBezTo>
                    <a:pt x="3480" y="14451"/>
                    <a:pt x="3547" y="14398"/>
                    <a:pt x="3613" y="14344"/>
                  </a:cubicBezTo>
                  <a:lnTo>
                    <a:pt x="5858" y="12352"/>
                  </a:lnTo>
                  <a:cubicBezTo>
                    <a:pt x="5380" y="11316"/>
                    <a:pt x="3813" y="10679"/>
                    <a:pt x="3255" y="10413"/>
                  </a:cubicBezTo>
                  <a:lnTo>
                    <a:pt x="2205" y="4118"/>
                  </a:lnTo>
                  <a:cubicBezTo>
                    <a:pt x="3029" y="3959"/>
                    <a:pt x="3759" y="3494"/>
                    <a:pt x="4264" y="2830"/>
                  </a:cubicBezTo>
                  <a:cubicBezTo>
                    <a:pt x="4264" y="2830"/>
                    <a:pt x="4284" y="2671"/>
                    <a:pt x="4117" y="2671"/>
                  </a:cubicBezTo>
                  <a:cubicBezTo>
                    <a:pt x="4091" y="2671"/>
                    <a:pt x="4061" y="2675"/>
                    <a:pt x="4025" y="2684"/>
                  </a:cubicBezTo>
                  <a:cubicBezTo>
                    <a:pt x="3853" y="2724"/>
                    <a:pt x="3228" y="3007"/>
                    <a:pt x="2785" y="3007"/>
                  </a:cubicBezTo>
                  <a:cubicBezTo>
                    <a:pt x="2509" y="3007"/>
                    <a:pt x="2305" y="2897"/>
                    <a:pt x="2325" y="2551"/>
                  </a:cubicBezTo>
                  <a:cubicBezTo>
                    <a:pt x="2342" y="2265"/>
                    <a:pt x="2477" y="2172"/>
                    <a:pt x="2666" y="2172"/>
                  </a:cubicBezTo>
                  <a:cubicBezTo>
                    <a:pt x="3020" y="2172"/>
                    <a:pt x="3564" y="2497"/>
                    <a:pt x="3881" y="2497"/>
                  </a:cubicBezTo>
                  <a:cubicBezTo>
                    <a:pt x="3931" y="2497"/>
                    <a:pt x="3975" y="2489"/>
                    <a:pt x="4012" y="2471"/>
                  </a:cubicBezTo>
                  <a:cubicBezTo>
                    <a:pt x="4012" y="2471"/>
                    <a:pt x="4184" y="2219"/>
                    <a:pt x="3162" y="1555"/>
                  </a:cubicBezTo>
                  <a:cubicBezTo>
                    <a:pt x="3162" y="1555"/>
                    <a:pt x="4184" y="545"/>
                    <a:pt x="3839" y="227"/>
                  </a:cubicBezTo>
                  <a:lnTo>
                    <a:pt x="3839" y="227"/>
                  </a:lnTo>
                  <a:lnTo>
                    <a:pt x="2684" y="1183"/>
                  </a:lnTo>
                  <a:cubicBezTo>
                    <a:pt x="2684" y="1183"/>
                    <a:pt x="3295" y="227"/>
                    <a:pt x="3016" y="1"/>
                  </a:cubicBez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5784158" y="2891320"/>
              <a:ext cx="17285" cy="106203"/>
            </a:xfrm>
            <a:custGeom>
              <a:avLst/>
              <a:gdLst/>
              <a:ahLst/>
              <a:cxnLst/>
              <a:rect l="l" t="t" r="r" b="b"/>
              <a:pathLst>
                <a:path w="333" h="2046" fill="none" extrusionOk="0">
                  <a:moveTo>
                    <a:pt x="333" y="2045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5784833" y="2628659"/>
              <a:ext cx="786658" cy="499143"/>
            </a:xfrm>
            <a:custGeom>
              <a:avLst/>
              <a:gdLst/>
              <a:ahLst/>
              <a:cxnLst/>
              <a:rect l="l" t="t" r="r" b="b"/>
              <a:pathLst>
                <a:path w="15155" h="9616" extrusionOk="0">
                  <a:moveTo>
                    <a:pt x="10028" y="0"/>
                  </a:moveTo>
                  <a:lnTo>
                    <a:pt x="10028" y="0"/>
                  </a:lnTo>
                  <a:cubicBezTo>
                    <a:pt x="10028" y="0"/>
                    <a:pt x="10134" y="664"/>
                    <a:pt x="9125" y="1182"/>
                  </a:cubicBezTo>
                  <a:cubicBezTo>
                    <a:pt x="8116" y="1700"/>
                    <a:pt x="7651" y="1527"/>
                    <a:pt x="7598" y="2019"/>
                  </a:cubicBezTo>
                  <a:cubicBezTo>
                    <a:pt x="7598" y="2019"/>
                    <a:pt x="6814" y="1036"/>
                    <a:pt x="6549" y="146"/>
                  </a:cubicBezTo>
                  <a:cubicBezTo>
                    <a:pt x="6549" y="146"/>
                    <a:pt x="4158" y="279"/>
                    <a:pt x="3122" y="1209"/>
                  </a:cubicBezTo>
                  <a:cubicBezTo>
                    <a:pt x="2086" y="2138"/>
                    <a:pt x="1" y="5073"/>
                    <a:pt x="1" y="5073"/>
                  </a:cubicBezTo>
                  <a:cubicBezTo>
                    <a:pt x="559" y="5339"/>
                    <a:pt x="2126" y="5977"/>
                    <a:pt x="2604" y="7012"/>
                  </a:cubicBezTo>
                  <a:lnTo>
                    <a:pt x="3507" y="6216"/>
                  </a:lnTo>
                  <a:lnTo>
                    <a:pt x="3507" y="6216"/>
                  </a:lnTo>
                  <a:lnTo>
                    <a:pt x="3162" y="9616"/>
                  </a:lnTo>
                  <a:lnTo>
                    <a:pt x="12352" y="7358"/>
                  </a:lnTo>
                  <a:lnTo>
                    <a:pt x="11715" y="5950"/>
                  </a:lnTo>
                  <a:cubicBezTo>
                    <a:pt x="11715" y="5950"/>
                    <a:pt x="12887" y="5050"/>
                    <a:pt x="14806" y="5050"/>
                  </a:cubicBezTo>
                  <a:cubicBezTo>
                    <a:pt x="14920" y="5050"/>
                    <a:pt x="15036" y="5053"/>
                    <a:pt x="15155" y="5060"/>
                  </a:cubicBezTo>
                  <a:cubicBezTo>
                    <a:pt x="14770" y="4038"/>
                    <a:pt x="14305" y="3028"/>
                    <a:pt x="13800" y="2045"/>
                  </a:cubicBezTo>
                  <a:cubicBezTo>
                    <a:pt x="12671" y="0"/>
                    <a:pt x="10028" y="0"/>
                    <a:pt x="10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5966879" y="2789941"/>
              <a:ext cx="36595" cy="161380"/>
            </a:xfrm>
            <a:custGeom>
              <a:avLst/>
              <a:gdLst/>
              <a:ahLst/>
              <a:cxnLst/>
              <a:rect l="l" t="t" r="r" b="b"/>
              <a:pathLst>
                <a:path w="705" h="3109" fill="none" extrusionOk="0">
                  <a:moveTo>
                    <a:pt x="0" y="3109"/>
                  </a:moveTo>
                  <a:cubicBezTo>
                    <a:pt x="0" y="3109"/>
                    <a:pt x="239" y="1023"/>
                    <a:pt x="704" y="1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6382569" y="2937467"/>
              <a:ext cx="20763" cy="23514"/>
            </a:xfrm>
            <a:custGeom>
              <a:avLst/>
              <a:gdLst/>
              <a:ahLst/>
              <a:cxnLst/>
              <a:rect l="l" t="t" r="r" b="b"/>
              <a:pathLst>
                <a:path w="400" h="453" fill="none" extrusionOk="0">
                  <a:moveTo>
                    <a:pt x="1" y="240"/>
                  </a:moveTo>
                  <a:lnTo>
                    <a:pt x="399" y="453"/>
                  </a:lnTo>
                  <a:lnTo>
                    <a:pt x="200" y="1"/>
                  </a:lnTo>
                  <a:cubicBezTo>
                    <a:pt x="107" y="67"/>
                    <a:pt x="41" y="147"/>
                    <a:pt x="1" y="240"/>
                  </a:cubicBezTo>
                  <a:close/>
                </a:path>
              </a:pathLst>
            </a:custGeom>
            <a:solidFill>
              <a:schemeClr val="accent4"/>
            </a:solidFill>
            <a:ln w="4325" cap="flat" cmpd="sng">
              <a:solidFill>
                <a:schemeClr val="accent4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6341924" y="2840968"/>
              <a:ext cx="40695" cy="109006"/>
            </a:xfrm>
            <a:custGeom>
              <a:avLst/>
              <a:gdLst/>
              <a:ahLst/>
              <a:cxnLst/>
              <a:rect l="l" t="t" r="r" b="b"/>
              <a:pathLst>
                <a:path w="784" h="2100" fill="none" extrusionOk="0">
                  <a:moveTo>
                    <a:pt x="0" y="1"/>
                  </a:moveTo>
                  <a:lnTo>
                    <a:pt x="784" y="2099"/>
                  </a:ln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6179188" y="2733412"/>
              <a:ext cx="52" cy="115183"/>
            </a:xfrm>
            <a:custGeom>
              <a:avLst/>
              <a:gdLst/>
              <a:ahLst/>
              <a:cxnLst/>
              <a:rect l="l" t="t" r="r" b="b"/>
              <a:pathLst>
                <a:path w="1" h="2219" fill="none" extrusionOk="0">
                  <a:moveTo>
                    <a:pt x="1" y="1"/>
                  </a:moveTo>
                  <a:lnTo>
                    <a:pt x="1" y="2219"/>
                  </a:ln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6201976" y="2761028"/>
              <a:ext cx="15884" cy="15884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306" y="159"/>
                  </a:moveTo>
                  <a:cubicBezTo>
                    <a:pt x="306" y="239"/>
                    <a:pt x="226" y="305"/>
                    <a:pt x="146" y="305"/>
                  </a:cubicBezTo>
                  <a:cubicBezTo>
                    <a:pt x="66" y="305"/>
                    <a:pt x="0" y="239"/>
                    <a:pt x="0" y="159"/>
                  </a:cubicBezTo>
                  <a:cubicBezTo>
                    <a:pt x="0" y="80"/>
                    <a:pt x="66" y="0"/>
                    <a:pt x="146" y="0"/>
                  </a:cubicBezTo>
                  <a:cubicBezTo>
                    <a:pt x="226" y="0"/>
                    <a:pt x="306" y="80"/>
                    <a:pt x="306" y="1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6201976" y="2809926"/>
              <a:ext cx="15884" cy="15936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306" y="160"/>
                  </a:moveTo>
                  <a:cubicBezTo>
                    <a:pt x="306" y="240"/>
                    <a:pt x="226" y="306"/>
                    <a:pt x="146" y="306"/>
                  </a:cubicBezTo>
                  <a:cubicBezTo>
                    <a:pt x="66" y="306"/>
                    <a:pt x="0" y="240"/>
                    <a:pt x="0" y="160"/>
                  </a:cubicBezTo>
                  <a:cubicBezTo>
                    <a:pt x="0" y="67"/>
                    <a:pt x="66" y="1"/>
                    <a:pt x="146" y="1"/>
                  </a:cubicBezTo>
                  <a:cubicBezTo>
                    <a:pt x="226" y="1"/>
                    <a:pt x="306" y="67"/>
                    <a:pt x="306" y="16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5928258" y="3181544"/>
              <a:ext cx="518452" cy="130340"/>
            </a:xfrm>
            <a:custGeom>
              <a:avLst/>
              <a:gdLst/>
              <a:ahLst/>
              <a:cxnLst/>
              <a:rect l="l" t="t" r="r" b="b"/>
              <a:pathLst>
                <a:path w="9988" h="2511" extrusionOk="0">
                  <a:moveTo>
                    <a:pt x="279" y="1"/>
                  </a:moveTo>
                  <a:lnTo>
                    <a:pt x="0" y="2511"/>
                  </a:lnTo>
                  <a:lnTo>
                    <a:pt x="9988" y="2511"/>
                  </a:lnTo>
                  <a:lnTo>
                    <a:pt x="9988" y="1"/>
                  </a:lnTo>
                  <a:close/>
                </a:path>
              </a:pathLst>
            </a:custGeom>
            <a:solidFill>
              <a:srgbClr val="537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5187149" y="3311836"/>
              <a:ext cx="741135" cy="375084"/>
            </a:xfrm>
            <a:custGeom>
              <a:avLst/>
              <a:gdLst/>
              <a:ahLst/>
              <a:cxnLst/>
              <a:rect l="l" t="t" r="r" b="b"/>
              <a:pathLst>
                <a:path w="14278" h="7226" extrusionOk="0">
                  <a:moveTo>
                    <a:pt x="14277" y="1"/>
                  </a:moveTo>
                  <a:lnTo>
                    <a:pt x="3241" y="160"/>
                  </a:lnTo>
                  <a:cubicBezTo>
                    <a:pt x="3241" y="160"/>
                    <a:pt x="0" y="492"/>
                    <a:pt x="439" y="3905"/>
                  </a:cubicBezTo>
                  <a:cubicBezTo>
                    <a:pt x="545" y="4782"/>
                    <a:pt x="1381" y="5964"/>
                    <a:pt x="2550" y="7226"/>
                  </a:cubicBezTo>
                  <a:lnTo>
                    <a:pt x="1846" y="5393"/>
                  </a:lnTo>
                  <a:cubicBezTo>
                    <a:pt x="717" y="784"/>
                    <a:pt x="5392" y="452"/>
                    <a:pt x="5392" y="452"/>
                  </a:cubicBezTo>
                  <a:lnTo>
                    <a:pt x="14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5601489" y="4228760"/>
              <a:ext cx="164132" cy="148300"/>
            </a:xfrm>
            <a:custGeom>
              <a:avLst/>
              <a:gdLst/>
              <a:ahLst/>
              <a:cxnLst/>
              <a:rect l="l" t="t" r="r" b="b"/>
              <a:pathLst>
                <a:path w="3162" h="2857" extrusionOk="0">
                  <a:moveTo>
                    <a:pt x="2563" y="1"/>
                  </a:moveTo>
                  <a:lnTo>
                    <a:pt x="0" y="811"/>
                  </a:lnTo>
                  <a:lnTo>
                    <a:pt x="505" y="2179"/>
                  </a:lnTo>
                  <a:lnTo>
                    <a:pt x="558" y="2338"/>
                  </a:lnTo>
                  <a:lnTo>
                    <a:pt x="1076" y="2325"/>
                  </a:lnTo>
                  <a:lnTo>
                    <a:pt x="1076" y="2856"/>
                  </a:lnTo>
                  <a:lnTo>
                    <a:pt x="2643" y="2856"/>
                  </a:lnTo>
                  <a:lnTo>
                    <a:pt x="3161" y="2431"/>
                  </a:lnTo>
                  <a:lnTo>
                    <a:pt x="3081" y="2086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5225042" y="3311836"/>
              <a:ext cx="1220968" cy="976951"/>
            </a:xfrm>
            <a:custGeom>
              <a:avLst/>
              <a:gdLst/>
              <a:ahLst/>
              <a:cxnLst/>
              <a:rect l="l" t="t" r="r" b="b"/>
              <a:pathLst>
                <a:path w="23522" h="18821" extrusionOk="0">
                  <a:moveTo>
                    <a:pt x="13547" y="1"/>
                  </a:moveTo>
                  <a:lnTo>
                    <a:pt x="4662" y="452"/>
                  </a:lnTo>
                  <a:cubicBezTo>
                    <a:pt x="4662" y="452"/>
                    <a:pt x="1" y="784"/>
                    <a:pt x="1130" y="5393"/>
                  </a:cubicBezTo>
                  <a:lnTo>
                    <a:pt x="1820" y="7239"/>
                  </a:lnTo>
                  <a:lnTo>
                    <a:pt x="6190" y="18820"/>
                  </a:lnTo>
                  <a:lnTo>
                    <a:pt x="7265" y="18475"/>
                  </a:lnTo>
                  <a:lnTo>
                    <a:pt x="9815" y="17665"/>
                  </a:lnTo>
                  <a:lnTo>
                    <a:pt x="9643" y="16934"/>
                  </a:lnTo>
                  <a:lnTo>
                    <a:pt x="8740" y="13308"/>
                  </a:lnTo>
                  <a:lnTo>
                    <a:pt x="7013" y="6349"/>
                  </a:lnTo>
                  <a:lnTo>
                    <a:pt x="20042" y="6349"/>
                  </a:lnTo>
                  <a:cubicBezTo>
                    <a:pt x="20042" y="6349"/>
                    <a:pt x="20085" y="6352"/>
                    <a:pt x="20162" y="6352"/>
                  </a:cubicBezTo>
                  <a:cubicBezTo>
                    <a:pt x="20775" y="6352"/>
                    <a:pt x="23522" y="6184"/>
                    <a:pt x="23522" y="3175"/>
                  </a:cubicBezTo>
                  <a:lnTo>
                    <a:pt x="23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5484278" y="4336991"/>
              <a:ext cx="350272" cy="251699"/>
            </a:xfrm>
            <a:custGeom>
              <a:avLst/>
              <a:gdLst/>
              <a:ahLst/>
              <a:cxnLst/>
              <a:rect l="l" t="t" r="r" b="b"/>
              <a:pathLst>
                <a:path w="6748" h="4849" extrusionOk="0">
                  <a:moveTo>
                    <a:pt x="6561" y="1249"/>
                  </a:moveTo>
                  <a:lnTo>
                    <a:pt x="5552" y="94"/>
                  </a:lnTo>
                  <a:lnTo>
                    <a:pt x="5339" y="1"/>
                  </a:lnTo>
                  <a:lnTo>
                    <a:pt x="5419" y="346"/>
                  </a:lnTo>
                  <a:lnTo>
                    <a:pt x="4901" y="758"/>
                  </a:lnTo>
                  <a:lnTo>
                    <a:pt x="3334" y="758"/>
                  </a:lnTo>
                  <a:lnTo>
                    <a:pt x="3334" y="227"/>
                  </a:lnTo>
                  <a:lnTo>
                    <a:pt x="2816" y="253"/>
                  </a:lnTo>
                  <a:lnTo>
                    <a:pt x="2763" y="94"/>
                  </a:lnTo>
                  <a:lnTo>
                    <a:pt x="2590" y="94"/>
                  </a:lnTo>
                  <a:lnTo>
                    <a:pt x="2524" y="1077"/>
                  </a:lnTo>
                  <a:lnTo>
                    <a:pt x="0" y="4437"/>
                  </a:lnTo>
                  <a:lnTo>
                    <a:pt x="93" y="4676"/>
                  </a:lnTo>
                  <a:cubicBezTo>
                    <a:pt x="133" y="4795"/>
                    <a:pt x="279" y="4848"/>
                    <a:pt x="386" y="4782"/>
                  </a:cubicBezTo>
                  <a:lnTo>
                    <a:pt x="6747" y="1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5479191" y="4401826"/>
              <a:ext cx="371191" cy="206748"/>
            </a:xfrm>
            <a:custGeom>
              <a:avLst/>
              <a:gdLst/>
              <a:ahLst/>
              <a:cxnLst/>
              <a:rect l="l" t="t" r="r" b="b"/>
              <a:pathLst>
                <a:path w="7151" h="3983" extrusionOk="0">
                  <a:moveTo>
                    <a:pt x="6659" y="0"/>
                  </a:moveTo>
                  <a:lnTo>
                    <a:pt x="6845" y="213"/>
                  </a:lnTo>
                  <a:lnTo>
                    <a:pt x="537" y="3520"/>
                  </a:lnTo>
                  <a:cubicBezTo>
                    <a:pt x="486" y="3545"/>
                    <a:pt x="432" y="3559"/>
                    <a:pt x="382" y="3559"/>
                  </a:cubicBezTo>
                  <a:cubicBezTo>
                    <a:pt x="300" y="3559"/>
                    <a:pt x="229" y="3522"/>
                    <a:pt x="205" y="3440"/>
                  </a:cubicBezTo>
                  <a:lnTo>
                    <a:pt x="178" y="3453"/>
                  </a:lnTo>
                  <a:cubicBezTo>
                    <a:pt x="1" y="3686"/>
                    <a:pt x="184" y="3983"/>
                    <a:pt x="427" y="3983"/>
                  </a:cubicBezTo>
                  <a:cubicBezTo>
                    <a:pt x="475" y="3983"/>
                    <a:pt x="526" y="3971"/>
                    <a:pt x="577" y="3945"/>
                  </a:cubicBezTo>
                  <a:lnTo>
                    <a:pt x="6991" y="518"/>
                  </a:lnTo>
                  <a:cubicBezTo>
                    <a:pt x="7098" y="465"/>
                    <a:pt x="7151" y="345"/>
                    <a:pt x="7124" y="226"/>
                  </a:cubicBezTo>
                  <a:cubicBezTo>
                    <a:pt x="7098" y="106"/>
                    <a:pt x="6978" y="0"/>
                    <a:pt x="6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5528401" y="4181886"/>
              <a:ext cx="194445" cy="61407"/>
            </a:xfrm>
            <a:custGeom>
              <a:avLst/>
              <a:gdLst/>
              <a:ahLst/>
              <a:cxnLst/>
              <a:rect l="l" t="t" r="r" b="b"/>
              <a:pathLst>
                <a:path w="3746" h="1183" fill="none" extrusionOk="0">
                  <a:moveTo>
                    <a:pt x="0" y="1182"/>
                  </a:moveTo>
                  <a:lnTo>
                    <a:pt x="3746" y="0"/>
                  </a:lnTo>
                </a:path>
              </a:pathLst>
            </a:custGeom>
            <a:noFill/>
            <a:ln w="8300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5602839" y="4409404"/>
              <a:ext cx="31093" cy="52"/>
            </a:xfrm>
            <a:custGeom>
              <a:avLst/>
              <a:gdLst/>
              <a:ahLst/>
              <a:cxnLst/>
              <a:rect l="l" t="t" r="r" b="b"/>
              <a:pathLst>
                <a:path w="599" h="1" fill="none" extrusionOk="0">
                  <a:moveTo>
                    <a:pt x="1" y="0"/>
                  </a:moveTo>
                  <a:lnTo>
                    <a:pt x="598" y="0"/>
                  </a:lnTo>
                </a:path>
              </a:pathLst>
            </a:custGeom>
            <a:solidFill>
              <a:schemeClr val="dk2"/>
            </a:solidFill>
            <a:ln w="4325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5587681" y="4430739"/>
              <a:ext cx="31093" cy="52"/>
            </a:xfrm>
            <a:custGeom>
              <a:avLst/>
              <a:gdLst/>
              <a:ahLst/>
              <a:cxnLst/>
              <a:rect l="l" t="t" r="r" b="b"/>
              <a:pathLst>
                <a:path w="599" h="1" fill="none" extrusionOk="0">
                  <a:moveTo>
                    <a:pt x="1" y="1"/>
                  </a:moveTo>
                  <a:lnTo>
                    <a:pt x="598" y="1"/>
                  </a:lnTo>
                </a:path>
              </a:pathLst>
            </a:custGeom>
            <a:solidFill>
              <a:schemeClr val="dk2"/>
            </a:solidFill>
            <a:ln w="4325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5857921" y="3958521"/>
              <a:ext cx="183441" cy="165481"/>
            </a:xfrm>
            <a:custGeom>
              <a:avLst/>
              <a:gdLst/>
              <a:ahLst/>
              <a:cxnLst/>
              <a:rect l="l" t="t" r="r" b="b"/>
              <a:pathLst>
                <a:path w="3534" h="3188" extrusionOk="0">
                  <a:moveTo>
                    <a:pt x="1807" y="0"/>
                  </a:moveTo>
                  <a:lnTo>
                    <a:pt x="1" y="1979"/>
                  </a:lnTo>
                  <a:lnTo>
                    <a:pt x="1103" y="2896"/>
                  </a:lnTo>
                  <a:lnTo>
                    <a:pt x="1249" y="3002"/>
                  </a:lnTo>
                  <a:lnTo>
                    <a:pt x="1674" y="2736"/>
                  </a:lnTo>
                  <a:lnTo>
                    <a:pt x="1940" y="3188"/>
                  </a:lnTo>
                  <a:lnTo>
                    <a:pt x="3295" y="2391"/>
                  </a:lnTo>
                  <a:lnTo>
                    <a:pt x="3534" y="1767"/>
                  </a:lnTo>
                  <a:lnTo>
                    <a:pt x="3281" y="1514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5589083" y="3641408"/>
              <a:ext cx="362678" cy="464676"/>
            </a:xfrm>
            <a:custGeom>
              <a:avLst/>
              <a:gdLst/>
              <a:ahLst/>
              <a:cxnLst/>
              <a:rect l="l" t="t" r="r" b="b"/>
              <a:pathLst>
                <a:path w="6987" h="8952" extrusionOk="0">
                  <a:moveTo>
                    <a:pt x="0" y="0"/>
                  </a:moveTo>
                  <a:lnTo>
                    <a:pt x="1727" y="6959"/>
                  </a:lnTo>
                  <a:cubicBezTo>
                    <a:pt x="3281" y="8155"/>
                    <a:pt x="4396" y="8952"/>
                    <a:pt x="4396" y="8952"/>
                  </a:cubicBezTo>
                  <a:lnTo>
                    <a:pt x="5180" y="8102"/>
                  </a:lnTo>
                  <a:lnTo>
                    <a:pt x="6986" y="6109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5915437" y="4054864"/>
              <a:ext cx="232805" cy="349857"/>
            </a:xfrm>
            <a:custGeom>
              <a:avLst/>
              <a:gdLst/>
              <a:ahLst/>
              <a:cxnLst/>
              <a:rect l="l" t="t" r="r" b="b"/>
              <a:pathLst>
                <a:path w="4485" h="6740" extrusionOk="0">
                  <a:moveTo>
                    <a:pt x="4195" y="0"/>
                  </a:moveTo>
                  <a:cubicBezTo>
                    <a:pt x="4112" y="0"/>
                    <a:pt x="4006" y="30"/>
                    <a:pt x="3873" y="110"/>
                  </a:cubicBezTo>
                  <a:lnTo>
                    <a:pt x="4139" y="190"/>
                  </a:lnTo>
                  <a:lnTo>
                    <a:pt x="208" y="6485"/>
                  </a:lnTo>
                  <a:lnTo>
                    <a:pt x="35" y="6352"/>
                  </a:lnTo>
                  <a:lnTo>
                    <a:pt x="35" y="6365"/>
                  </a:lnTo>
                  <a:cubicBezTo>
                    <a:pt x="1" y="6589"/>
                    <a:pt x="177" y="6740"/>
                    <a:pt x="357" y="6740"/>
                  </a:cubicBezTo>
                  <a:cubicBezTo>
                    <a:pt x="455" y="6740"/>
                    <a:pt x="554" y="6695"/>
                    <a:pt x="619" y="6591"/>
                  </a:cubicBezTo>
                  <a:lnTo>
                    <a:pt x="4418" y="402"/>
                  </a:lnTo>
                  <a:cubicBezTo>
                    <a:pt x="4484" y="296"/>
                    <a:pt x="4471" y="163"/>
                    <a:pt x="4378" y="70"/>
                  </a:cubicBezTo>
                  <a:cubicBezTo>
                    <a:pt x="4338" y="30"/>
                    <a:pt x="4278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5906197" y="4035710"/>
              <a:ext cx="224085" cy="355774"/>
            </a:xfrm>
            <a:custGeom>
              <a:avLst/>
              <a:gdLst/>
              <a:ahLst/>
              <a:cxnLst/>
              <a:rect l="l" t="t" r="r" b="b"/>
              <a:pathLst>
                <a:path w="4317" h="6854" extrusionOk="0">
                  <a:moveTo>
                    <a:pt x="4051" y="479"/>
                  </a:moveTo>
                  <a:lnTo>
                    <a:pt x="2590" y="1"/>
                  </a:lnTo>
                  <a:lnTo>
                    <a:pt x="2351" y="27"/>
                  </a:lnTo>
                  <a:lnTo>
                    <a:pt x="2604" y="280"/>
                  </a:lnTo>
                  <a:lnTo>
                    <a:pt x="2365" y="904"/>
                  </a:lnTo>
                  <a:lnTo>
                    <a:pt x="1010" y="1701"/>
                  </a:lnTo>
                  <a:lnTo>
                    <a:pt x="744" y="1249"/>
                  </a:lnTo>
                  <a:lnTo>
                    <a:pt x="319" y="1515"/>
                  </a:lnTo>
                  <a:lnTo>
                    <a:pt x="173" y="1409"/>
                  </a:lnTo>
                  <a:lnTo>
                    <a:pt x="40" y="1488"/>
                  </a:lnTo>
                  <a:lnTo>
                    <a:pt x="479" y="2378"/>
                  </a:lnTo>
                  <a:lnTo>
                    <a:pt x="0" y="6562"/>
                  </a:lnTo>
                  <a:lnTo>
                    <a:pt x="213" y="6721"/>
                  </a:lnTo>
                  <a:lnTo>
                    <a:pt x="386" y="6854"/>
                  </a:lnTo>
                  <a:lnTo>
                    <a:pt x="4317" y="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5928933" y="4163978"/>
              <a:ext cx="26265" cy="15209"/>
            </a:xfrm>
            <a:custGeom>
              <a:avLst/>
              <a:gdLst/>
              <a:ahLst/>
              <a:cxnLst/>
              <a:rect l="l" t="t" r="r" b="b"/>
              <a:pathLst>
                <a:path w="506" h="293" fill="none" extrusionOk="0">
                  <a:moveTo>
                    <a:pt x="1" y="292"/>
                  </a:moveTo>
                  <a:lnTo>
                    <a:pt x="505" y="0"/>
                  </a:lnTo>
                </a:path>
              </a:pathLst>
            </a:custGeom>
            <a:solidFill>
              <a:schemeClr val="dk2"/>
            </a:solidFill>
            <a:ln w="4325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5926182" y="4190140"/>
              <a:ext cx="26265" cy="15261"/>
            </a:xfrm>
            <a:custGeom>
              <a:avLst/>
              <a:gdLst/>
              <a:ahLst/>
              <a:cxnLst/>
              <a:rect l="l" t="t" r="r" b="b"/>
              <a:pathLst>
                <a:path w="506" h="294" fill="none" extrusionOk="0">
                  <a:moveTo>
                    <a:pt x="1" y="293"/>
                  </a:moveTo>
                  <a:lnTo>
                    <a:pt x="505" y="1"/>
                  </a:lnTo>
                </a:path>
              </a:pathLst>
            </a:custGeom>
            <a:solidFill>
              <a:schemeClr val="dk2"/>
            </a:solidFill>
            <a:ln w="4325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5784833" y="3926130"/>
              <a:ext cx="135219" cy="155826"/>
            </a:xfrm>
            <a:custGeom>
              <a:avLst/>
              <a:gdLst/>
              <a:ahLst/>
              <a:cxnLst/>
              <a:rect l="l" t="t" r="r" b="b"/>
              <a:pathLst>
                <a:path w="2605" h="3002" fill="none" extrusionOk="0">
                  <a:moveTo>
                    <a:pt x="1" y="3002"/>
                  </a:moveTo>
                  <a:lnTo>
                    <a:pt x="2604" y="0"/>
                  </a:lnTo>
                </a:path>
              </a:pathLst>
            </a:custGeom>
            <a:solidFill>
              <a:schemeClr val="dk2"/>
            </a:solidFill>
            <a:ln w="8300" cap="flat" cmpd="sng">
              <a:solidFill>
                <a:srgbClr val="FFFFFF"/>
              </a:solidFill>
              <a:prstDash val="solid"/>
              <a:miter lim="1328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6024083" y="2196359"/>
              <a:ext cx="357176" cy="337191"/>
            </a:xfrm>
            <a:custGeom>
              <a:avLst/>
              <a:gdLst/>
              <a:ahLst/>
              <a:cxnLst/>
              <a:rect l="l" t="t" r="r" b="b"/>
              <a:pathLst>
                <a:path w="6881" h="6496" extrusionOk="0">
                  <a:moveTo>
                    <a:pt x="1714" y="1"/>
                  </a:moveTo>
                  <a:cubicBezTo>
                    <a:pt x="1621" y="426"/>
                    <a:pt x="1515" y="851"/>
                    <a:pt x="1395" y="1262"/>
                  </a:cubicBezTo>
                  <a:cubicBezTo>
                    <a:pt x="1342" y="1435"/>
                    <a:pt x="1289" y="1581"/>
                    <a:pt x="1249" y="1714"/>
                  </a:cubicBezTo>
                  <a:cubicBezTo>
                    <a:pt x="1156" y="2006"/>
                    <a:pt x="983" y="2259"/>
                    <a:pt x="744" y="2458"/>
                  </a:cubicBezTo>
                  <a:lnTo>
                    <a:pt x="200" y="2936"/>
                  </a:lnTo>
                  <a:cubicBezTo>
                    <a:pt x="1" y="3095"/>
                    <a:pt x="14" y="3414"/>
                    <a:pt x="226" y="3560"/>
                  </a:cubicBezTo>
                  <a:lnTo>
                    <a:pt x="426" y="3719"/>
                  </a:lnTo>
                  <a:cubicBezTo>
                    <a:pt x="372" y="3972"/>
                    <a:pt x="346" y="4224"/>
                    <a:pt x="333" y="4477"/>
                  </a:cubicBezTo>
                  <a:cubicBezTo>
                    <a:pt x="306" y="5141"/>
                    <a:pt x="253" y="5911"/>
                    <a:pt x="572" y="6283"/>
                  </a:cubicBezTo>
                  <a:cubicBezTo>
                    <a:pt x="665" y="6389"/>
                    <a:pt x="811" y="6469"/>
                    <a:pt x="970" y="6482"/>
                  </a:cubicBezTo>
                  <a:cubicBezTo>
                    <a:pt x="1112" y="6491"/>
                    <a:pt x="1253" y="6495"/>
                    <a:pt x="1395" y="6495"/>
                  </a:cubicBezTo>
                  <a:cubicBezTo>
                    <a:pt x="1678" y="6495"/>
                    <a:pt x="1962" y="6478"/>
                    <a:pt x="2245" y="6442"/>
                  </a:cubicBezTo>
                  <a:cubicBezTo>
                    <a:pt x="3294" y="6323"/>
                    <a:pt x="4583" y="5951"/>
                    <a:pt x="5008" y="5048"/>
                  </a:cubicBezTo>
                  <a:cubicBezTo>
                    <a:pt x="5047" y="5141"/>
                    <a:pt x="5114" y="5220"/>
                    <a:pt x="5193" y="5300"/>
                  </a:cubicBezTo>
                  <a:cubicBezTo>
                    <a:pt x="5369" y="5463"/>
                    <a:pt x="5615" y="5567"/>
                    <a:pt x="5855" y="5567"/>
                  </a:cubicBezTo>
                  <a:cubicBezTo>
                    <a:pt x="5869" y="5567"/>
                    <a:pt x="5883" y="5566"/>
                    <a:pt x="5897" y="5566"/>
                  </a:cubicBezTo>
                  <a:cubicBezTo>
                    <a:pt x="6455" y="5552"/>
                    <a:pt x="6880" y="5087"/>
                    <a:pt x="6867" y="4543"/>
                  </a:cubicBezTo>
                  <a:cubicBezTo>
                    <a:pt x="6854" y="3994"/>
                    <a:pt x="6403" y="3573"/>
                    <a:pt x="5869" y="3573"/>
                  </a:cubicBezTo>
                  <a:cubicBezTo>
                    <a:pt x="5861" y="3573"/>
                    <a:pt x="5853" y="3573"/>
                    <a:pt x="5844" y="3573"/>
                  </a:cubicBezTo>
                  <a:cubicBezTo>
                    <a:pt x="5579" y="3587"/>
                    <a:pt x="5340" y="3693"/>
                    <a:pt x="5154" y="3879"/>
                  </a:cubicBezTo>
                  <a:cubicBezTo>
                    <a:pt x="5050" y="3893"/>
                    <a:pt x="4953" y="3900"/>
                    <a:pt x="4861" y="3900"/>
                  </a:cubicBezTo>
                  <a:cubicBezTo>
                    <a:pt x="3431" y="3900"/>
                    <a:pt x="3357" y="2244"/>
                    <a:pt x="3308" y="1807"/>
                  </a:cubicBezTo>
                  <a:cubicBezTo>
                    <a:pt x="3281" y="1581"/>
                    <a:pt x="3228" y="1355"/>
                    <a:pt x="3148" y="1143"/>
                  </a:cubicBezTo>
                  <a:cubicBezTo>
                    <a:pt x="2896" y="545"/>
                    <a:pt x="2351" y="120"/>
                    <a:pt x="1714" y="1"/>
                  </a:cubicBez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6007524" y="2055737"/>
              <a:ext cx="517777" cy="526031"/>
            </a:xfrm>
            <a:custGeom>
              <a:avLst/>
              <a:gdLst/>
              <a:ahLst/>
              <a:cxnLst/>
              <a:rect l="l" t="t" r="r" b="b"/>
              <a:pathLst>
                <a:path w="9975" h="10134" extrusionOk="0">
                  <a:moveTo>
                    <a:pt x="8036" y="2670"/>
                  </a:moveTo>
                  <a:cubicBezTo>
                    <a:pt x="8248" y="2710"/>
                    <a:pt x="8448" y="2789"/>
                    <a:pt x="8634" y="2909"/>
                  </a:cubicBezTo>
                  <a:cubicBezTo>
                    <a:pt x="9098" y="3201"/>
                    <a:pt x="8899" y="2046"/>
                    <a:pt x="7810" y="2404"/>
                  </a:cubicBezTo>
                  <a:cubicBezTo>
                    <a:pt x="8009" y="1793"/>
                    <a:pt x="7544" y="1315"/>
                    <a:pt x="6721" y="1023"/>
                  </a:cubicBezTo>
                  <a:cubicBezTo>
                    <a:pt x="6123" y="824"/>
                    <a:pt x="5698" y="943"/>
                    <a:pt x="5433" y="1182"/>
                  </a:cubicBezTo>
                  <a:cubicBezTo>
                    <a:pt x="5167" y="585"/>
                    <a:pt x="4503" y="0"/>
                    <a:pt x="3573" y="346"/>
                  </a:cubicBezTo>
                  <a:cubicBezTo>
                    <a:pt x="3122" y="518"/>
                    <a:pt x="2936" y="784"/>
                    <a:pt x="2896" y="1063"/>
                  </a:cubicBezTo>
                  <a:cubicBezTo>
                    <a:pt x="2245" y="837"/>
                    <a:pt x="1329" y="904"/>
                    <a:pt x="837" y="1541"/>
                  </a:cubicBezTo>
                  <a:cubicBezTo>
                    <a:pt x="1" y="2643"/>
                    <a:pt x="1116" y="3905"/>
                    <a:pt x="1714" y="3985"/>
                  </a:cubicBezTo>
                  <a:lnTo>
                    <a:pt x="1714" y="3985"/>
                  </a:lnTo>
                  <a:cubicBezTo>
                    <a:pt x="1847" y="3560"/>
                    <a:pt x="1953" y="3148"/>
                    <a:pt x="2033" y="2723"/>
                  </a:cubicBezTo>
                  <a:cubicBezTo>
                    <a:pt x="2670" y="2829"/>
                    <a:pt x="3215" y="3268"/>
                    <a:pt x="3467" y="3865"/>
                  </a:cubicBezTo>
                  <a:cubicBezTo>
                    <a:pt x="3560" y="4078"/>
                    <a:pt x="3613" y="4290"/>
                    <a:pt x="3640" y="4529"/>
                  </a:cubicBezTo>
                  <a:cubicBezTo>
                    <a:pt x="3693" y="4981"/>
                    <a:pt x="3759" y="6840"/>
                    <a:pt x="5473" y="6601"/>
                  </a:cubicBezTo>
                  <a:cubicBezTo>
                    <a:pt x="6084" y="5950"/>
                    <a:pt x="7173" y="6375"/>
                    <a:pt x="7199" y="7252"/>
                  </a:cubicBezTo>
                  <a:cubicBezTo>
                    <a:pt x="7212" y="8142"/>
                    <a:pt x="6163" y="8620"/>
                    <a:pt x="5512" y="8009"/>
                  </a:cubicBezTo>
                  <a:lnTo>
                    <a:pt x="5552" y="9337"/>
                  </a:lnTo>
                  <a:cubicBezTo>
                    <a:pt x="7199" y="10134"/>
                    <a:pt x="8966" y="8779"/>
                    <a:pt x="9032" y="7504"/>
                  </a:cubicBezTo>
                  <a:cubicBezTo>
                    <a:pt x="9059" y="6774"/>
                    <a:pt x="8873" y="6402"/>
                    <a:pt x="8873" y="6402"/>
                  </a:cubicBezTo>
                  <a:cubicBezTo>
                    <a:pt x="9975" y="4184"/>
                    <a:pt x="8647" y="3042"/>
                    <a:pt x="8036" y="2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320537" y="2407318"/>
              <a:ext cx="30366" cy="42824"/>
            </a:xfrm>
            <a:custGeom>
              <a:avLst/>
              <a:gdLst/>
              <a:ahLst/>
              <a:cxnLst/>
              <a:rect l="l" t="t" r="r" b="b"/>
              <a:pathLst>
                <a:path w="585" h="825" fill="none" extrusionOk="0">
                  <a:moveTo>
                    <a:pt x="0" y="1"/>
                  </a:moveTo>
                  <a:cubicBezTo>
                    <a:pt x="0" y="1"/>
                    <a:pt x="585" y="240"/>
                    <a:pt x="372" y="824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283993" y="2416974"/>
              <a:ext cx="56579" cy="41422"/>
            </a:xfrm>
            <a:custGeom>
              <a:avLst/>
              <a:gdLst/>
              <a:ahLst/>
              <a:cxnLst/>
              <a:rect l="l" t="t" r="r" b="b"/>
              <a:pathLst>
                <a:path w="1090" h="798" fill="none" extrusionOk="0">
                  <a:moveTo>
                    <a:pt x="1090" y="213"/>
                  </a:moveTo>
                  <a:cubicBezTo>
                    <a:pt x="1090" y="213"/>
                    <a:pt x="598" y="1"/>
                    <a:pt x="1" y="798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108903" y="2304590"/>
              <a:ext cx="18635" cy="9707"/>
            </a:xfrm>
            <a:custGeom>
              <a:avLst/>
              <a:gdLst/>
              <a:ahLst/>
              <a:cxnLst/>
              <a:rect l="l" t="t" r="r" b="b"/>
              <a:pathLst>
                <a:path w="359" h="187" fill="none" extrusionOk="0">
                  <a:moveTo>
                    <a:pt x="359" y="174"/>
                  </a:moveTo>
                  <a:cubicBezTo>
                    <a:pt x="359" y="81"/>
                    <a:pt x="279" y="1"/>
                    <a:pt x="173" y="1"/>
                  </a:cubicBezTo>
                  <a:cubicBezTo>
                    <a:pt x="80" y="1"/>
                    <a:pt x="0" y="94"/>
                    <a:pt x="0" y="187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128888" y="2252889"/>
              <a:ext cx="17960" cy="21438"/>
            </a:xfrm>
            <a:custGeom>
              <a:avLst/>
              <a:gdLst/>
              <a:ahLst/>
              <a:cxnLst/>
              <a:rect l="l" t="t" r="r" b="b"/>
              <a:pathLst>
                <a:path w="346" h="413" fill="none" extrusionOk="0">
                  <a:moveTo>
                    <a:pt x="0" y="1"/>
                  </a:moveTo>
                  <a:cubicBezTo>
                    <a:pt x="133" y="107"/>
                    <a:pt x="253" y="253"/>
                    <a:pt x="346" y="413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6043393" y="2425954"/>
              <a:ext cx="41422" cy="9032"/>
            </a:xfrm>
            <a:custGeom>
              <a:avLst/>
              <a:gdLst/>
              <a:ahLst/>
              <a:cxnLst/>
              <a:rect l="l" t="t" r="r" b="b"/>
              <a:pathLst>
                <a:path w="798" h="174" fill="none" extrusionOk="0">
                  <a:moveTo>
                    <a:pt x="797" y="0"/>
                  </a:moveTo>
                  <a:cubicBezTo>
                    <a:pt x="558" y="160"/>
                    <a:pt x="253" y="173"/>
                    <a:pt x="0" y="27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5580102" y="3142249"/>
              <a:ext cx="253724" cy="21438"/>
            </a:xfrm>
            <a:custGeom>
              <a:avLst/>
              <a:gdLst/>
              <a:ahLst/>
              <a:cxnLst/>
              <a:rect l="l" t="t" r="r" b="b"/>
              <a:pathLst>
                <a:path w="4888" h="413" extrusionOk="0">
                  <a:moveTo>
                    <a:pt x="213" y="0"/>
                  </a:moveTo>
                  <a:cubicBezTo>
                    <a:pt x="93" y="0"/>
                    <a:pt x="0" y="93"/>
                    <a:pt x="0" y="213"/>
                  </a:cubicBezTo>
                  <a:cubicBezTo>
                    <a:pt x="0" y="319"/>
                    <a:pt x="93" y="412"/>
                    <a:pt x="213" y="412"/>
                  </a:cubicBezTo>
                  <a:lnTo>
                    <a:pt x="4689" y="412"/>
                  </a:lnTo>
                  <a:cubicBezTo>
                    <a:pt x="4808" y="412"/>
                    <a:pt x="4888" y="319"/>
                    <a:pt x="4888" y="213"/>
                  </a:cubicBezTo>
                  <a:cubicBezTo>
                    <a:pt x="4888" y="93"/>
                    <a:pt x="4795" y="0"/>
                    <a:pt x="46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5618723" y="3163635"/>
              <a:ext cx="177212" cy="17960"/>
            </a:xfrm>
            <a:custGeom>
              <a:avLst/>
              <a:gdLst/>
              <a:ahLst/>
              <a:cxnLst/>
              <a:rect l="l" t="t" r="r" b="b"/>
              <a:pathLst>
                <a:path w="3414" h="346" extrusionOk="0">
                  <a:moveTo>
                    <a:pt x="0" y="0"/>
                  </a:moveTo>
                  <a:cubicBezTo>
                    <a:pt x="0" y="186"/>
                    <a:pt x="226" y="346"/>
                    <a:pt x="505" y="346"/>
                  </a:cubicBezTo>
                  <a:lnTo>
                    <a:pt x="2909" y="346"/>
                  </a:lnTo>
                  <a:cubicBezTo>
                    <a:pt x="3174" y="346"/>
                    <a:pt x="3413" y="186"/>
                    <a:pt x="34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5791062" y="2891372"/>
              <a:ext cx="842511" cy="290215"/>
            </a:xfrm>
            <a:custGeom>
              <a:avLst/>
              <a:gdLst/>
              <a:ahLst/>
              <a:cxnLst/>
              <a:rect l="l" t="t" r="r" b="b"/>
              <a:pathLst>
                <a:path w="16231" h="5591" extrusionOk="0">
                  <a:moveTo>
                    <a:pt x="14651" y="0"/>
                  </a:moveTo>
                  <a:cubicBezTo>
                    <a:pt x="12752" y="0"/>
                    <a:pt x="11595" y="889"/>
                    <a:pt x="11595" y="889"/>
                  </a:cubicBezTo>
                  <a:lnTo>
                    <a:pt x="12232" y="2297"/>
                  </a:lnTo>
                  <a:lnTo>
                    <a:pt x="3029" y="4555"/>
                  </a:lnTo>
                  <a:lnTo>
                    <a:pt x="2059" y="4369"/>
                  </a:lnTo>
                  <a:cubicBezTo>
                    <a:pt x="2019" y="4361"/>
                    <a:pt x="1979" y="4356"/>
                    <a:pt x="1939" y="4356"/>
                  </a:cubicBezTo>
                  <a:cubicBezTo>
                    <a:pt x="1848" y="4356"/>
                    <a:pt x="1761" y="4380"/>
                    <a:pt x="1687" y="4435"/>
                  </a:cubicBezTo>
                  <a:lnTo>
                    <a:pt x="67" y="5444"/>
                  </a:lnTo>
                  <a:cubicBezTo>
                    <a:pt x="1" y="5484"/>
                    <a:pt x="27" y="5577"/>
                    <a:pt x="107" y="5591"/>
                  </a:cubicBezTo>
                  <a:lnTo>
                    <a:pt x="14291" y="5591"/>
                  </a:lnTo>
                  <a:cubicBezTo>
                    <a:pt x="15712" y="5418"/>
                    <a:pt x="16230" y="4847"/>
                    <a:pt x="16071" y="3505"/>
                  </a:cubicBezTo>
                  <a:cubicBezTo>
                    <a:pt x="15978" y="2748"/>
                    <a:pt x="15566" y="1407"/>
                    <a:pt x="15035" y="12"/>
                  </a:cubicBezTo>
                  <a:cubicBezTo>
                    <a:pt x="14904" y="4"/>
                    <a:pt x="14775" y="0"/>
                    <a:pt x="14651" y="0"/>
                  </a:cubicBezTo>
                  <a:close/>
                </a:path>
              </a:pathLst>
            </a:custGeom>
            <a:solidFill>
              <a:srgbClr val="DE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426017" y="3006454"/>
              <a:ext cx="91721" cy="38619"/>
            </a:xfrm>
            <a:custGeom>
              <a:avLst/>
              <a:gdLst/>
              <a:ahLst/>
              <a:cxnLst/>
              <a:rect l="l" t="t" r="r" b="b"/>
              <a:pathLst>
                <a:path w="1767" h="744" fill="none" extrusionOk="0">
                  <a:moveTo>
                    <a:pt x="0" y="80"/>
                  </a:moveTo>
                  <a:cubicBezTo>
                    <a:pt x="0" y="80"/>
                    <a:pt x="1209" y="0"/>
                    <a:pt x="1767" y="744"/>
                  </a:cubicBezTo>
                </a:path>
              </a:pathLst>
            </a:custGeom>
            <a:solidFill>
              <a:schemeClr val="accent4"/>
            </a:solidFill>
            <a:ln w="43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5843438" y="2463173"/>
              <a:ext cx="173112" cy="111757"/>
            </a:xfrm>
            <a:custGeom>
              <a:avLst/>
              <a:gdLst/>
              <a:ahLst/>
              <a:cxnLst/>
              <a:rect l="l" t="t" r="r" b="b"/>
              <a:pathLst>
                <a:path w="3335" h="2153" extrusionOk="0">
                  <a:moveTo>
                    <a:pt x="94" y="1"/>
                  </a:moveTo>
                  <a:cubicBezTo>
                    <a:pt x="41" y="1"/>
                    <a:pt x="1" y="40"/>
                    <a:pt x="1" y="80"/>
                  </a:cubicBezTo>
                  <a:cubicBezTo>
                    <a:pt x="14" y="359"/>
                    <a:pt x="54" y="625"/>
                    <a:pt x="120" y="890"/>
                  </a:cubicBezTo>
                  <a:cubicBezTo>
                    <a:pt x="240" y="1422"/>
                    <a:pt x="678" y="2152"/>
                    <a:pt x="1263" y="2152"/>
                  </a:cubicBezTo>
                  <a:lnTo>
                    <a:pt x="2086" y="2152"/>
                  </a:lnTo>
                  <a:cubicBezTo>
                    <a:pt x="2670" y="2152"/>
                    <a:pt x="3109" y="1422"/>
                    <a:pt x="3228" y="890"/>
                  </a:cubicBezTo>
                  <a:cubicBezTo>
                    <a:pt x="3281" y="625"/>
                    <a:pt x="3321" y="359"/>
                    <a:pt x="3334" y="80"/>
                  </a:cubicBezTo>
                  <a:cubicBezTo>
                    <a:pt x="3334" y="40"/>
                    <a:pt x="3295" y="1"/>
                    <a:pt x="3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5785040" y="2490737"/>
              <a:ext cx="77757" cy="55126"/>
            </a:xfrm>
            <a:custGeom>
              <a:avLst/>
              <a:gdLst/>
              <a:ahLst/>
              <a:cxnLst/>
              <a:rect l="l" t="t" r="r" b="b"/>
              <a:pathLst>
                <a:path w="1498" h="1062" extrusionOk="0">
                  <a:moveTo>
                    <a:pt x="223" y="1"/>
                  </a:moveTo>
                  <a:cubicBezTo>
                    <a:pt x="24" y="359"/>
                    <a:pt x="170" y="811"/>
                    <a:pt x="528" y="984"/>
                  </a:cubicBezTo>
                  <a:cubicBezTo>
                    <a:pt x="630" y="1036"/>
                    <a:pt x="739" y="1061"/>
                    <a:pt x="846" y="1061"/>
                  </a:cubicBezTo>
                  <a:cubicBezTo>
                    <a:pt x="1119" y="1061"/>
                    <a:pt x="1383" y="901"/>
                    <a:pt x="1498" y="625"/>
                  </a:cubicBezTo>
                  <a:lnTo>
                    <a:pt x="1498" y="625"/>
                  </a:lnTo>
                  <a:cubicBezTo>
                    <a:pt x="1348" y="881"/>
                    <a:pt x="1121" y="989"/>
                    <a:pt x="896" y="989"/>
                  </a:cubicBezTo>
                  <a:cubicBezTo>
                    <a:pt x="443" y="989"/>
                    <a:pt x="1" y="551"/>
                    <a:pt x="223" y="1"/>
                  </a:cubicBezTo>
                  <a:close/>
                </a:path>
              </a:pathLst>
            </a:custGeom>
            <a:solidFill>
              <a:srgbClr val="CED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5794073" y="2469246"/>
              <a:ext cx="74747" cy="72670"/>
            </a:xfrm>
            <a:custGeom>
              <a:avLst/>
              <a:gdLst/>
              <a:ahLst/>
              <a:cxnLst/>
              <a:rect l="l" t="t" r="r" b="b"/>
              <a:pathLst>
                <a:path w="1440" h="1400" extrusionOk="0">
                  <a:moveTo>
                    <a:pt x="675" y="384"/>
                  </a:moveTo>
                  <a:cubicBezTo>
                    <a:pt x="768" y="384"/>
                    <a:pt x="862" y="418"/>
                    <a:pt x="939" y="494"/>
                  </a:cubicBezTo>
                  <a:cubicBezTo>
                    <a:pt x="1191" y="747"/>
                    <a:pt x="1005" y="1159"/>
                    <a:pt x="673" y="1159"/>
                  </a:cubicBezTo>
                  <a:cubicBezTo>
                    <a:pt x="460" y="1159"/>
                    <a:pt x="275" y="986"/>
                    <a:pt x="288" y="773"/>
                  </a:cubicBezTo>
                  <a:cubicBezTo>
                    <a:pt x="288" y="539"/>
                    <a:pt x="478" y="384"/>
                    <a:pt x="675" y="384"/>
                  </a:cubicBezTo>
                  <a:close/>
                  <a:moveTo>
                    <a:pt x="685" y="0"/>
                  </a:moveTo>
                  <a:cubicBezTo>
                    <a:pt x="342" y="0"/>
                    <a:pt x="3" y="224"/>
                    <a:pt x="9" y="694"/>
                  </a:cubicBezTo>
                  <a:cubicBezTo>
                    <a:pt x="1" y="1130"/>
                    <a:pt x="357" y="1400"/>
                    <a:pt x="718" y="1400"/>
                  </a:cubicBezTo>
                  <a:cubicBezTo>
                    <a:pt x="950" y="1400"/>
                    <a:pt x="1183" y="1288"/>
                    <a:pt x="1324" y="1039"/>
                  </a:cubicBezTo>
                  <a:cubicBezTo>
                    <a:pt x="1350" y="959"/>
                    <a:pt x="1377" y="866"/>
                    <a:pt x="1377" y="773"/>
                  </a:cubicBezTo>
                  <a:cubicBezTo>
                    <a:pt x="1439" y="267"/>
                    <a:pt x="1060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5693836" y="2274275"/>
              <a:ext cx="1184425" cy="2327428"/>
            </a:xfrm>
            <a:custGeom>
              <a:avLst/>
              <a:gdLst/>
              <a:ahLst/>
              <a:cxnLst/>
              <a:rect l="l" t="t" r="r" b="b"/>
              <a:pathLst>
                <a:path w="22818" h="44838" extrusionOk="0">
                  <a:moveTo>
                    <a:pt x="17984" y="19245"/>
                  </a:moveTo>
                  <a:lnTo>
                    <a:pt x="17492" y="22990"/>
                  </a:lnTo>
                  <a:lnTo>
                    <a:pt x="17917" y="26324"/>
                  </a:lnTo>
                  <a:lnTo>
                    <a:pt x="5353" y="26324"/>
                  </a:lnTo>
                  <a:lnTo>
                    <a:pt x="5353" y="19245"/>
                  </a:lnTo>
                  <a:close/>
                  <a:moveTo>
                    <a:pt x="21410" y="1"/>
                  </a:moveTo>
                  <a:lnTo>
                    <a:pt x="18289" y="17479"/>
                  </a:lnTo>
                  <a:lnTo>
                    <a:pt x="1" y="17479"/>
                  </a:lnTo>
                  <a:lnTo>
                    <a:pt x="1" y="18382"/>
                  </a:lnTo>
                  <a:lnTo>
                    <a:pt x="4344" y="18382"/>
                  </a:lnTo>
                  <a:lnTo>
                    <a:pt x="4344" y="23508"/>
                  </a:lnTo>
                  <a:lnTo>
                    <a:pt x="3587" y="23508"/>
                  </a:lnTo>
                  <a:lnTo>
                    <a:pt x="3587" y="26324"/>
                  </a:lnTo>
                  <a:lnTo>
                    <a:pt x="1" y="26324"/>
                  </a:lnTo>
                  <a:lnTo>
                    <a:pt x="1" y="28090"/>
                  </a:lnTo>
                  <a:lnTo>
                    <a:pt x="771" y="28090"/>
                  </a:lnTo>
                  <a:lnTo>
                    <a:pt x="771" y="44838"/>
                  </a:lnTo>
                  <a:lnTo>
                    <a:pt x="2192" y="44838"/>
                  </a:lnTo>
                  <a:lnTo>
                    <a:pt x="2192" y="28090"/>
                  </a:lnTo>
                  <a:lnTo>
                    <a:pt x="18130" y="28090"/>
                  </a:lnTo>
                  <a:lnTo>
                    <a:pt x="20215" y="44838"/>
                  </a:lnTo>
                  <a:lnTo>
                    <a:pt x="21636" y="44838"/>
                  </a:lnTo>
                  <a:lnTo>
                    <a:pt x="18913" y="22911"/>
                  </a:lnTo>
                  <a:lnTo>
                    <a:pt x="18926" y="22857"/>
                  </a:lnTo>
                  <a:lnTo>
                    <a:pt x="22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4"/>
            <p:cNvGrpSpPr/>
            <p:nvPr/>
          </p:nvGrpSpPr>
          <p:grpSpPr>
            <a:xfrm>
              <a:off x="6927724" y="1118200"/>
              <a:ext cx="2102703" cy="1875570"/>
              <a:chOff x="6927724" y="1118200"/>
              <a:chExt cx="2102703" cy="1875570"/>
            </a:xfrm>
          </p:grpSpPr>
          <p:sp>
            <p:nvSpPr>
              <p:cNvPr id="1531" name="Google Shape;1531;p44"/>
              <p:cNvSpPr/>
              <p:nvPr/>
            </p:nvSpPr>
            <p:spPr>
              <a:xfrm>
                <a:off x="6992161" y="1780826"/>
                <a:ext cx="533909" cy="1211798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13747" extrusionOk="0">
                    <a:moveTo>
                      <a:pt x="40" y="1"/>
                    </a:moveTo>
                    <a:lnTo>
                      <a:pt x="80" y="1422"/>
                    </a:lnTo>
                    <a:lnTo>
                      <a:pt x="80" y="5725"/>
                    </a:lnTo>
                    <a:lnTo>
                      <a:pt x="0" y="6535"/>
                    </a:lnTo>
                    <a:lnTo>
                      <a:pt x="0" y="7651"/>
                    </a:lnTo>
                    <a:lnTo>
                      <a:pt x="226" y="7730"/>
                    </a:lnTo>
                    <a:lnTo>
                      <a:pt x="438" y="8594"/>
                    </a:lnTo>
                    <a:lnTo>
                      <a:pt x="0" y="9244"/>
                    </a:lnTo>
                    <a:lnTo>
                      <a:pt x="0" y="13747"/>
                    </a:lnTo>
                    <a:lnTo>
                      <a:pt x="6056" y="13747"/>
                    </a:ln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4"/>
              <p:cNvSpPr/>
              <p:nvPr/>
            </p:nvSpPr>
            <p:spPr>
              <a:xfrm>
                <a:off x="6927724" y="1780826"/>
                <a:ext cx="647532" cy="1212944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13760" extrusionOk="0">
                    <a:moveTo>
                      <a:pt x="758" y="1"/>
                    </a:moveTo>
                    <a:lnTo>
                      <a:pt x="784" y="930"/>
                    </a:lnTo>
                    <a:lnTo>
                      <a:pt x="293" y="1196"/>
                    </a:lnTo>
                    <a:lnTo>
                      <a:pt x="293" y="1196"/>
                    </a:lnTo>
                    <a:lnTo>
                      <a:pt x="1727" y="1156"/>
                    </a:lnTo>
                    <a:lnTo>
                      <a:pt x="811" y="1422"/>
                    </a:lnTo>
                    <a:lnTo>
                      <a:pt x="811" y="5725"/>
                    </a:lnTo>
                    <a:lnTo>
                      <a:pt x="1" y="6150"/>
                    </a:lnTo>
                    <a:lnTo>
                      <a:pt x="3879" y="6150"/>
                    </a:lnTo>
                    <a:lnTo>
                      <a:pt x="731" y="6535"/>
                    </a:lnTo>
                    <a:lnTo>
                      <a:pt x="731" y="7651"/>
                    </a:lnTo>
                    <a:lnTo>
                      <a:pt x="957" y="7730"/>
                    </a:lnTo>
                    <a:lnTo>
                      <a:pt x="1169" y="8594"/>
                    </a:lnTo>
                    <a:lnTo>
                      <a:pt x="731" y="9244"/>
                    </a:lnTo>
                    <a:lnTo>
                      <a:pt x="2843" y="9271"/>
                    </a:lnTo>
                    <a:lnTo>
                      <a:pt x="731" y="9523"/>
                    </a:lnTo>
                    <a:lnTo>
                      <a:pt x="731" y="13760"/>
                    </a:lnTo>
                    <a:lnTo>
                      <a:pt x="6787" y="13760"/>
                    </a:lnTo>
                    <a:lnTo>
                      <a:pt x="6787" y="10891"/>
                    </a:lnTo>
                    <a:lnTo>
                      <a:pt x="5260" y="10108"/>
                    </a:lnTo>
                    <a:lnTo>
                      <a:pt x="5260" y="10108"/>
                    </a:lnTo>
                    <a:lnTo>
                      <a:pt x="6787" y="10440"/>
                    </a:lnTo>
                    <a:lnTo>
                      <a:pt x="6787" y="9019"/>
                    </a:lnTo>
                    <a:cubicBezTo>
                      <a:pt x="7345" y="8381"/>
                      <a:pt x="6787" y="7770"/>
                      <a:pt x="6787" y="7770"/>
                    </a:cubicBezTo>
                    <a:lnTo>
                      <a:pt x="6787" y="3958"/>
                    </a:lnTo>
                    <a:lnTo>
                      <a:pt x="5512" y="3560"/>
                    </a:lnTo>
                    <a:lnTo>
                      <a:pt x="6787" y="3560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4"/>
              <p:cNvSpPr/>
              <p:nvPr/>
            </p:nvSpPr>
            <p:spPr>
              <a:xfrm>
                <a:off x="7391300" y="1780826"/>
                <a:ext cx="581950" cy="121179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13747" extrusionOk="0">
                    <a:moveTo>
                      <a:pt x="1528" y="1"/>
                    </a:moveTo>
                    <a:lnTo>
                      <a:pt x="1528" y="3560"/>
                    </a:lnTo>
                    <a:lnTo>
                      <a:pt x="253" y="3560"/>
                    </a:lnTo>
                    <a:lnTo>
                      <a:pt x="1528" y="3958"/>
                    </a:lnTo>
                    <a:lnTo>
                      <a:pt x="1528" y="10440"/>
                    </a:lnTo>
                    <a:lnTo>
                      <a:pt x="1" y="10108"/>
                    </a:lnTo>
                    <a:lnTo>
                      <a:pt x="1528" y="10878"/>
                    </a:lnTo>
                    <a:lnTo>
                      <a:pt x="1528" y="13747"/>
                    </a:lnTo>
                    <a:lnTo>
                      <a:pt x="6349" y="13747"/>
                    </a:lnTo>
                    <a:lnTo>
                      <a:pt x="6349" y="9271"/>
                    </a:lnTo>
                    <a:lnTo>
                      <a:pt x="5738" y="9377"/>
                    </a:lnTo>
                    <a:lnTo>
                      <a:pt x="5738" y="9377"/>
                    </a:lnTo>
                    <a:lnTo>
                      <a:pt x="6349" y="9072"/>
                    </a:lnTo>
                    <a:lnTo>
                      <a:pt x="6163" y="3201"/>
                    </a:lnTo>
                    <a:lnTo>
                      <a:pt x="6602" y="2511"/>
                    </a:lnTo>
                    <a:lnTo>
                      <a:pt x="6150" y="2537"/>
                    </a:ln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7485003" y="1589981"/>
                <a:ext cx="480051" cy="190933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2166" extrusionOk="0">
                    <a:moveTo>
                      <a:pt x="1315" y="1"/>
                    </a:moveTo>
                    <a:cubicBezTo>
                      <a:pt x="1289" y="1369"/>
                      <a:pt x="0" y="1621"/>
                      <a:pt x="0" y="1621"/>
                    </a:cubicBezTo>
                    <a:lnTo>
                      <a:pt x="465" y="2166"/>
                    </a:lnTo>
                    <a:lnTo>
                      <a:pt x="3533" y="2166"/>
                    </a:lnTo>
                    <a:cubicBezTo>
                      <a:pt x="5260" y="1873"/>
                      <a:pt x="5446" y="1"/>
                      <a:pt x="5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4"/>
              <p:cNvSpPr/>
              <p:nvPr/>
            </p:nvSpPr>
            <p:spPr>
              <a:xfrm>
                <a:off x="7037734" y="1667289"/>
                <a:ext cx="645152" cy="113713"/>
              </a:xfrm>
              <a:custGeom>
                <a:avLst/>
                <a:gdLst/>
                <a:ahLst/>
                <a:cxnLst/>
                <a:rect l="l" t="t" r="r" b="b"/>
                <a:pathLst>
                  <a:path w="7319" h="1290" extrusionOk="0">
                    <a:moveTo>
                      <a:pt x="1" y="0"/>
                    </a:moveTo>
                    <a:cubicBezTo>
                      <a:pt x="751" y="1234"/>
                      <a:pt x="2096" y="1289"/>
                      <a:pt x="2330" y="1289"/>
                    </a:cubicBezTo>
                    <a:cubicBezTo>
                      <a:pt x="2353" y="1289"/>
                      <a:pt x="2365" y="1289"/>
                      <a:pt x="2365" y="1289"/>
                    </a:cubicBezTo>
                    <a:lnTo>
                      <a:pt x="7319" y="1289"/>
                    </a:lnTo>
                    <a:cubicBezTo>
                      <a:pt x="5247" y="1289"/>
                      <a:pt x="4689" y="0"/>
                      <a:pt x="46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4"/>
              <p:cNvSpPr/>
              <p:nvPr/>
            </p:nvSpPr>
            <p:spPr>
              <a:xfrm>
                <a:off x="7626658" y="1118200"/>
                <a:ext cx="346596" cy="333736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3786" extrusionOk="0">
                    <a:moveTo>
                      <a:pt x="2949" y="1"/>
                    </a:moveTo>
                    <a:cubicBezTo>
                      <a:pt x="3374" y="2458"/>
                      <a:pt x="0" y="3786"/>
                      <a:pt x="0" y="3786"/>
                    </a:cubicBezTo>
                    <a:cubicBezTo>
                      <a:pt x="3095" y="3015"/>
                      <a:pt x="3932" y="731"/>
                      <a:pt x="3932" y="731"/>
                    </a:cubicBezTo>
                    <a:lnTo>
                      <a:pt x="29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7297686" y="1196654"/>
                <a:ext cx="588913" cy="255282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2896" extrusionOk="0">
                    <a:moveTo>
                      <a:pt x="6681" y="0"/>
                    </a:moveTo>
                    <a:lnTo>
                      <a:pt x="4569" y="399"/>
                    </a:lnTo>
                    <a:cubicBezTo>
                      <a:pt x="3878" y="2590"/>
                      <a:pt x="0" y="2896"/>
                      <a:pt x="0" y="2896"/>
                    </a:cubicBezTo>
                    <a:lnTo>
                      <a:pt x="3732" y="2896"/>
                    </a:lnTo>
                    <a:cubicBezTo>
                      <a:pt x="6389" y="2311"/>
                      <a:pt x="6681" y="0"/>
                      <a:pt x="6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7774132" y="1660237"/>
                <a:ext cx="343158" cy="25651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2910" extrusionOk="0">
                    <a:moveTo>
                      <a:pt x="1342" y="1"/>
                    </a:moveTo>
                    <a:lnTo>
                      <a:pt x="1" y="2883"/>
                    </a:lnTo>
                    <a:lnTo>
                      <a:pt x="2551" y="2909"/>
                    </a:lnTo>
                    <a:lnTo>
                      <a:pt x="38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7898246" y="1670815"/>
                <a:ext cx="219047" cy="52714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598" extrusionOk="0">
                    <a:moveTo>
                      <a:pt x="1" y="0"/>
                    </a:moveTo>
                    <a:cubicBezTo>
                      <a:pt x="187" y="292"/>
                      <a:pt x="465" y="505"/>
                      <a:pt x="797" y="598"/>
                    </a:cubicBezTo>
                    <a:lnTo>
                      <a:pt x="2484" y="598"/>
                    </a:lnTo>
                    <a:cubicBezTo>
                      <a:pt x="2484" y="598"/>
                      <a:pt x="2192" y="478"/>
                      <a:pt x="2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7847913" y="1723441"/>
                <a:ext cx="269379" cy="25299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870" extrusionOk="0">
                    <a:moveTo>
                      <a:pt x="1368" y="1"/>
                    </a:moveTo>
                    <a:lnTo>
                      <a:pt x="1" y="2870"/>
                    </a:lnTo>
                    <a:lnTo>
                      <a:pt x="1727" y="2870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4"/>
              <p:cNvSpPr/>
              <p:nvPr/>
            </p:nvSpPr>
            <p:spPr>
              <a:xfrm>
                <a:off x="7765934" y="1660237"/>
                <a:ext cx="202651" cy="319367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623" extrusionOk="0">
                    <a:moveTo>
                      <a:pt x="1435" y="1"/>
                    </a:moveTo>
                    <a:lnTo>
                      <a:pt x="1" y="3082"/>
                    </a:lnTo>
                    <a:cubicBezTo>
                      <a:pt x="1" y="3082"/>
                      <a:pt x="42" y="3622"/>
                      <a:pt x="641" y="3622"/>
                    </a:cubicBezTo>
                    <a:cubicBezTo>
                      <a:pt x="726" y="3622"/>
                      <a:pt x="822" y="3611"/>
                      <a:pt x="931" y="3587"/>
                    </a:cubicBezTo>
                    <a:lnTo>
                      <a:pt x="2298" y="718"/>
                    </a:lnTo>
                    <a:cubicBezTo>
                      <a:pt x="2298" y="718"/>
                      <a:pt x="1634" y="505"/>
                      <a:pt x="1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4"/>
              <p:cNvSpPr/>
              <p:nvPr/>
            </p:nvSpPr>
            <p:spPr>
              <a:xfrm>
                <a:off x="7941527" y="1641549"/>
                <a:ext cx="64524" cy="5624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38" extrusionOk="0">
                    <a:moveTo>
                      <a:pt x="227" y="0"/>
                    </a:moveTo>
                    <a:lnTo>
                      <a:pt x="1" y="638"/>
                    </a:lnTo>
                    <a:lnTo>
                      <a:pt x="479" y="638"/>
                    </a:lnTo>
                    <a:lnTo>
                      <a:pt x="731" y="27"/>
                    </a:lnTo>
                    <a:lnTo>
                      <a:pt x="413" y="279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8316161" y="2698736"/>
                <a:ext cx="161663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61" extrusionOk="0">
                    <a:moveTo>
                      <a:pt x="1" y="0"/>
                    </a:moveTo>
                    <a:cubicBezTo>
                      <a:pt x="466" y="0"/>
                      <a:pt x="838" y="372"/>
                      <a:pt x="838" y="837"/>
                    </a:cubicBezTo>
                    <a:cubicBezTo>
                      <a:pt x="838" y="1288"/>
                      <a:pt x="466" y="1660"/>
                      <a:pt x="1" y="1660"/>
                    </a:cubicBezTo>
                    <a:lnTo>
                      <a:pt x="997" y="1660"/>
                    </a:lnTo>
                    <a:cubicBezTo>
                      <a:pt x="1462" y="1660"/>
                      <a:pt x="1834" y="1288"/>
                      <a:pt x="1834" y="824"/>
                    </a:cubicBezTo>
                    <a:cubicBezTo>
                      <a:pt x="1834" y="372"/>
                      <a:pt x="1462" y="0"/>
                      <a:pt x="997" y="0"/>
                    </a:cubicBezTo>
                    <a:close/>
                  </a:path>
                </a:pathLst>
              </a:custGeom>
              <a:solidFill>
                <a:srgbClr val="B7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4"/>
              <p:cNvSpPr/>
              <p:nvPr/>
            </p:nvSpPr>
            <p:spPr>
              <a:xfrm>
                <a:off x="7804631" y="2698736"/>
                <a:ext cx="592439" cy="147563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1674" extrusionOk="0">
                    <a:moveTo>
                      <a:pt x="0" y="0"/>
                    </a:moveTo>
                    <a:lnTo>
                      <a:pt x="0" y="133"/>
                    </a:lnTo>
                    <a:lnTo>
                      <a:pt x="5764" y="133"/>
                    </a:lnTo>
                    <a:cubicBezTo>
                      <a:pt x="6720" y="133"/>
                      <a:pt x="6720" y="1567"/>
                      <a:pt x="5764" y="1567"/>
                    </a:cubicBezTo>
                    <a:lnTo>
                      <a:pt x="0" y="1567"/>
                    </a:lnTo>
                    <a:lnTo>
                      <a:pt x="0" y="1674"/>
                    </a:lnTo>
                    <a:lnTo>
                      <a:pt x="5804" y="1674"/>
                    </a:lnTo>
                    <a:cubicBezTo>
                      <a:pt x="6269" y="1674"/>
                      <a:pt x="6641" y="1288"/>
                      <a:pt x="6641" y="837"/>
                    </a:cubicBezTo>
                    <a:cubicBezTo>
                      <a:pt x="6641" y="372"/>
                      <a:pt x="6269" y="0"/>
                      <a:pt x="5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4"/>
              <p:cNvSpPr/>
              <p:nvPr/>
            </p:nvSpPr>
            <p:spPr>
              <a:xfrm>
                <a:off x="7827991" y="2787680"/>
                <a:ext cx="354794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" extrusionOk="0">
                    <a:moveTo>
                      <a:pt x="160" y="0"/>
                    </a:moveTo>
                    <a:cubicBezTo>
                      <a:pt x="134" y="120"/>
                      <a:pt x="80" y="226"/>
                      <a:pt x="1" y="332"/>
                    </a:cubicBezTo>
                    <a:lnTo>
                      <a:pt x="4025" y="120"/>
                    </a:lnTo>
                    <a:cubicBezTo>
                      <a:pt x="4025" y="120"/>
                      <a:pt x="984" y="93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7829225" y="2733820"/>
                <a:ext cx="353560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24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" y="67"/>
                      <a:pt x="93" y="147"/>
                      <a:pt x="133" y="240"/>
                    </a:cubicBezTo>
                    <a:lnTo>
                      <a:pt x="4011" y="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4"/>
              <p:cNvSpPr/>
              <p:nvPr/>
            </p:nvSpPr>
            <p:spPr>
              <a:xfrm>
                <a:off x="7803397" y="2711606"/>
                <a:ext cx="572606" cy="126495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35" extrusionOk="0">
                    <a:moveTo>
                      <a:pt x="1" y="0"/>
                    </a:moveTo>
                    <a:cubicBezTo>
                      <a:pt x="107" y="67"/>
                      <a:pt x="213" y="160"/>
                      <a:pt x="293" y="253"/>
                    </a:cubicBezTo>
                    <a:lnTo>
                      <a:pt x="4304" y="492"/>
                    </a:lnTo>
                    <a:lnTo>
                      <a:pt x="413" y="492"/>
                    </a:lnTo>
                    <a:cubicBezTo>
                      <a:pt x="439" y="558"/>
                      <a:pt x="452" y="624"/>
                      <a:pt x="452" y="691"/>
                    </a:cubicBezTo>
                    <a:cubicBezTo>
                      <a:pt x="452" y="744"/>
                      <a:pt x="439" y="810"/>
                      <a:pt x="426" y="863"/>
                    </a:cubicBezTo>
                    <a:cubicBezTo>
                      <a:pt x="1263" y="956"/>
                      <a:pt x="4304" y="983"/>
                      <a:pt x="4304" y="983"/>
                    </a:cubicBezTo>
                    <a:lnTo>
                      <a:pt x="280" y="1195"/>
                    </a:lnTo>
                    <a:cubicBezTo>
                      <a:pt x="213" y="1288"/>
                      <a:pt x="107" y="1368"/>
                      <a:pt x="14" y="1435"/>
                    </a:cubicBezTo>
                    <a:lnTo>
                      <a:pt x="5778" y="1435"/>
                    </a:lnTo>
                    <a:cubicBezTo>
                      <a:pt x="6177" y="1421"/>
                      <a:pt x="6495" y="1103"/>
                      <a:pt x="6495" y="704"/>
                    </a:cubicBezTo>
                    <a:cubicBezTo>
                      <a:pt x="6495" y="691"/>
                      <a:pt x="6495" y="678"/>
                      <a:pt x="6495" y="664"/>
                    </a:cubicBezTo>
                    <a:cubicBezTo>
                      <a:pt x="6495" y="651"/>
                      <a:pt x="6495" y="638"/>
                      <a:pt x="6495" y="638"/>
                    </a:cubicBezTo>
                    <a:lnTo>
                      <a:pt x="6495" y="598"/>
                    </a:lnTo>
                    <a:lnTo>
                      <a:pt x="6482" y="558"/>
                    </a:lnTo>
                    <a:cubicBezTo>
                      <a:pt x="6416" y="226"/>
                      <a:pt x="6123" y="0"/>
                      <a:pt x="5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4"/>
              <p:cNvSpPr/>
              <p:nvPr/>
            </p:nvSpPr>
            <p:spPr>
              <a:xfrm>
                <a:off x="8242468" y="2264331"/>
                <a:ext cx="161663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61" extrusionOk="0">
                    <a:moveTo>
                      <a:pt x="0" y="1"/>
                    </a:moveTo>
                    <a:cubicBezTo>
                      <a:pt x="465" y="1"/>
                      <a:pt x="837" y="373"/>
                      <a:pt x="837" y="837"/>
                    </a:cubicBezTo>
                    <a:cubicBezTo>
                      <a:pt x="837" y="1289"/>
                      <a:pt x="465" y="1661"/>
                      <a:pt x="0" y="1661"/>
                    </a:cubicBezTo>
                    <a:lnTo>
                      <a:pt x="996" y="1661"/>
                    </a:lnTo>
                    <a:cubicBezTo>
                      <a:pt x="1461" y="1661"/>
                      <a:pt x="1833" y="1289"/>
                      <a:pt x="1833" y="837"/>
                    </a:cubicBezTo>
                    <a:cubicBezTo>
                      <a:pt x="1833" y="373"/>
                      <a:pt x="1461" y="1"/>
                      <a:pt x="9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4"/>
              <p:cNvSpPr/>
              <p:nvPr/>
            </p:nvSpPr>
            <p:spPr>
              <a:xfrm>
                <a:off x="7852585" y="2265565"/>
                <a:ext cx="470708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1661" extrusionOk="0">
                    <a:moveTo>
                      <a:pt x="1" y="0"/>
                    </a:moveTo>
                    <a:lnTo>
                      <a:pt x="1" y="120"/>
                    </a:lnTo>
                    <a:lnTo>
                      <a:pt x="4383" y="120"/>
                    </a:lnTo>
                    <a:cubicBezTo>
                      <a:pt x="5340" y="120"/>
                      <a:pt x="5340" y="1567"/>
                      <a:pt x="4383" y="1567"/>
                    </a:cubicBezTo>
                    <a:lnTo>
                      <a:pt x="1" y="1567"/>
                    </a:lnTo>
                    <a:lnTo>
                      <a:pt x="1" y="1660"/>
                    </a:lnTo>
                    <a:lnTo>
                      <a:pt x="4423" y="1660"/>
                    </a:lnTo>
                    <a:cubicBezTo>
                      <a:pt x="4888" y="1660"/>
                      <a:pt x="5247" y="1288"/>
                      <a:pt x="5247" y="823"/>
                    </a:cubicBezTo>
                    <a:cubicBezTo>
                      <a:pt x="5247" y="372"/>
                      <a:pt x="4888" y="0"/>
                      <a:pt x="4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4"/>
              <p:cNvSpPr/>
              <p:nvPr/>
            </p:nvSpPr>
            <p:spPr>
              <a:xfrm>
                <a:off x="7876032" y="2353363"/>
                <a:ext cx="23306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333" extrusionOk="0">
                    <a:moveTo>
                      <a:pt x="160" y="0"/>
                    </a:moveTo>
                    <a:cubicBezTo>
                      <a:pt x="133" y="120"/>
                      <a:pt x="80" y="239"/>
                      <a:pt x="0" y="332"/>
                    </a:cubicBezTo>
                    <a:lnTo>
                      <a:pt x="2643" y="120"/>
                    </a:lnTo>
                    <a:cubicBezTo>
                      <a:pt x="2643" y="120"/>
                      <a:pt x="983" y="93"/>
                      <a:pt x="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7877178" y="2299503"/>
                <a:ext cx="231916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40" extrusionOk="0">
                    <a:moveTo>
                      <a:pt x="1" y="0"/>
                    </a:moveTo>
                    <a:cubicBezTo>
                      <a:pt x="54" y="67"/>
                      <a:pt x="107" y="146"/>
                      <a:pt x="133" y="239"/>
                    </a:cubicBezTo>
                    <a:lnTo>
                      <a:pt x="2630" y="2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7852585" y="2277201"/>
                <a:ext cx="449640" cy="126583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1436" extrusionOk="0">
                    <a:moveTo>
                      <a:pt x="1" y="1"/>
                    </a:moveTo>
                    <a:cubicBezTo>
                      <a:pt x="107" y="67"/>
                      <a:pt x="200" y="160"/>
                      <a:pt x="280" y="266"/>
                    </a:cubicBezTo>
                    <a:lnTo>
                      <a:pt x="2909" y="492"/>
                    </a:lnTo>
                    <a:lnTo>
                      <a:pt x="399" y="492"/>
                    </a:lnTo>
                    <a:cubicBezTo>
                      <a:pt x="426" y="559"/>
                      <a:pt x="439" y="625"/>
                      <a:pt x="439" y="691"/>
                    </a:cubicBezTo>
                    <a:cubicBezTo>
                      <a:pt x="439" y="758"/>
                      <a:pt x="426" y="811"/>
                      <a:pt x="426" y="864"/>
                    </a:cubicBezTo>
                    <a:cubicBezTo>
                      <a:pt x="1249" y="957"/>
                      <a:pt x="2909" y="984"/>
                      <a:pt x="2909" y="984"/>
                    </a:cubicBezTo>
                    <a:lnTo>
                      <a:pt x="266" y="1209"/>
                    </a:lnTo>
                    <a:cubicBezTo>
                      <a:pt x="200" y="1302"/>
                      <a:pt x="107" y="1382"/>
                      <a:pt x="1" y="1435"/>
                    </a:cubicBezTo>
                    <a:lnTo>
                      <a:pt x="4383" y="1435"/>
                    </a:lnTo>
                    <a:cubicBezTo>
                      <a:pt x="4782" y="1435"/>
                      <a:pt x="5101" y="1103"/>
                      <a:pt x="5101" y="718"/>
                    </a:cubicBezTo>
                    <a:lnTo>
                      <a:pt x="5101" y="665"/>
                    </a:lnTo>
                    <a:lnTo>
                      <a:pt x="5101" y="625"/>
                    </a:lnTo>
                    <a:lnTo>
                      <a:pt x="5101" y="599"/>
                    </a:lnTo>
                    <a:lnTo>
                      <a:pt x="5087" y="559"/>
                    </a:lnTo>
                    <a:cubicBezTo>
                      <a:pt x="5021" y="227"/>
                      <a:pt x="4729" y="1"/>
                      <a:pt x="4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7733143" y="1977490"/>
                <a:ext cx="186256" cy="146505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662" extrusionOk="0">
                    <a:moveTo>
                      <a:pt x="1117" y="1"/>
                    </a:moveTo>
                    <a:cubicBezTo>
                      <a:pt x="1" y="1"/>
                      <a:pt x="1" y="1661"/>
                      <a:pt x="1117" y="1661"/>
                    </a:cubicBezTo>
                    <a:lnTo>
                      <a:pt x="2113" y="1661"/>
                    </a:lnTo>
                    <a:cubicBezTo>
                      <a:pt x="1648" y="1661"/>
                      <a:pt x="1276" y="1289"/>
                      <a:pt x="1276" y="824"/>
                    </a:cubicBezTo>
                    <a:cubicBezTo>
                      <a:pt x="1276" y="359"/>
                      <a:pt x="1648" y="1"/>
                      <a:pt x="21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4"/>
              <p:cNvSpPr/>
              <p:nvPr/>
            </p:nvSpPr>
            <p:spPr>
              <a:xfrm>
                <a:off x="7821027" y="1976344"/>
                <a:ext cx="488249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1661" extrusionOk="0">
                    <a:moveTo>
                      <a:pt x="1116" y="1"/>
                    </a:moveTo>
                    <a:cubicBezTo>
                      <a:pt x="0" y="1"/>
                      <a:pt x="0" y="1661"/>
                      <a:pt x="1116" y="1661"/>
                    </a:cubicBezTo>
                    <a:lnTo>
                      <a:pt x="5538" y="1661"/>
                    </a:lnTo>
                    <a:lnTo>
                      <a:pt x="5538" y="1541"/>
                    </a:lnTo>
                    <a:lnTo>
                      <a:pt x="1142" y="1541"/>
                    </a:lnTo>
                    <a:cubicBezTo>
                      <a:pt x="186" y="1541"/>
                      <a:pt x="186" y="94"/>
                      <a:pt x="1142" y="94"/>
                    </a:cubicBezTo>
                    <a:lnTo>
                      <a:pt x="5538" y="94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4"/>
              <p:cNvSpPr/>
              <p:nvPr/>
            </p:nvSpPr>
            <p:spPr>
              <a:xfrm>
                <a:off x="8052771" y="2005610"/>
                <a:ext cx="23306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333" extrusionOk="0">
                    <a:moveTo>
                      <a:pt x="2644" y="1"/>
                    </a:moveTo>
                    <a:lnTo>
                      <a:pt x="1" y="213"/>
                    </a:lnTo>
                    <a:cubicBezTo>
                      <a:pt x="1" y="213"/>
                      <a:pt x="1648" y="240"/>
                      <a:pt x="2484" y="333"/>
                    </a:cubicBezTo>
                    <a:cubicBezTo>
                      <a:pt x="2511" y="213"/>
                      <a:pt x="2564" y="94"/>
                      <a:pt x="26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8052771" y="2067668"/>
                <a:ext cx="231916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40" extrusionOk="0">
                    <a:moveTo>
                      <a:pt x="1" y="1"/>
                    </a:moveTo>
                    <a:lnTo>
                      <a:pt x="2630" y="240"/>
                    </a:lnTo>
                    <a:cubicBezTo>
                      <a:pt x="2577" y="160"/>
                      <a:pt x="2537" y="94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7859636" y="1985688"/>
                <a:ext cx="450786" cy="126583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1436" extrusionOk="0">
                    <a:moveTo>
                      <a:pt x="731" y="1"/>
                    </a:moveTo>
                    <a:cubicBezTo>
                      <a:pt x="332" y="1"/>
                      <a:pt x="0" y="320"/>
                      <a:pt x="14" y="718"/>
                    </a:cubicBezTo>
                    <a:cubicBezTo>
                      <a:pt x="0" y="731"/>
                      <a:pt x="0" y="745"/>
                      <a:pt x="14" y="758"/>
                    </a:cubicBezTo>
                    <a:lnTo>
                      <a:pt x="14" y="798"/>
                    </a:lnTo>
                    <a:lnTo>
                      <a:pt x="14" y="824"/>
                    </a:lnTo>
                    <a:lnTo>
                      <a:pt x="14" y="864"/>
                    </a:lnTo>
                    <a:cubicBezTo>
                      <a:pt x="80" y="1196"/>
                      <a:pt x="372" y="1435"/>
                      <a:pt x="704" y="1435"/>
                    </a:cubicBezTo>
                    <a:lnTo>
                      <a:pt x="5114" y="1435"/>
                    </a:lnTo>
                    <a:cubicBezTo>
                      <a:pt x="4994" y="1356"/>
                      <a:pt x="4901" y="1276"/>
                      <a:pt x="4821" y="1170"/>
                    </a:cubicBezTo>
                    <a:lnTo>
                      <a:pt x="2192" y="931"/>
                    </a:lnTo>
                    <a:lnTo>
                      <a:pt x="4689" y="931"/>
                    </a:lnTo>
                    <a:cubicBezTo>
                      <a:pt x="4662" y="864"/>
                      <a:pt x="4649" y="798"/>
                      <a:pt x="4649" y="731"/>
                    </a:cubicBezTo>
                    <a:cubicBezTo>
                      <a:pt x="4649" y="665"/>
                      <a:pt x="4662" y="612"/>
                      <a:pt x="4675" y="559"/>
                    </a:cubicBezTo>
                    <a:cubicBezTo>
                      <a:pt x="3839" y="466"/>
                      <a:pt x="2178" y="439"/>
                      <a:pt x="2178" y="439"/>
                    </a:cubicBezTo>
                    <a:lnTo>
                      <a:pt x="4821" y="227"/>
                    </a:lnTo>
                    <a:cubicBezTo>
                      <a:pt x="4901" y="134"/>
                      <a:pt x="4994" y="54"/>
                      <a:pt x="5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8316161" y="2410661"/>
                <a:ext cx="161663" cy="14765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75" extrusionOk="0">
                    <a:moveTo>
                      <a:pt x="1" y="1"/>
                    </a:moveTo>
                    <a:cubicBezTo>
                      <a:pt x="466" y="1"/>
                      <a:pt x="838" y="386"/>
                      <a:pt x="838" y="838"/>
                    </a:cubicBezTo>
                    <a:cubicBezTo>
                      <a:pt x="838" y="1302"/>
                      <a:pt x="466" y="1674"/>
                      <a:pt x="1" y="1674"/>
                    </a:cubicBezTo>
                    <a:lnTo>
                      <a:pt x="997" y="1674"/>
                    </a:lnTo>
                    <a:cubicBezTo>
                      <a:pt x="1462" y="1674"/>
                      <a:pt x="1834" y="1302"/>
                      <a:pt x="1834" y="838"/>
                    </a:cubicBezTo>
                    <a:cubicBezTo>
                      <a:pt x="1834" y="373"/>
                      <a:pt x="1462" y="1"/>
                      <a:pt x="997" y="1"/>
                    </a:cubicBezTo>
                    <a:close/>
                  </a:path>
                </a:pathLst>
              </a:custGeom>
              <a:solidFill>
                <a:srgbClr val="435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7804631" y="2411895"/>
                <a:ext cx="588913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661" extrusionOk="0">
                    <a:moveTo>
                      <a:pt x="0" y="0"/>
                    </a:moveTo>
                    <a:lnTo>
                      <a:pt x="0" y="133"/>
                    </a:lnTo>
                    <a:lnTo>
                      <a:pt x="5764" y="133"/>
                    </a:lnTo>
                    <a:cubicBezTo>
                      <a:pt x="6681" y="173"/>
                      <a:pt x="6681" y="1528"/>
                      <a:pt x="5764" y="1567"/>
                    </a:cubicBezTo>
                    <a:lnTo>
                      <a:pt x="0" y="1567"/>
                    </a:lnTo>
                    <a:lnTo>
                      <a:pt x="0" y="1660"/>
                    </a:lnTo>
                    <a:lnTo>
                      <a:pt x="5804" y="1660"/>
                    </a:lnTo>
                    <a:cubicBezTo>
                      <a:pt x="6269" y="1660"/>
                      <a:pt x="6641" y="1288"/>
                      <a:pt x="6641" y="824"/>
                    </a:cubicBezTo>
                    <a:cubicBezTo>
                      <a:pt x="6641" y="372"/>
                      <a:pt x="6269" y="0"/>
                      <a:pt x="5804" y="0"/>
                    </a:cubicBezTo>
                    <a:close/>
                  </a:path>
                </a:pathLst>
              </a:custGeom>
              <a:solidFill>
                <a:srgbClr val="4B5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4"/>
              <p:cNvSpPr/>
              <p:nvPr/>
            </p:nvSpPr>
            <p:spPr>
              <a:xfrm>
                <a:off x="7827991" y="2500839"/>
                <a:ext cx="354794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" extrusionOk="0">
                    <a:moveTo>
                      <a:pt x="160" y="1"/>
                    </a:moveTo>
                    <a:cubicBezTo>
                      <a:pt x="134" y="120"/>
                      <a:pt x="80" y="240"/>
                      <a:pt x="1" y="333"/>
                    </a:cubicBezTo>
                    <a:lnTo>
                      <a:pt x="4025" y="120"/>
                    </a:lnTo>
                    <a:cubicBezTo>
                      <a:pt x="4025" y="120"/>
                      <a:pt x="984" y="80"/>
                      <a:pt x="1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4"/>
              <p:cNvSpPr/>
              <p:nvPr/>
            </p:nvSpPr>
            <p:spPr>
              <a:xfrm>
                <a:off x="7829225" y="2446979"/>
                <a:ext cx="353560" cy="20010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2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" y="67"/>
                      <a:pt x="93" y="147"/>
                      <a:pt x="133" y="226"/>
                    </a:cubicBezTo>
                    <a:lnTo>
                      <a:pt x="4011" y="2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7803397" y="2423619"/>
                <a:ext cx="572606" cy="126495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35" extrusionOk="0">
                    <a:moveTo>
                      <a:pt x="1" y="0"/>
                    </a:moveTo>
                    <a:cubicBezTo>
                      <a:pt x="107" y="66"/>
                      <a:pt x="213" y="159"/>
                      <a:pt x="293" y="266"/>
                    </a:cubicBezTo>
                    <a:lnTo>
                      <a:pt x="4304" y="491"/>
                    </a:lnTo>
                    <a:lnTo>
                      <a:pt x="413" y="491"/>
                    </a:lnTo>
                    <a:cubicBezTo>
                      <a:pt x="439" y="558"/>
                      <a:pt x="452" y="624"/>
                      <a:pt x="452" y="691"/>
                    </a:cubicBezTo>
                    <a:cubicBezTo>
                      <a:pt x="452" y="757"/>
                      <a:pt x="439" y="810"/>
                      <a:pt x="426" y="877"/>
                    </a:cubicBezTo>
                    <a:cubicBezTo>
                      <a:pt x="1263" y="956"/>
                      <a:pt x="4304" y="996"/>
                      <a:pt x="4304" y="996"/>
                    </a:cubicBezTo>
                    <a:lnTo>
                      <a:pt x="280" y="1209"/>
                    </a:lnTo>
                    <a:cubicBezTo>
                      <a:pt x="200" y="1302"/>
                      <a:pt x="107" y="1368"/>
                      <a:pt x="14" y="1434"/>
                    </a:cubicBezTo>
                    <a:lnTo>
                      <a:pt x="5778" y="1434"/>
                    </a:lnTo>
                    <a:cubicBezTo>
                      <a:pt x="6163" y="1434"/>
                      <a:pt x="6495" y="1102"/>
                      <a:pt x="6495" y="704"/>
                    </a:cubicBezTo>
                    <a:cubicBezTo>
                      <a:pt x="6495" y="691"/>
                      <a:pt x="6495" y="677"/>
                      <a:pt x="6495" y="664"/>
                    </a:cubicBezTo>
                    <a:cubicBezTo>
                      <a:pt x="6495" y="664"/>
                      <a:pt x="6495" y="651"/>
                      <a:pt x="6495" y="638"/>
                    </a:cubicBezTo>
                    <a:lnTo>
                      <a:pt x="6495" y="598"/>
                    </a:lnTo>
                    <a:lnTo>
                      <a:pt x="6482" y="558"/>
                    </a:lnTo>
                    <a:cubicBezTo>
                      <a:pt x="6416" y="239"/>
                      <a:pt x="6123" y="0"/>
                      <a:pt x="5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7757736" y="2558224"/>
                <a:ext cx="478905" cy="140599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595" extrusionOk="0">
                    <a:moveTo>
                      <a:pt x="200" y="0"/>
                    </a:moveTo>
                    <a:lnTo>
                      <a:pt x="1" y="1594"/>
                    </a:lnTo>
                    <a:lnTo>
                      <a:pt x="5433" y="1594"/>
                    </a:lnTo>
                    <a:lnTo>
                      <a:pt x="5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4"/>
              <p:cNvSpPr/>
              <p:nvPr/>
            </p:nvSpPr>
            <p:spPr>
              <a:xfrm>
                <a:off x="8206151" y="2558224"/>
                <a:ext cx="140595" cy="14059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595" extrusionOk="0">
                    <a:moveTo>
                      <a:pt x="1" y="0"/>
                    </a:moveTo>
                    <a:lnTo>
                      <a:pt x="346" y="1594"/>
                    </a:lnTo>
                    <a:lnTo>
                      <a:pt x="1594" y="1594"/>
                    </a:lnTo>
                    <a:lnTo>
                      <a:pt x="1594" y="0"/>
                    </a:lnTo>
                    <a:close/>
                  </a:path>
                </a:pathLst>
              </a:custGeom>
              <a:solidFill>
                <a:srgbClr val="FF98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4"/>
              <p:cNvSpPr/>
              <p:nvPr/>
            </p:nvSpPr>
            <p:spPr>
              <a:xfrm>
                <a:off x="8242468" y="2558224"/>
                <a:ext cx="77305" cy="14059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595" extrusionOk="0">
                    <a:moveTo>
                      <a:pt x="0" y="0"/>
                    </a:moveTo>
                    <a:lnTo>
                      <a:pt x="346" y="1594"/>
                    </a:lnTo>
                    <a:lnTo>
                      <a:pt x="877" y="1594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0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4"/>
              <p:cNvSpPr/>
              <p:nvPr/>
            </p:nvSpPr>
            <p:spPr>
              <a:xfrm>
                <a:off x="7868980" y="2123908"/>
                <a:ext cx="477759" cy="140511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594" extrusionOk="0">
                    <a:moveTo>
                      <a:pt x="333" y="0"/>
                    </a:moveTo>
                    <a:lnTo>
                      <a:pt x="1" y="1594"/>
                    </a:lnTo>
                    <a:lnTo>
                      <a:pt x="5419" y="1594"/>
                    </a:lnTo>
                    <a:lnTo>
                      <a:pt x="5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4"/>
              <p:cNvSpPr/>
              <p:nvPr/>
            </p:nvSpPr>
            <p:spPr>
              <a:xfrm>
                <a:off x="7757736" y="2123908"/>
                <a:ext cx="140595" cy="140511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594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1263" y="1594"/>
                    </a:lnTo>
                    <a:lnTo>
                      <a:pt x="15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4"/>
              <p:cNvSpPr/>
              <p:nvPr/>
            </p:nvSpPr>
            <p:spPr>
              <a:xfrm>
                <a:off x="7785856" y="2123908"/>
                <a:ext cx="76159" cy="14051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94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532" y="1594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4"/>
              <p:cNvSpPr/>
              <p:nvPr/>
            </p:nvSpPr>
            <p:spPr>
              <a:xfrm>
                <a:off x="8432077" y="2845066"/>
                <a:ext cx="161663" cy="14756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74" extrusionOk="0">
                    <a:moveTo>
                      <a:pt x="1" y="0"/>
                    </a:moveTo>
                    <a:cubicBezTo>
                      <a:pt x="466" y="0"/>
                      <a:pt x="837" y="385"/>
                      <a:pt x="837" y="837"/>
                    </a:cubicBezTo>
                    <a:cubicBezTo>
                      <a:pt x="837" y="1302"/>
                      <a:pt x="466" y="1674"/>
                      <a:pt x="1" y="1674"/>
                    </a:cubicBezTo>
                    <a:lnTo>
                      <a:pt x="997" y="1674"/>
                    </a:lnTo>
                    <a:cubicBezTo>
                      <a:pt x="1462" y="1674"/>
                      <a:pt x="1834" y="1302"/>
                      <a:pt x="1834" y="837"/>
                    </a:cubicBezTo>
                    <a:cubicBezTo>
                      <a:pt x="1834" y="372"/>
                      <a:pt x="1462" y="0"/>
                      <a:pt x="997" y="0"/>
                    </a:cubicBezTo>
                    <a:close/>
                  </a:path>
                </a:pathLst>
              </a:custGeom>
              <a:solidFill>
                <a:srgbClr val="53B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4"/>
              <p:cNvSpPr/>
              <p:nvPr/>
            </p:nvSpPr>
            <p:spPr>
              <a:xfrm>
                <a:off x="7804631" y="2846212"/>
                <a:ext cx="708353" cy="146417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661" extrusionOk="0">
                    <a:moveTo>
                      <a:pt x="0" y="1"/>
                    </a:moveTo>
                    <a:lnTo>
                      <a:pt x="0" y="133"/>
                    </a:lnTo>
                    <a:lnTo>
                      <a:pt x="7079" y="133"/>
                    </a:lnTo>
                    <a:cubicBezTo>
                      <a:pt x="8035" y="133"/>
                      <a:pt x="8035" y="1568"/>
                      <a:pt x="7079" y="1568"/>
                    </a:cubicBezTo>
                    <a:lnTo>
                      <a:pt x="0" y="1568"/>
                    </a:lnTo>
                    <a:lnTo>
                      <a:pt x="0" y="1661"/>
                    </a:lnTo>
                    <a:lnTo>
                      <a:pt x="7119" y="1661"/>
                    </a:lnTo>
                    <a:cubicBezTo>
                      <a:pt x="7584" y="1661"/>
                      <a:pt x="7955" y="1289"/>
                      <a:pt x="7955" y="824"/>
                    </a:cubicBezTo>
                    <a:cubicBezTo>
                      <a:pt x="7955" y="372"/>
                      <a:pt x="7584" y="1"/>
                      <a:pt x="7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4"/>
              <p:cNvSpPr/>
              <p:nvPr/>
            </p:nvSpPr>
            <p:spPr>
              <a:xfrm>
                <a:off x="7827991" y="2934009"/>
                <a:ext cx="471942" cy="29354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333" extrusionOk="0">
                    <a:moveTo>
                      <a:pt x="160" y="1"/>
                    </a:moveTo>
                    <a:cubicBezTo>
                      <a:pt x="134" y="120"/>
                      <a:pt x="80" y="240"/>
                      <a:pt x="1" y="333"/>
                    </a:cubicBezTo>
                    <a:lnTo>
                      <a:pt x="5353" y="120"/>
                    </a:lnTo>
                    <a:cubicBezTo>
                      <a:pt x="5353" y="120"/>
                      <a:pt x="984" y="94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4"/>
              <p:cNvSpPr/>
              <p:nvPr/>
            </p:nvSpPr>
            <p:spPr>
              <a:xfrm>
                <a:off x="7829225" y="2881296"/>
                <a:ext cx="470708" cy="2001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2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" y="67"/>
                      <a:pt x="93" y="147"/>
                      <a:pt x="133" y="227"/>
                    </a:cubicBezTo>
                    <a:lnTo>
                      <a:pt x="5339" y="2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4"/>
              <p:cNvSpPr/>
              <p:nvPr/>
            </p:nvSpPr>
            <p:spPr>
              <a:xfrm>
                <a:off x="7804631" y="2857936"/>
                <a:ext cx="687286" cy="125349"/>
              </a:xfrm>
              <a:custGeom>
                <a:avLst/>
                <a:gdLst/>
                <a:ahLst/>
                <a:cxnLst/>
                <a:rect l="l" t="t" r="r" b="b"/>
                <a:pathLst>
                  <a:path w="7797" h="1422" extrusionOk="0">
                    <a:moveTo>
                      <a:pt x="0" y="0"/>
                    </a:moveTo>
                    <a:cubicBezTo>
                      <a:pt x="106" y="67"/>
                      <a:pt x="199" y="160"/>
                      <a:pt x="279" y="266"/>
                    </a:cubicBezTo>
                    <a:lnTo>
                      <a:pt x="5618" y="505"/>
                    </a:lnTo>
                    <a:lnTo>
                      <a:pt x="412" y="505"/>
                    </a:lnTo>
                    <a:cubicBezTo>
                      <a:pt x="438" y="571"/>
                      <a:pt x="452" y="638"/>
                      <a:pt x="452" y="704"/>
                    </a:cubicBezTo>
                    <a:cubicBezTo>
                      <a:pt x="452" y="757"/>
                      <a:pt x="438" y="810"/>
                      <a:pt x="438" y="864"/>
                    </a:cubicBezTo>
                    <a:cubicBezTo>
                      <a:pt x="1262" y="957"/>
                      <a:pt x="5618" y="983"/>
                      <a:pt x="5618" y="983"/>
                    </a:cubicBezTo>
                    <a:lnTo>
                      <a:pt x="266" y="1196"/>
                    </a:lnTo>
                    <a:cubicBezTo>
                      <a:pt x="199" y="1289"/>
                      <a:pt x="93" y="1368"/>
                      <a:pt x="0" y="1421"/>
                    </a:cubicBezTo>
                    <a:lnTo>
                      <a:pt x="7066" y="1421"/>
                    </a:lnTo>
                    <a:cubicBezTo>
                      <a:pt x="7464" y="1421"/>
                      <a:pt x="7796" y="1103"/>
                      <a:pt x="7796" y="704"/>
                    </a:cubicBezTo>
                    <a:lnTo>
                      <a:pt x="7796" y="664"/>
                    </a:lnTo>
                    <a:lnTo>
                      <a:pt x="7796" y="638"/>
                    </a:lnTo>
                    <a:lnTo>
                      <a:pt x="7796" y="598"/>
                    </a:lnTo>
                    <a:lnTo>
                      <a:pt x="7783" y="571"/>
                    </a:lnTo>
                    <a:cubicBezTo>
                      <a:pt x="7716" y="239"/>
                      <a:pt x="7424" y="0"/>
                      <a:pt x="70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4"/>
              <p:cNvSpPr/>
              <p:nvPr/>
            </p:nvSpPr>
            <p:spPr>
              <a:xfrm>
                <a:off x="8048099" y="1756233"/>
                <a:ext cx="254129" cy="180443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047" extrusionOk="0">
                    <a:moveTo>
                      <a:pt x="1" y="1"/>
                    </a:moveTo>
                    <a:cubicBezTo>
                      <a:pt x="107" y="160"/>
                      <a:pt x="160" y="346"/>
                      <a:pt x="160" y="545"/>
                    </a:cubicBezTo>
                    <a:lnTo>
                      <a:pt x="160" y="1502"/>
                    </a:lnTo>
                    <a:cubicBezTo>
                      <a:pt x="160" y="1541"/>
                      <a:pt x="160" y="1594"/>
                      <a:pt x="147" y="1648"/>
                    </a:cubicBezTo>
                    <a:cubicBezTo>
                      <a:pt x="266" y="1648"/>
                      <a:pt x="399" y="1634"/>
                      <a:pt x="545" y="1634"/>
                    </a:cubicBezTo>
                    <a:cubicBezTo>
                      <a:pt x="957" y="1634"/>
                      <a:pt x="1289" y="1661"/>
                      <a:pt x="1289" y="1701"/>
                    </a:cubicBezTo>
                    <a:cubicBezTo>
                      <a:pt x="1289" y="1727"/>
                      <a:pt x="957" y="1754"/>
                      <a:pt x="545" y="1754"/>
                    </a:cubicBezTo>
                    <a:cubicBezTo>
                      <a:pt x="386" y="1754"/>
                      <a:pt x="253" y="1754"/>
                      <a:pt x="133" y="1741"/>
                    </a:cubicBezTo>
                    <a:cubicBezTo>
                      <a:pt x="107" y="1847"/>
                      <a:pt x="54" y="1953"/>
                      <a:pt x="1" y="2046"/>
                    </a:cubicBezTo>
                    <a:lnTo>
                      <a:pt x="2497" y="2046"/>
                    </a:lnTo>
                    <a:cubicBezTo>
                      <a:pt x="2736" y="1900"/>
                      <a:pt x="2883" y="1648"/>
                      <a:pt x="2883" y="1382"/>
                    </a:cubicBezTo>
                    <a:lnTo>
                      <a:pt x="2883" y="652"/>
                    </a:lnTo>
                    <a:cubicBezTo>
                      <a:pt x="2883" y="386"/>
                      <a:pt x="2736" y="134"/>
                      <a:pt x="2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4"/>
              <p:cNvSpPr/>
              <p:nvPr/>
            </p:nvSpPr>
            <p:spPr>
              <a:xfrm>
                <a:off x="8018834" y="1728201"/>
                <a:ext cx="283394" cy="236506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683" extrusionOk="0">
                    <a:moveTo>
                      <a:pt x="1" y="0"/>
                    </a:moveTo>
                    <a:cubicBezTo>
                      <a:pt x="133" y="80"/>
                      <a:pt x="240" y="186"/>
                      <a:pt x="333" y="319"/>
                    </a:cubicBezTo>
                    <a:lnTo>
                      <a:pt x="2829" y="319"/>
                    </a:lnTo>
                    <a:cubicBezTo>
                      <a:pt x="3068" y="452"/>
                      <a:pt x="3215" y="704"/>
                      <a:pt x="3215" y="983"/>
                    </a:cubicBezTo>
                    <a:lnTo>
                      <a:pt x="3215" y="863"/>
                    </a:lnTo>
                    <a:cubicBezTo>
                      <a:pt x="3215" y="505"/>
                      <a:pt x="3029" y="173"/>
                      <a:pt x="2710" y="0"/>
                    </a:cubicBezTo>
                    <a:close/>
                    <a:moveTo>
                      <a:pt x="3215" y="1700"/>
                    </a:moveTo>
                    <a:cubicBezTo>
                      <a:pt x="3215" y="1979"/>
                      <a:pt x="3068" y="2231"/>
                      <a:pt x="2829" y="2364"/>
                    </a:cubicBezTo>
                    <a:lnTo>
                      <a:pt x="333" y="2364"/>
                    </a:lnTo>
                    <a:cubicBezTo>
                      <a:pt x="240" y="2497"/>
                      <a:pt x="133" y="2603"/>
                      <a:pt x="1" y="2683"/>
                    </a:cubicBezTo>
                    <a:lnTo>
                      <a:pt x="2710" y="2683"/>
                    </a:lnTo>
                    <a:cubicBezTo>
                      <a:pt x="3029" y="2510"/>
                      <a:pt x="3215" y="2178"/>
                      <a:pt x="3215" y="1820"/>
                    </a:cubicBezTo>
                    <a:lnTo>
                      <a:pt x="3215" y="17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4"/>
              <p:cNvSpPr/>
              <p:nvPr/>
            </p:nvSpPr>
            <p:spPr>
              <a:xfrm>
                <a:off x="7962683" y="1715243"/>
                <a:ext cx="511608" cy="261188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2963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3347" y="147"/>
                    </a:lnTo>
                    <a:cubicBezTo>
                      <a:pt x="3666" y="320"/>
                      <a:pt x="3852" y="652"/>
                      <a:pt x="3852" y="1010"/>
                    </a:cubicBezTo>
                    <a:lnTo>
                      <a:pt x="3852" y="1967"/>
                    </a:lnTo>
                    <a:cubicBezTo>
                      <a:pt x="3852" y="2312"/>
                      <a:pt x="3666" y="2644"/>
                      <a:pt x="3347" y="2830"/>
                    </a:cubicBezTo>
                    <a:lnTo>
                      <a:pt x="0" y="2830"/>
                    </a:lnTo>
                    <a:lnTo>
                      <a:pt x="0" y="2963"/>
                    </a:lnTo>
                    <a:lnTo>
                      <a:pt x="4795" y="2963"/>
                    </a:lnTo>
                    <a:cubicBezTo>
                      <a:pt x="5352" y="2963"/>
                      <a:pt x="5804" y="2511"/>
                      <a:pt x="5804" y="1967"/>
                    </a:cubicBezTo>
                    <a:lnTo>
                      <a:pt x="5804" y="1010"/>
                    </a:lnTo>
                    <a:cubicBezTo>
                      <a:pt x="5804" y="452"/>
                      <a:pt x="5352" y="1"/>
                      <a:pt x="4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4"/>
              <p:cNvSpPr/>
              <p:nvPr/>
            </p:nvSpPr>
            <p:spPr>
              <a:xfrm>
                <a:off x="8078511" y="1817144"/>
                <a:ext cx="132398" cy="10578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20" extrusionOk="0">
                    <a:moveTo>
                      <a:pt x="758" y="0"/>
                    </a:moveTo>
                    <a:cubicBezTo>
                      <a:pt x="333" y="0"/>
                      <a:pt x="1" y="27"/>
                      <a:pt x="1" y="54"/>
                    </a:cubicBezTo>
                    <a:cubicBezTo>
                      <a:pt x="1" y="93"/>
                      <a:pt x="333" y="120"/>
                      <a:pt x="758" y="120"/>
                    </a:cubicBezTo>
                    <a:cubicBezTo>
                      <a:pt x="1170" y="120"/>
                      <a:pt x="1502" y="93"/>
                      <a:pt x="1502" y="54"/>
                    </a:cubicBezTo>
                    <a:cubicBezTo>
                      <a:pt x="1502" y="27"/>
                      <a:pt x="1170" y="0"/>
                      <a:pt x="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4"/>
              <p:cNvSpPr/>
              <p:nvPr/>
            </p:nvSpPr>
            <p:spPr>
              <a:xfrm>
                <a:off x="8147620" y="1856900"/>
                <a:ext cx="131163" cy="10666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21" extrusionOk="0">
                    <a:moveTo>
                      <a:pt x="744" y="1"/>
                    </a:moveTo>
                    <a:cubicBezTo>
                      <a:pt x="333" y="1"/>
                      <a:pt x="0" y="27"/>
                      <a:pt x="0" y="67"/>
                    </a:cubicBezTo>
                    <a:cubicBezTo>
                      <a:pt x="0" y="94"/>
                      <a:pt x="333" y="120"/>
                      <a:pt x="744" y="120"/>
                    </a:cubicBezTo>
                    <a:cubicBezTo>
                      <a:pt x="1156" y="120"/>
                      <a:pt x="1488" y="94"/>
                      <a:pt x="1488" y="67"/>
                    </a:cubicBezTo>
                    <a:cubicBezTo>
                      <a:pt x="1488" y="27"/>
                      <a:pt x="1156" y="1"/>
                      <a:pt x="7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4"/>
              <p:cNvSpPr/>
              <p:nvPr/>
            </p:nvSpPr>
            <p:spPr>
              <a:xfrm>
                <a:off x="8059823" y="1900270"/>
                <a:ext cx="101899" cy="1057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" extrusionOk="0">
                    <a:moveTo>
                      <a:pt x="412" y="0"/>
                    </a:moveTo>
                    <a:cubicBezTo>
                      <a:pt x="266" y="0"/>
                      <a:pt x="133" y="0"/>
                      <a:pt x="14" y="14"/>
                    </a:cubicBezTo>
                    <a:cubicBezTo>
                      <a:pt x="14" y="40"/>
                      <a:pt x="0" y="80"/>
                      <a:pt x="0" y="107"/>
                    </a:cubicBezTo>
                    <a:cubicBezTo>
                      <a:pt x="107" y="107"/>
                      <a:pt x="253" y="120"/>
                      <a:pt x="412" y="120"/>
                    </a:cubicBezTo>
                    <a:cubicBezTo>
                      <a:pt x="824" y="120"/>
                      <a:pt x="1156" y="93"/>
                      <a:pt x="1156" y="67"/>
                    </a:cubicBezTo>
                    <a:cubicBezTo>
                      <a:pt x="1156" y="27"/>
                      <a:pt x="824" y="0"/>
                      <a:pt x="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4"/>
              <p:cNvSpPr/>
              <p:nvPr/>
            </p:nvSpPr>
            <p:spPr>
              <a:xfrm>
                <a:off x="8144094" y="2224575"/>
                <a:ext cx="275196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3613" extrusionOk="0">
                    <a:moveTo>
                      <a:pt x="1661" y="0"/>
                    </a:moveTo>
                    <a:cubicBezTo>
                      <a:pt x="1" y="80"/>
                      <a:pt x="439" y="1408"/>
                      <a:pt x="439" y="1408"/>
                    </a:cubicBezTo>
                    <a:lnTo>
                      <a:pt x="1661" y="3613"/>
                    </a:lnTo>
                    <a:lnTo>
                      <a:pt x="3122" y="361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4"/>
              <p:cNvSpPr/>
              <p:nvPr/>
            </p:nvSpPr>
            <p:spPr>
              <a:xfrm>
                <a:off x="8304525" y="2260805"/>
                <a:ext cx="145267" cy="282256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202" extrusionOk="0">
                    <a:moveTo>
                      <a:pt x="0" y="1"/>
                    </a:moveTo>
                    <a:lnTo>
                      <a:pt x="1302" y="3202"/>
                    </a:lnTo>
                    <a:lnTo>
                      <a:pt x="1647" y="3202"/>
                    </a:lnTo>
                    <a:lnTo>
                      <a:pt x="545" y="426"/>
                    </a:lnTo>
                    <a:cubicBezTo>
                      <a:pt x="425" y="213"/>
                      <a:pt x="239" y="54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4"/>
              <p:cNvSpPr/>
              <p:nvPr/>
            </p:nvSpPr>
            <p:spPr>
              <a:xfrm>
                <a:off x="8268207" y="2362707"/>
                <a:ext cx="56238" cy="50422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72" extrusionOk="0">
                    <a:moveTo>
                      <a:pt x="479" y="0"/>
                    </a:moveTo>
                    <a:lnTo>
                      <a:pt x="0" y="213"/>
                    </a:lnTo>
                    <a:lnTo>
                      <a:pt x="40" y="266"/>
                    </a:lnTo>
                    <a:lnTo>
                      <a:pt x="439" y="93"/>
                    </a:lnTo>
                    <a:lnTo>
                      <a:pt x="133" y="479"/>
                    </a:lnTo>
                    <a:lnTo>
                      <a:pt x="173" y="571"/>
                    </a:lnTo>
                    <a:lnTo>
                      <a:pt x="638" y="359"/>
                    </a:lnTo>
                    <a:lnTo>
                      <a:pt x="611" y="293"/>
                    </a:lnTo>
                    <a:lnTo>
                      <a:pt x="213" y="465"/>
                    </a:lnTo>
                    <a:lnTo>
                      <a:pt x="518" y="8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4"/>
              <p:cNvSpPr/>
              <p:nvPr/>
            </p:nvSpPr>
            <p:spPr>
              <a:xfrm>
                <a:off x="8290421" y="2412247"/>
                <a:ext cx="37551" cy="332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77" extrusionOk="0">
                    <a:moveTo>
                      <a:pt x="253" y="70"/>
                    </a:moveTo>
                    <a:cubicBezTo>
                      <a:pt x="263" y="70"/>
                      <a:pt x="272" y="72"/>
                      <a:pt x="280" y="76"/>
                    </a:cubicBezTo>
                    <a:cubicBezTo>
                      <a:pt x="320" y="76"/>
                      <a:pt x="333" y="102"/>
                      <a:pt x="346" y="129"/>
                    </a:cubicBezTo>
                    <a:cubicBezTo>
                      <a:pt x="359" y="156"/>
                      <a:pt x="359" y="195"/>
                      <a:pt x="346" y="222"/>
                    </a:cubicBezTo>
                    <a:cubicBezTo>
                      <a:pt x="333" y="249"/>
                      <a:pt x="306" y="275"/>
                      <a:pt x="253" y="288"/>
                    </a:cubicBezTo>
                    <a:cubicBezTo>
                      <a:pt x="213" y="315"/>
                      <a:pt x="173" y="315"/>
                      <a:pt x="147" y="315"/>
                    </a:cubicBezTo>
                    <a:cubicBezTo>
                      <a:pt x="107" y="302"/>
                      <a:pt x="94" y="288"/>
                      <a:pt x="80" y="249"/>
                    </a:cubicBezTo>
                    <a:cubicBezTo>
                      <a:pt x="67" y="222"/>
                      <a:pt x="67" y="195"/>
                      <a:pt x="80" y="156"/>
                    </a:cubicBezTo>
                    <a:cubicBezTo>
                      <a:pt x="94" y="129"/>
                      <a:pt x="120" y="102"/>
                      <a:pt x="173" y="89"/>
                    </a:cubicBezTo>
                    <a:cubicBezTo>
                      <a:pt x="202" y="80"/>
                      <a:pt x="230" y="70"/>
                      <a:pt x="253" y="70"/>
                    </a:cubicBezTo>
                    <a:close/>
                    <a:moveTo>
                      <a:pt x="237" y="1"/>
                    </a:moveTo>
                    <a:cubicBezTo>
                      <a:pt x="207" y="1"/>
                      <a:pt x="172" y="7"/>
                      <a:pt x="134" y="23"/>
                    </a:cubicBezTo>
                    <a:cubicBezTo>
                      <a:pt x="80" y="49"/>
                      <a:pt x="41" y="89"/>
                      <a:pt x="27" y="129"/>
                    </a:cubicBezTo>
                    <a:cubicBezTo>
                      <a:pt x="1" y="182"/>
                      <a:pt x="1" y="222"/>
                      <a:pt x="27" y="275"/>
                    </a:cubicBezTo>
                    <a:cubicBezTo>
                      <a:pt x="54" y="328"/>
                      <a:pt x="80" y="355"/>
                      <a:pt x="134" y="368"/>
                    </a:cubicBezTo>
                    <a:cubicBezTo>
                      <a:pt x="150" y="374"/>
                      <a:pt x="169" y="377"/>
                      <a:pt x="190" y="377"/>
                    </a:cubicBezTo>
                    <a:cubicBezTo>
                      <a:pt x="220" y="377"/>
                      <a:pt x="254" y="370"/>
                      <a:pt x="293" y="355"/>
                    </a:cubicBezTo>
                    <a:cubicBezTo>
                      <a:pt x="346" y="328"/>
                      <a:pt x="386" y="288"/>
                      <a:pt x="399" y="249"/>
                    </a:cubicBezTo>
                    <a:cubicBezTo>
                      <a:pt x="426" y="209"/>
                      <a:pt x="426" y="156"/>
                      <a:pt x="399" y="102"/>
                    </a:cubicBezTo>
                    <a:cubicBezTo>
                      <a:pt x="373" y="49"/>
                      <a:pt x="346" y="23"/>
                      <a:pt x="293" y="9"/>
                    </a:cubicBezTo>
                    <a:cubicBezTo>
                      <a:pt x="276" y="4"/>
                      <a:pt x="258" y="1"/>
                      <a:pt x="2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4"/>
              <p:cNvSpPr/>
              <p:nvPr/>
            </p:nvSpPr>
            <p:spPr>
              <a:xfrm>
                <a:off x="8306817" y="2441161"/>
                <a:ext cx="39931" cy="3402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6" extrusionOk="0">
                    <a:moveTo>
                      <a:pt x="306" y="0"/>
                    </a:moveTo>
                    <a:lnTo>
                      <a:pt x="253" y="14"/>
                    </a:lnTo>
                    <a:lnTo>
                      <a:pt x="280" y="67"/>
                    </a:lnTo>
                    <a:lnTo>
                      <a:pt x="80" y="146"/>
                    </a:lnTo>
                    <a:cubicBezTo>
                      <a:pt x="41" y="173"/>
                      <a:pt x="14" y="186"/>
                      <a:pt x="1" y="213"/>
                    </a:cubicBezTo>
                    <a:cubicBezTo>
                      <a:pt x="1" y="239"/>
                      <a:pt x="1" y="279"/>
                      <a:pt x="14" y="319"/>
                    </a:cubicBezTo>
                    <a:lnTo>
                      <a:pt x="54" y="385"/>
                    </a:lnTo>
                    <a:lnTo>
                      <a:pt x="94" y="359"/>
                    </a:lnTo>
                    <a:lnTo>
                      <a:pt x="67" y="306"/>
                    </a:lnTo>
                    <a:cubicBezTo>
                      <a:pt x="54" y="279"/>
                      <a:pt x="54" y="253"/>
                      <a:pt x="54" y="239"/>
                    </a:cubicBezTo>
                    <a:cubicBezTo>
                      <a:pt x="67" y="239"/>
                      <a:pt x="80" y="226"/>
                      <a:pt x="107" y="213"/>
                    </a:cubicBezTo>
                    <a:lnTo>
                      <a:pt x="306" y="120"/>
                    </a:lnTo>
                    <a:lnTo>
                      <a:pt x="359" y="239"/>
                    </a:lnTo>
                    <a:lnTo>
                      <a:pt x="399" y="226"/>
                    </a:lnTo>
                    <a:lnTo>
                      <a:pt x="346" y="106"/>
                    </a:lnTo>
                    <a:lnTo>
                      <a:pt x="452" y="53"/>
                    </a:lnTo>
                    <a:lnTo>
                      <a:pt x="426" y="0"/>
                    </a:lnTo>
                    <a:lnTo>
                      <a:pt x="319" y="40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8313869" y="2462229"/>
                <a:ext cx="45749" cy="24682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80" extrusionOk="0">
                    <a:moveTo>
                      <a:pt x="492" y="0"/>
                    </a:moveTo>
                    <a:lnTo>
                      <a:pt x="425" y="27"/>
                    </a:lnTo>
                    <a:lnTo>
                      <a:pt x="452" y="93"/>
                    </a:lnTo>
                    <a:lnTo>
                      <a:pt x="518" y="53"/>
                    </a:lnTo>
                    <a:lnTo>
                      <a:pt x="492" y="0"/>
                    </a:lnTo>
                    <a:close/>
                    <a:moveTo>
                      <a:pt x="359" y="53"/>
                    </a:moveTo>
                    <a:lnTo>
                      <a:pt x="0" y="226"/>
                    </a:lnTo>
                    <a:lnTo>
                      <a:pt x="27" y="279"/>
                    </a:lnTo>
                    <a:lnTo>
                      <a:pt x="386" y="120"/>
                    </a:lnTo>
                    <a:lnTo>
                      <a:pt x="359" y="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8317395" y="2471485"/>
                <a:ext cx="37551" cy="3411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7" extrusionOk="0">
                    <a:moveTo>
                      <a:pt x="241" y="0"/>
                    </a:moveTo>
                    <a:cubicBezTo>
                      <a:pt x="210" y="0"/>
                      <a:pt x="174" y="12"/>
                      <a:pt x="133" y="28"/>
                    </a:cubicBezTo>
                    <a:cubicBezTo>
                      <a:pt x="80" y="55"/>
                      <a:pt x="40" y="81"/>
                      <a:pt x="14" y="134"/>
                    </a:cubicBezTo>
                    <a:cubicBezTo>
                      <a:pt x="0" y="174"/>
                      <a:pt x="0" y="227"/>
                      <a:pt x="27" y="280"/>
                    </a:cubicBezTo>
                    <a:cubicBezTo>
                      <a:pt x="40" y="307"/>
                      <a:pt x="40" y="320"/>
                      <a:pt x="53" y="334"/>
                    </a:cubicBezTo>
                    <a:cubicBezTo>
                      <a:pt x="67" y="347"/>
                      <a:pt x="80" y="373"/>
                      <a:pt x="93" y="387"/>
                    </a:cubicBezTo>
                    <a:lnTo>
                      <a:pt x="146" y="360"/>
                    </a:lnTo>
                    <a:cubicBezTo>
                      <a:pt x="133" y="347"/>
                      <a:pt x="120" y="334"/>
                      <a:pt x="106" y="320"/>
                    </a:cubicBezTo>
                    <a:cubicBezTo>
                      <a:pt x="93" y="307"/>
                      <a:pt x="93" y="280"/>
                      <a:pt x="80" y="267"/>
                    </a:cubicBezTo>
                    <a:cubicBezTo>
                      <a:pt x="67" y="227"/>
                      <a:pt x="67" y="201"/>
                      <a:pt x="80" y="161"/>
                    </a:cubicBezTo>
                    <a:cubicBezTo>
                      <a:pt x="93" y="134"/>
                      <a:pt x="120" y="108"/>
                      <a:pt x="160" y="81"/>
                    </a:cubicBezTo>
                    <a:cubicBezTo>
                      <a:pt x="197" y="72"/>
                      <a:pt x="221" y="62"/>
                      <a:pt x="247" y="62"/>
                    </a:cubicBezTo>
                    <a:cubicBezTo>
                      <a:pt x="257" y="62"/>
                      <a:pt x="267" y="64"/>
                      <a:pt x="279" y="68"/>
                    </a:cubicBezTo>
                    <a:cubicBezTo>
                      <a:pt x="306" y="81"/>
                      <a:pt x="332" y="108"/>
                      <a:pt x="359" y="148"/>
                    </a:cubicBezTo>
                    <a:cubicBezTo>
                      <a:pt x="359" y="161"/>
                      <a:pt x="372" y="174"/>
                      <a:pt x="372" y="201"/>
                    </a:cubicBezTo>
                    <a:cubicBezTo>
                      <a:pt x="372" y="214"/>
                      <a:pt x="372" y="241"/>
                      <a:pt x="372" y="254"/>
                    </a:cubicBezTo>
                    <a:lnTo>
                      <a:pt x="425" y="227"/>
                    </a:lnTo>
                    <a:cubicBezTo>
                      <a:pt x="425" y="214"/>
                      <a:pt x="425" y="187"/>
                      <a:pt x="425" y="174"/>
                    </a:cubicBezTo>
                    <a:cubicBezTo>
                      <a:pt x="412" y="161"/>
                      <a:pt x="412" y="134"/>
                      <a:pt x="399" y="121"/>
                    </a:cubicBezTo>
                    <a:cubicBezTo>
                      <a:pt x="372" y="68"/>
                      <a:pt x="346" y="28"/>
                      <a:pt x="292" y="15"/>
                    </a:cubicBezTo>
                    <a:cubicBezTo>
                      <a:pt x="277" y="5"/>
                      <a:pt x="260" y="0"/>
                      <a:pt x="2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8329119" y="2496872"/>
                <a:ext cx="37551" cy="36847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18" extrusionOk="0">
                    <a:moveTo>
                      <a:pt x="237" y="62"/>
                    </a:moveTo>
                    <a:cubicBezTo>
                      <a:pt x="252" y="62"/>
                      <a:pt x="266" y="65"/>
                      <a:pt x="279" y="72"/>
                    </a:cubicBezTo>
                    <a:cubicBezTo>
                      <a:pt x="319" y="85"/>
                      <a:pt x="332" y="99"/>
                      <a:pt x="345" y="139"/>
                    </a:cubicBezTo>
                    <a:cubicBezTo>
                      <a:pt x="359" y="165"/>
                      <a:pt x="359" y="192"/>
                      <a:pt x="345" y="218"/>
                    </a:cubicBezTo>
                    <a:cubicBezTo>
                      <a:pt x="345" y="245"/>
                      <a:pt x="319" y="271"/>
                      <a:pt x="292" y="285"/>
                    </a:cubicBezTo>
                    <a:lnTo>
                      <a:pt x="186" y="72"/>
                    </a:lnTo>
                    <a:cubicBezTo>
                      <a:pt x="206" y="65"/>
                      <a:pt x="223" y="62"/>
                      <a:pt x="237" y="62"/>
                    </a:cubicBezTo>
                    <a:close/>
                    <a:moveTo>
                      <a:pt x="250" y="1"/>
                    </a:moveTo>
                    <a:cubicBezTo>
                      <a:pt x="211" y="1"/>
                      <a:pt x="172" y="13"/>
                      <a:pt x="133" y="32"/>
                    </a:cubicBezTo>
                    <a:cubicBezTo>
                      <a:pt x="66" y="46"/>
                      <a:pt x="40" y="85"/>
                      <a:pt x="13" y="139"/>
                    </a:cubicBezTo>
                    <a:cubicBezTo>
                      <a:pt x="0" y="178"/>
                      <a:pt x="0" y="232"/>
                      <a:pt x="27" y="298"/>
                    </a:cubicBezTo>
                    <a:cubicBezTo>
                      <a:pt x="40" y="311"/>
                      <a:pt x="53" y="338"/>
                      <a:pt x="66" y="364"/>
                    </a:cubicBezTo>
                    <a:cubicBezTo>
                      <a:pt x="80" y="378"/>
                      <a:pt x="93" y="391"/>
                      <a:pt x="120" y="417"/>
                    </a:cubicBezTo>
                    <a:lnTo>
                      <a:pt x="173" y="391"/>
                    </a:lnTo>
                    <a:cubicBezTo>
                      <a:pt x="146" y="378"/>
                      <a:pt x="133" y="351"/>
                      <a:pt x="120" y="338"/>
                    </a:cubicBezTo>
                    <a:cubicBezTo>
                      <a:pt x="106" y="324"/>
                      <a:pt x="93" y="298"/>
                      <a:pt x="80" y="271"/>
                    </a:cubicBezTo>
                    <a:cubicBezTo>
                      <a:pt x="66" y="232"/>
                      <a:pt x="53" y="205"/>
                      <a:pt x="66" y="165"/>
                    </a:cubicBezTo>
                    <a:cubicBezTo>
                      <a:pt x="80" y="139"/>
                      <a:pt x="106" y="112"/>
                      <a:pt x="146" y="85"/>
                    </a:cubicBezTo>
                    <a:lnTo>
                      <a:pt x="266" y="364"/>
                    </a:lnTo>
                    <a:lnTo>
                      <a:pt x="292" y="351"/>
                    </a:lnTo>
                    <a:cubicBezTo>
                      <a:pt x="345" y="324"/>
                      <a:pt x="385" y="298"/>
                      <a:pt x="398" y="245"/>
                    </a:cubicBezTo>
                    <a:cubicBezTo>
                      <a:pt x="425" y="205"/>
                      <a:pt x="425" y="165"/>
                      <a:pt x="398" y="112"/>
                    </a:cubicBezTo>
                    <a:cubicBezTo>
                      <a:pt x="372" y="59"/>
                      <a:pt x="332" y="32"/>
                      <a:pt x="292" y="6"/>
                    </a:cubicBezTo>
                    <a:cubicBezTo>
                      <a:pt x="278" y="2"/>
                      <a:pt x="264" y="1"/>
                      <a:pt x="250" y="1"/>
                    </a:cubicBezTo>
                    <a:close/>
                  </a:path>
                </a:pathLst>
              </a:custGeom>
              <a:solidFill>
                <a:srgbClr val="C9DC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8219020" y="2266711"/>
                <a:ext cx="63290" cy="5747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52" fill="none" extrusionOk="0">
                    <a:moveTo>
                      <a:pt x="532" y="0"/>
                    </a:moveTo>
                    <a:lnTo>
                      <a:pt x="718" y="412"/>
                    </a:lnTo>
                    <a:lnTo>
                      <a:pt x="213" y="651"/>
                    </a:lnTo>
                    <a:lnTo>
                      <a:pt x="1" y="253"/>
                    </a:lnTo>
                    <a:close/>
                  </a:path>
                </a:pathLst>
              </a:custGeom>
              <a:solidFill>
                <a:schemeClr val="accent4"/>
              </a:solidFill>
              <a:ln w="4325" cap="flat" cmpd="sng">
                <a:solidFill>
                  <a:schemeClr val="accent4"/>
                </a:solidFill>
                <a:prstDash val="solid"/>
                <a:miter lim="132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8195661" y="2307701"/>
                <a:ext cx="113622" cy="2353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670" fill="none" extrusionOk="0">
                    <a:moveTo>
                      <a:pt x="0" y="0"/>
                    </a:moveTo>
                    <a:lnTo>
                      <a:pt x="1288" y="2670"/>
                    </a:lnTo>
                  </a:path>
                </a:pathLst>
              </a:custGeom>
              <a:solidFill>
                <a:schemeClr val="accent4"/>
              </a:solidFill>
              <a:ln w="4325" cap="flat" cmpd="sng">
                <a:solidFill>
                  <a:schemeClr val="accent4"/>
                </a:solidFill>
                <a:prstDash val="solid"/>
                <a:miter lim="132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8195661" y="2347457"/>
                <a:ext cx="103044" cy="19560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9" fill="none" extrusionOk="0">
                    <a:moveTo>
                      <a:pt x="0" y="1"/>
                    </a:moveTo>
                    <a:lnTo>
                      <a:pt x="1169" y="2219"/>
                    </a:lnTo>
                  </a:path>
                </a:pathLst>
              </a:custGeom>
              <a:solidFill>
                <a:schemeClr val="accent4"/>
              </a:solidFill>
              <a:ln w="4325" cap="flat" cmpd="sng">
                <a:solidFill>
                  <a:schemeClr val="accent4"/>
                </a:solidFill>
                <a:prstDash val="solid"/>
                <a:miter lim="1328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8233036" y="2473953"/>
                <a:ext cx="498827" cy="307996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3494" extrusionOk="0">
                    <a:moveTo>
                      <a:pt x="4092" y="0"/>
                    </a:moveTo>
                    <a:cubicBezTo>
                      <a:pt x="4012" y="0"/>
                      <a:pt x="3945" y="67"/>
                      <a:pt x="3959" y="146"/>
                    </a:cubicBezTo>
                    <a:cubicBezTo>
                      <a:pt x="3945" y="213"/>
                      <a:pt x="3892" y="279"/>
                      <a:pt x="3813" y="279"/>
                    </a:cubicBezTo>
                    <a:lnTo>
                      <a:pt x="134" y="279"/>
                    </a:lnTo>
                    <a:cubicBezTo>
                      <a:pt x="54" y="279"/>
                      <a:pt x="1" y="345"/>
                      <a:pt x="1" y="412"/>
                    </a:cubicBezTo>
                    <a:lnTo>
                      <a:pt x="1" y="3493"/>
                    </a:lnTo>
                    <a:lnTo>
                      <a:pt x="5659" y="3493"/>
                    </a:lnTo>
                    <a:lnTo>
                      <a:pt x="5659" y="146"/>
                    </a:lnTo>
                    <a:cubicBezTo>
                      <a:pt x="5659" y="67"/>
                      <a:pt x="5592" y="0"/>
                      <a:pt x="5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8200333" y="2500839"/>
                <a:ext cx="498739" cy="307996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3494" extrusionOk="0">
                    <a:moveTo>
                      <a:pt x="146" y="1"/>
                    </a:moveTo>
                    <a:cubicBezTo>
                      <a:pt x="67" y="1"/>
                      <a:pt x="0" y="54"/>
                      <a:pt x="0" y="133"/>
                    </a:cubicBezTo>
                    <a:lnTo>
                      <a:pt x="0" y="3494"/>
                    </a:lnTo>
                    <a:lnTo>
                      <a:pt x="5658" y="3494"/>
                    </a:lnTo>
                    <a:lnTo>
                      <a:pt x="5658" y="412"/>
                    </a:lnTo>
                    <a:cubicBezTo>
                      <a:pt x="5658" y="333"/>
                      <a:pt x="5591" y="266"/>
                      <a:pt x="5525" y="266"/>
                    </a:cubicBezTo>
                    <a:lnTo>
                      <a:pt x="1846" y="266"/>
                    </a:lnTo>
                    <a:cubicBezTo>
                      <a:pt x="1767" y="266"/>
                      <a:pt x="1713" y="213"/>
                      <a:pt x="1700" y="133"/>
                    </a:cubicBezTo>
                    <a:cubicBezTo>
                      <a:pt x="1700" y="54"/>
                      <a:pt x="1647" y="1"/>
                      <a:pt x="15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8099578" y="2623808"/>
                <a:ext cx="640480" cy="36882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4184" extrusionOk="0">
                    <a:moveTo>
                      <a:pt x="7266" y="0"/>
                    </a:moveTo>
                    <a:lnTo>
                      <a:pt x="6190" y="2988"/>
                    </a:lnTo>
                    <a:cubicBezTo>
                      <a:pt x="6004" y="3307"/>
                      <a:pt x="5672" y="3493"/>
                      <a:pt x="5313" y="3493"/>
                    </a:cubicBezTo>
                    <a:lnTo>
                      <a:pt x="1" y="3241"/>
                    </a:lnTo>
                    <a:lnTo>
                      <a:pt x="1" y="4184"/>
                    </a:lnTo>
                    <a:lnTo>
                      <a:pt x="7266" y="4184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8099578" y="2623808"/>
                <a:ext cx="640480" cy="307996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3494" extrusionOk="0">
                    <a:moveTo>
                      <a:pt x="1" y="0"/>
                    </a:moveTo>
                    <a:lnTo>
                      <a:pt x="1" y="3254"/>
                    </a:lnTo>
                    <a:lnTo>
                      <a:pt x="5313" y="3493"/>
                    </a:lnTo>
                    <a:cubicBezTo>
                      <a:pt x="5325" y="3493"/>
                      <a:pt x="5336" y="3494"/>
                      <a:pt x="5347" y="3494"/>
                    </a:cubicBezTo>
                    <a:cubicBezTo>
                      <a:pt x="5693" y="3494"/>
                      <a:pt x="6010" y="3297"/>
                      <a:pt x="6190" y="2988"/>
                    </a:cubicBez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8739981" y="2622574"/>
                <a:ext cx="290446" cy="370054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4198" extrusionOk="0">
                    <a:moveTo>
                      <a:pt x="1" y="1"/>
                    </a:moveTo>
                    <a:lnTo>
                      <a:pt x="1" y="4198"/>
                    </a:lnTo>
                    <a:lnTo>
                      <a:pt x="3294" y="4198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8837210" y="2691684"/>
                <a:ext cx="108950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692" extrusionOk="0">
                    <a:moveTo>
                      <a:pt x="345" y="0"/>
                    </a:moveTo>
                    <a:cubicBezTo>
                      <a:pt x="159" y="0"/>
                      <a:pt x="0" y="160"/>
                      <a:pt x="0" y="346"/>
                    </a:cubicBezTo>
                    <a:cubicBezTo>
                      <a:pt x="0" y="532"/>
                      <a:pt x="159" y="691"/>
                      <a:pt x="345" y="691"/>
                    </a:cubicBezTo>
                    <a:lnTo>
                      <a:pt x="890" y="691"/>
                    </a:lnTo>
                    <a:cubicBezTo>
                      <a:pt x="1076" y="691"/>
                      <a:pt x="1235" y="532"/>
                      <a:pt x="1235" y="346"/>
                    </a:cubicBezTo>
                    <a:cubicBezTo>
                      <a:pt x="1235" y="160"/>
                      <a:pt x="1076" y="0"/>
                      <a:pt x="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7984896" y="2622574"/>
                <a:ext cx="755160" cy="209709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2379" extrusionOk="0">
                    <a:moveTo>
                      <a:pt x="1302" y="1"/>
                    </a:moveTo>
                    <a:lnTo>
                      <a:pt x="173" y="1741"/>
                    </a:lnTo>
                    <a:cubicBezTo>
                      <a:pt x="0" y="2020"/>
                      <a:pt x="200" y="2378"/>
                      <a:pt x="518" y="2378"/>
                    </a:cubicBezTo>
                    <a:lnTo>
                      <a:pt x="6614" y="2378"/>
                    </a:lnTo>
                    <a:cubicBezTo>
                      <a:pt x="6973" y="2378"/>
                      <a:pt x="7305" y="2192"/>
                      <a:pt x="7491" y="1887"/>
                    </a:cubicBezTo>
                    <a:lnTo>
                      <a:pt x="8567" y="14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44"/>
            <p:cNvSpPr/>
            <p:nvPr/>
          </p:nvSpPr>
          <p:spPr>
            <a:xfrm>
              <a:off x="6878274" y="2992969"/>
              <a:ext cx="2369150" cy="1589533"/>
            </a:xfrm>
            <a:custGeom>
              <a:avLst/>
              <a:gdLst/>
              <a:ahLst/>
              <a:cxnLst/>
              <a:rect l="l" t="t" r="r" b="b"/>
              <a:pathLst>
                <a:path w="41969" h="28157" extrusionOk="0">
                  <a:moveTo>
                    <a:pt x="0" y="1"/>
                  </a:moveTo>
                  <a:lnTo>
                    <a:pt x="0" y="970"/>
                  </a:lnTo>
                  <a:lnTo>
                    <a:pt x="970" y="970"/>
                  </a:lnTo>
                  <a:lnTo>
                    <a:pt x="970" y="1940"/>
                  </a:lnTo>
                  <a:lnTo>
                    <a:pt x="3918" y="1940"/>
                  </a:lnTo>
                  <a:lnTo>
                    <a:pt x="3918" y="28157"/>
                  </a:lnTo>
                  <a:lnTo>
                    <a:pt x="5339" y="28157"/>
                  </a:lnTo>
                  <a:lnTo>
                    <a:pt x="5339" y="1940"/>
                  </a:lnTo>
                  <a:lnTo>
                    <a:pt x="36523" y="1940"/>
                  </a:lnTo>
                  <a:lnTo>
                    <a:pt x="36523" y="28157"/>
                  </a:lnTo>
                  <a:lnTo>
                    <a:pt x="37944" y="28157"/>
                  </a:lnTo>
                  <a:lnTo>
                    <a:pt x="37944" y="1940"/>
                  </a:lnTo>
                  <a:lnTo>
                    <a:pt x="40986" y="1940"/>
                  </a:lnTo>
                  <a:lnTo>
                    <a:pt x="40986" y="970"/>
                  </a:lnTo>
                  <a:lnTo>
                    <a:pt x="41968" y="970"/>
                  </a:lnTo>
                  <a:lnTo>
                    <a:pt x="41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44"/>
          <p:cNvGrpSpPr/>
          <p:nvPr/>
        </p:nvGrpSpPr>
        <p:grpSpPr>
          <a:xfrm>
            <a:off x="5265374" y="877488"/>
            <a:ext cx="743073" cy="475610"/>
            <a:chOff x="7061736" y="298488"/>
            <a:chExt cx="743073" cy="475610"/>
          </a:xfrm>
        </p:grpSpPr>
        <p:sp>
          <p:nvSpPr>
            <p:cNvPr id="1621" name="Google Shape;1621;p44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4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1623" name="Google Shape;1623;p44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5" name="Google Shape;1625;p44"/>
            <p:cNvSpPr/>
            <p:nvPr/>
          </p:nvSpPr>
          <p:spPr>
            <a:xfrm>
              <a:off x="7256645" y="63999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5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</a:t>
            </a:r>
            <a:endParaRPr dirty="0"/>
          </a:p>
        </p:txBody>
      </p:sp>
      <p:sp>
        <p:nvSpPr>
          <p:cNvPr id="2482" name="Google Shape;2482;p55"/>
          <p:cNvSpPr txBox="1">
            <a:spLocks noGrp="1"/>
          </p:cNvSpPr>
          <p:nvPr>
            <p:ph type="subTitle" idx="1"/>
          </p:nvPr>
        </p:nvSpPr>
        <p:spPr>
          <a:xfrm>
            <a:off x="482809" y="1026707"/>
            <a:ext cx="7903800" cy="3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Makes ExamNation Stand Out?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Multiple Question Formats</a:t>
            </a:r>
            <a:r>
              <a:rPr lang="en-US" sz="1200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Supports MCQs, true/false, and short answers.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Automated Exam Scheduling</a:t>
            </a:r>
            <a:r>
              <a:rPr lang="en-US" sz="12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 Plan exams in advance and notify participants.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Randomized Questions</a:t>
            </a:r>
            <a:r>
              <a:rPr lang="en-US" sz="1200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Ensures fair assessments for every student.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Real-Time Results</a:t>
            </a:r>
            <a:r>
              <a:rPr lang="en-US" sz="1200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Instant grading and performance insights.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Scalable Design</a:t>
            </a:r>
            <a:r>
              <a:rPr lang="en-US" sz="1200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Suitable for small businesses, schools,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/>
              <a:t>or large enterprises.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83" name="Google Shape;2483;p55"/>
          <p:cNvGrpSpPr/>
          <p:nvPr/>
        </p:nvGrpSpPr>
        <p:grpSpPr>
          <a:xfrm>
            <a:off x="4644775" y="2227512"/>
            <a:ext cx="715716" cy="688486"/>
            <a:chOff x="4885500" y="2431700"/>
            <a:chExt cx="715716" cy="688486"/>
          </a:xfrm>
        </p:grpSpPr>
        <p:sp>
          <p:nvSpPr>
            <p:cNvPr id="2484" name="Google Shape;2484;p55"/>
            <p:cNvSpPr/>
            <p:nvPr/>
          </p:nvSpPr>
          <p:spPr>
            <a:xfrm flipH="1">
              <a:off x="4901140" y="2447146"/>
              <a:ext cx="657484" cy="657406"/>
            </a:xfrm>
            <a:custGeom>
              <a:avLst/>
              <a:gdLst/>
              <a:ahLst/>
              <a:cxnLst/>
              <a:rect l="l" t="t" r="r" b="b"/>
              <a:pathLst>
                <a:path w="31072" h="31072" extrusionOk="0">
                  <a:moveTo>
                    <a:pt x="15525" y="1"/>
                  </a:moveTo>
                  <a:cubicBezTo>
                    <a:pt x="6962" y="1"/>
                    <a:pt x="0" y="6962"/>
                    <a:pt x="0" y="15546"/>
                  </a:cubicBezTo>
                  <a:cubicBezTo>
                    <a:pt x="0" y="24110"/>
                    <a:pt x="6962" y="31072"/>
                    <a:pt x="15525" y="31072"/>
                  </a:cubicBezTo>
                  <a:cubicBezTo>
                    <a:pt x="24109" y="31072"/>
                    <a:pt x="31071" y="24110"/>
                    <a:pt x="31071" y="15546"/>
                  </a:cubicBezTo>
                  <a:cubicBezTo>
                    <a:pt x="31071" y="6962"/>
                    <a:pt x="24109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5"/>
            <p:cNvSpPr/>
            <p:nvPr/>
          </p:nvSpPr>
          <p:spPr>
            <a:xfrm flipH="1">
              <a:off x="4979789" y="2651370"/>
              <a:ext cx="615354" cy="453151"/>
            </a:xfrm>
            <a:custGeom>
              <a:avLst/>
              <a:gdLst/>
              <a:ahLst/>
              <a:cxnLst/>
              <a:rect l="l" t="t" r="r" b="b"/>
              <a:pathLst>
                <a:path w="29081" h="21418" extrusionOk="0">
                  <a:moveTo>
                    <a:pt x="2876" y="0"/>
                  </a:moveTo>
                  <a:cubicBezTo>
                    <a:pt x="1" y="7065"/>
                    <a:pt x="2671" y="15177"/>
                    <a:pt x="9181" y="19140"/>
                  </a:cubicBezTo>
                  <a:cubicBezTo>
                    <a:pt x="11697" y="20675"/>
                    <a:pt x="14497" y="21418"/>
                    <a:pt x="17271" y="21418"/>
                  </a:cubicBezTo>
                  <a:cubicBezTo>
                    <a:pt x="21695" y="21418"/>
                    <a:pt x="26051" y="19529"/>
                    <a:pt x="29080" y="15957"/>
                  </a:cubicBezTo>
                  <a:lnTo>
                    <a:pt x="29080" y="15957"/>
                  </a:lnTo>
                  <a:cubicBezTo>
                    <a:pt x="27293" y="16429"/>
                    <a:pt x="25425" y="16676"/>
                    <a:pt x="23556" y="16696"/>
                  </a:cubicBezTo>
                  <a:cubicBezTo>
                    <a:pt x="13596" y="16676"/>
                    <a:pt x="4991" y="9735"/>
                    <a:pt x="2876" y="0"/>
                  </a:cubicBezTo>
                  <a:close/>
                </a:path>
              </a:pathLst>
            </a:cu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5"/>
            <p:cNvSpPr/>
            <p:nvPr/>
          </p:nvSpPr>
          <p:spPr>
            <a:xfrm flipH="1">
              <a:off x="4885500" y="2431700"/>
              <a:ext cx="715716" cy="688486"/>
            </a:xfrm>
            <a:custGeom>
              <a:avLst/>
              <a:gdLst/>
              <a:ahLst/>
              <a:cxnLst/>
              <a:rect l="l" t="t" r="r" b="b"/>
              <a:pathLst>
                <a:path w="33824" h="32541" extrusionOk="0">
                  <a:moveTo>
                    <a:pt x="17559" y="1470"/>
                  </a:moveTo>
                  <a:cubicBezTo>
                    <a:pt x="25712" y="1470"/>
                    <a:pt x="32345" y="8103"/>
                    <a:pt x="32345" y="16276"/>
                  </a:cubicBezTo>
                  <a:cubicBezTo>
                    <a:pt x="32345" y="22252"/>
                    <a:pt x="28751" y="27653"/>
                    <a:pt x="23206" y="29953"/>
                  </a:cubicBezTo>
                  <a:cubicBezTo>
                    <a:pt x="21384" y="30705"/>
                    <a:pt x="19469" y="31071"/>
                    <a:pt x="17570" y="31071"/>
                  </a:cubicBezTo>
                  <a:cubicBezTo>
                    <a:pt x="13714" y="31071"/>
                    <a:pt x="9920" y="29564"/>
                    <a:pt x="7085" y="26729"/>
                  </a:cubicBezTo>
                  <a:cubicBezTo>
                    <a:pt x="2855" y="22499"/>
                    <a:pt x="1582" y="16133"/>
                    <a:pt x="3882" y="10608"/>
                  </a:cubicBezTo>
                  <a:cubicBezTo>
                    <a:pt x="6161" y="5084"/>
                    <a:pt x="11562" y="1470"/>
                    <a:pt x="17559" y="1470"/>
                  </a:cubicBezTo>
                  <a:close/>
                  <a:moveTo>
                    <a:pt x="17551" y="0"/>
                  </a:moveTo>
                  <a:cubicBezTo>
                    <a:pt x="13317" y="0"/>
                    <a:pt x="9155" y="1653"/>
                    <a:pt x="6038" y="4756"/>
                  </a:cubicBezTo>
                  <a:cubicBezTo>
                    <a:pt x="1397" y="9417"/>
                    <a:pt x="0" y="16420"/>
                    <a:pt x="2526" y="22499"/>
                  </a:cubicBezTo>
                  <a:cubicBezTo>
                    <a:pt x="5032" y="28577"/>
                    <a:pt x="10967" y="32541"/>
                    <a:pt x="17559" y="32541"/>
                  </a:cubicBezTo>
                  <a:cubicBezTo>
                    <a:pt x="26533" y="32520"/>
                    <a:pt x="33803" y="25251"/>
                    <a:pt x="33823" y="16276"/>
                  </a:cubicBezTo>
                  <a:cubicBezTo>
                    <a:pt x="33823" y="9684"/>
                    <a:pt x="29860" y="3749"/>
                    <a:pt x="23781" y="1244"/>
                  </a:cubicBezTo>
                  <a:cubicBezTo>
                    <a:pt x="21766" y="407"/>
                    <a:pt x="19650" y="0"/>
                    <a:pt x="17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5"/>
            <p:cNvSpPr/>
            <p:nvPr/>
          </p:nvSpPr>
          <p:spPr>
            <a:xfrm flipH="1">
              <a:off x="5222726" y="2478863"/>
              <a:ext cx="14368" cy="38253"/>
            </a:xfrm>
            <a:custGeom>
              <a:avLst/>
              <a:gdLst/>
              <a:ahLst/>
              <a:cxnLst/>
              <a:rect l="l" t="t" r="r" b="b"/>
              <a:pathLst>
                <a:path w="679" h="1808" extrusionOk="0">
                  <a:moveTo>
                    <a:pt x="1" y="1"/>
                  </a:moveTo>
                  <a:lnTo>
                    <a:pt x="1" y="1808"/>
                  </a:lnTo>
                  <a:lnTo>
                    <a:pt x="678" y="180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5"/>
            <p:cNvSpPr/>
            <p:nvPr/>
          </p:nvSpPr>
          <p:spPr>
            <a:xfrm flipH="1">
              <a:off x="5228820" y="3036352"/>
              <a:ext cx="14346" cy="38253"/>
            </a:xfrm>
            <a:custGeom>
              <a:avLst/>
              <a:gdLst/>
              <a:ahLst/>
              <a:cxnLst/>
              <a:rect l="l" t="t" r="r" b="b"/>
              <a:pathLst>
                <a:path w="678" h="1808" extrusionOk="0">
                  <a:moveTo>
                    <a:pt x="0" y="0"/>
                  </a:moveTo>
                  <a:lnTo>
                    <a:pt x="0" y="1808"/>
                  </a:lnTo>
                  <a:lnTo>
                    <a:pt x="678" y="1808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5"/>
            <p:cNvSpPr/>
            <p:nvPr/>
          </p:nvSpPr>
          <p:spPr>
            <a:xfrm flipH="1">
              <a:off x="5489516" y="2769562"/>
              <a:ext cx="38257" cy="14345"/>
            </a:xfrm>
            <a:custGeom>
              <a:avLst/>
              <a:gdLst/>
              <a:ahLst/>
              <a:cxnLst/>
              <a:rect l="l" t="t" r="r" b="b"/>
              <a:pathLst>
                <a:path w="1808" h="678" extrusionOk="0">
                  <a:moveTo>
                    <a:pt x="0" y="0"/>
                  </a:moveTo>
                  <a:lnTo>
                    <a:pt x="0" y="678"/>
                  </a:lnTo>
                  <a:lnTo>
                    <a:pt x="1807" y="678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5"/>
            <p:cNvSpPr/>
            <p:nvPr/>
          </p:nvSpPr>
          <p:spPr>
            <a:xfrm flipH="1">
              <a:off x="4932046" y="2769562"/>
              <a:ext cx="38257" cy="14345"/>
            </a:xfrm>
            <a:custGeom>
              <a:avLst/>
              <a:gdLst/>
              <a:ahLst/>
              <a:cxnLst/>
              <a:rect l="l" t="t" r="r" b="b"/>
              <a:pathLst>
                <a:path w="1808" h="678" extrusionOk="0">
                  <a:moveTo>
                    <a:pt x="1" y="0"/>
                  </a:moveTo>
                  <a:lnTo>
                    <a:pt x="1" y="678"/>
                  </a:lnTo>
                  <a:lnTo>
                    <a:pt x="1808" y="678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5"/>
            <p:cNvSpPr/>
            <p:nvPr/>
          </p:nvSpPr>
          <p:spPr>
            <a:xfrm flipH="1">
              <a:off x="5408267" y="2560979"/>
              <a:ext cx="37390" cy="36962"/>
            </a:xfrm>
            <a:custGeom>
              <a:avLst/>
              <a:gdLst/>
              <a:ahLst/>
              <a:cxnLst/>
              <a:rect l="l" t="t" r="r" b="b"/>
              <a:pathLst>
                <a:path w="1767" h="1747" extrusionOk="0">
                  <a:moveTo>
                    <a:pt x="473" y="1"/>
                  </a:moveTo>
                  <a:lnTo>
                    <a:pt x="0" y="473"/>
                  </a:lnTo>
                  <a:lnTo>
                    <a:pt x="1274" y="1747"/>
                  </a:lnTo>
                  <a:lnTo>
                    <a:pt x="1766" y="1274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5"/>
            <p:cNvSpPr/>
            <p:nvPr/>
          </p:nvSpPr>
          <p:spPr>
            <a:xfrm flipH="1">
              <a:off x="5014163" y="2955103"/>
              <a:ext cx="36945" cy="37385"/>
            </a:xfrm>
            <a:custGeom>
              <a:avLst/>
              <a:gdLst/>
              <a:ahLst/>
              <a:cxnLst/>
              <a:rect l="l" t="t" r="r" b="b"/>
              <a:pathLst>
                <a:path w="1746" h="1767" extrusionOk="0">
                  <a:moveTo>
                    <a:pt x="472" y="0"/>
                  </a:moveTo>
                  <a:lnTo>
                    <a:pt x="0" y="493"/>
                  </a:lnTo>
                  <a:lnTo>
                    <a:pt x="1273" y="1766"/>
                  </a:lnTo>
                  <a:lnTo>
                    <a:pt x="1746" y="129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5"/>
            <p:cNvSpPr/>
            <p:nvPr/>
          </p:nvSpPr>
          <p:spPr>
            <a:xfrm flipH="1">
              <a:off x="5408267" y="2955526"/>
              <a:ext cx="37390" cy="36962"/>
            </a:xfrm>
            <a:custGeom>
              <a:avLst/>
              <a:gdLst/>
              <a:ahLst/>
              <a:cxnLst/>
              <a:rect l="l" t="t" r="r" b="b"/>
              <a:pathLst>
                <a:path w="1767" h="1747" extrusionOk="0">
                  <a:moveTo>
                    <a:pt x="1274" y="1"/>
                  </a:moveTo>
                  <a:lnTo>
                    <a:pt x="0" y="1274"/>
                  </a:lnTo>
                  <a:lnTo>
                    <a:pt x="473" y="1746"/>
                  </a:lnTo>
                  <a:lnTo>
                    <a:pt x="1766" y="473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 flipH="1">
              <a:off x="5014163" y="2560979"/>
              <a:ext cx="37390" cy="36962"/>
            </a:xfrm>
            <a:custGeom>
              <a:avLst/>
              <a:gdLst/>
              <a:ahLst/>
              <a:cxnLst/>
              <a:rect l="l" t="t" r="r" b="b"/>
              <a:pathLst>
                <a:path w="1767" h="1747" extrusionOk="0">
                  <a:moveTo>
                    <a:pt x="1294" y="1"/>
                  </a:moveTo>
                  <a:lnTo>
                    <a:pt x="1" y="1274"/>
                  </a:lnTo>
                  <a:lnTo>
                    <a:pt x="493" y="1747"/>
                  </a:lnTo>
                  <a:lnTo>
                    <a:pt x="1767" y="473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5"/>
            <p:cNvSpPr/>
            <p:nvPr/>
          </p:nvSpPr>
          <p:spPr>
            <a:xfrm flipH="1">
              <a:off x="5099616" y="2757946"/>
              <a:ext cx="160054" cy="225285"/>
            </a:xfrm>
            <a:custGeom>
              <a:avLst/>
              <a:gdLst/>
              <a:ahLst/>
              <a:cxnLst/>
              <a:rect l="l" t="t" r="r" b="b"/>
              <a:pathLst>
                <a:path w="7564" h="10648" extrusionOk="0">
                  <a:moveTo>
                    <a:pt x="1458" y="1"/>
                  </a:moveTo>
                  <a:cubicBezTo>
                    <a:pt x="1284" y="1"/>
                    <a:pt x="1102" y="49"/>
                    <a:pt x="924" y="159"/>
                  </a:cubicBezTo>
                  <a:cubicBezTo>
                    <a:pt x="1" y="717"/>
                    <a:pt x="447" y="2068"/>
                    <a:pt x="1435" y="2068"/>
                  </a:cubicBezTo>
                  <a:cubicBezTo>
                    <a:pt x="1502" y="2068"/>
                    <a:pt x="1571" y="2061"/>
                    <a:pt x="1643" y="2048"/>
                  </a:cubicBezTo>
                  <a:lnTo>
                    <a:pt x="6777" y="10468"/>
                  </a:lnTo>
                  <a:cubicBezTo>
                    <a:pt x="6853" y="10595"/>
                    <a:pt x="6964" y="10647"/>
                    <a:pt x="7074" y="10647"/>
                  </a:cubicBezTo>
                  <a:cubicBezTo>
                    <a:pt x="7321" y="10647"/>
                    <a:pt x="7563" y="10383"/>
                    <a:pt x="7393" y="10099"/>
                  </a:cubicBezTo>
                  <a:lnTo>
                    <a:pt x="2259" y="1679"/>
                  </a:lnTo>
                  <a:cubicBezTo>
                    <a:pt x="2828" y="942"/>
                    <a:pt x="2223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5"/>
            <p:cNvSpPr/>
            <p:nvPr/>
          </p:nvSpPr>
          <p:spPr>
            <a:xfrm flipH="1">
              <a:off x="5141238" y="2635310"/>
              <a:ext cx="118136" cy="166488"/>
            </a:xfrm>
            <a:custGeom>
              <a:avLst/>
              <a:gdLst/>
              <a:ahLst/>
              <a:cxnLst/>
              <a:rect l="l" t="t" r="r" b="b"/>
              <a:pathLst>
                <a:path w="5583" h="7869" extrusionOk="0">
                  <a:moveTo>
                    <a:pt x="5098" y="1"/>
                  </a:moveTo>
                  <a:cubicBezTo>
                    <a:pt x="4984" y="1"/>
                    <a:pt x="4869" y="55"/>
                    <a:pt x="4791" y="184"/>
                  </a:cubicBezTo>
                  <a:lnTo>
                    <a:pt x="1588" y="5832"/>
                  </a:lnTo>
                  <a:cubicBezTo>
                    <a:pt x="1524" y="5821"/>
                    <a:pt x="1461" y="5816"/>
                    <a:pt x="1401" y="5816"/>
                  </a:cubicBezTo>
                  <a:cubicBezTo>
                    <a:pt x="405" y="5816"/>
                    <a:pt x="1" y="7198"/>
                    <a:pt x="930" y="7721"/>
                  </a:cubicBezTo>
                  <a:cubicBezTo>
                    <a:pt x="1110" y="7824"/>
                    <a:pt x="1289" y="7869"/>
                    <a:pt x="1460" y="7869"/>
                  </a:cubicBezTo>
                  <a:cubicBezTo>
                    <a:pt x="2246" y="7869"/>
                    <a:pt x="2832" y="6907"/>
                    <a:pt x="2224" y="6181"/>
                  </a:cubicBezTo>
                  <a:lnTo>
                    <a:pt x="5428" y="534"/>
                  </a:lnTo>
                  <a:cubicBezTo>
                    <a:pt x="5582" y="253"/>
                    <a:pt x="5343" y="1"/>
                    <a:pt x="5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55"/>
          <p:cNvGrpSpPr/>
          <p:nvPr/>
        </p:nvGrpSpPr>
        <p:grpSpPr>
          <a:xfrm>
            <a:off x="4868276" y="3395155"/>
            <a:ext cx="657036" cy="412454"/>
            <a:chOff x="7853176" y="2524030"/>
            <a:chExt cx="657036" cy="412454"/>
          </a:xfrm>
        </p:grpSpPr>
        <p:sp>
          <p:nvSpPr>
            <p:cNvPr id="2498" name="Google Shape;2498;p55"/>
            <p:cNvSpPr/>
            <p:nvPr/>
          </p:nvSpPr>
          <p:spPr>
            <a:xfrm>
              <a:off x="7853176" y="2633187"/>
              <a:ext cx="529741" cy="303293"/>
            </a:xfrm>
            <a:custGeom>
              <a:avLst/>
              <a:gdLst/>
              <a:ahLst/>
              <a:cxnLst/>
              <a:rect l="l" t="t" r="r" b="b"/>
              <a:pathLst>
                <a:path w="25035" h="14335" extrusionOk="0">
                  <a:moveTo>
                    <a:pt x="1" y="1"/>
                  </a:moveTo>
                  <a:lnTo>
                    <a:pt x="1" y="14335"/>
                  </a:lnTo>
                  <a:lnTo>
                    <a:pt x="25034" y="14335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5"/>
            <p:cNvSpPr/>
            <p:nvPr/>
          </p:nvSpPr>
          <p:spPr>
            <a:xfrm>
              <a:off x="7853176" y="2696621"/>
              <a:ext cx="529741" cy="239863"/>
            </a:xfrm>
            <a:custGeom>
              <a:avLst/>
              <a:gdLst/>
              <a:ahLst/>
              <a:cxnLst/>
              <a:rect l="l" t="t" r="r" b="b"/>
              <a:pathLst>
                <a:path w="25035" h="11337" extrusionOk="0">
                  <a:moveTo>
                    <a:pt x="12589" y="1"/>
                  </a:moveTo>
                  <a:lnTo>
                    <a:pt x="1" y="10844"/>
                  </a:lnTo>
                  <a:lnTo>
                    <a:pt x="1" y="11296"/>
                  </a:lnTo>
                  <a:lnTo>
                    <a:pt x="42" y="11337"/>
                  </a:lnTo>
                  <a:lnTo>
                    <a:pt x="781" y="11337"/>
                  </a:lnTo>
                  <a:lnTo>
                    <a:pt x="12589" y="1192"/>
                  </a:lnTo>
                  <a:lnTo>
                    <a:pt x="24377" y="11337"/>
                  </a:lnTo>
                  <a:lnTo>
                    <a:pt x="25034" y="11337"/>
                  </a:lnTo>
                  <a:lnTo>
                    <a:pt x="25034" y="10721"/>
                  </a:lnTo>
                  <a:lnTo>
                    <a:pt x="125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5"/>
            <p:cNvSpPr/>
            <p:nvPr/>
          </p:nvSpPr>
          <p:spPr>
            <a:xfrm>
              <a:off x="7853176" y="2633187"/>
              <a:ext cx="529741" cy="189889"/>
            </a:xfrm>
            <a:custGeom>
              <a:avLst/>
              <a:gdLst/>
              <a:ahLst/>
              <a:cxnLst/>
              <a:rect l="l" t="t" r="r" b="b"/>
              <a:pathLst>
                <a:path w="25035" h="8975" extrusionOk="0">
                  <a:moveTo>
                    <a:pt x="1" y="1"/>
                  </a:moveTo>
                  <a:lnTo>
                    <a:pt x="12507" y="8975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5"/>
            <p:cNvSpPr/>
            <p:nvPr/>
          </p:nvSpPr>
          <p:spPr>
            <a:xfrm>
              <a:off x="8277262" y="2524030"/>
              <a:ext cx="232950" cy="216907"/>
            </a:xfrm>
            <a:custGeom>
              <a:avLst/>
              <a:gdLst/>
              <a:ahLst/>
              <a:cxnLst/>
              <a:rect l="l" t="t" r="r" b="b"/>
              <a:pathLst>
                <a:path w="11009" h="10252" extrusionOk="0">
                  <a:moveTo>
                    <a:pt x="5472" y="1"/>
                  </a:moveTo>
                  <a:cubicBezTo>
                    <a:pt x="3002" y="1"/>
                    <a:pt x="842" y="1819"/>
                    <a:pt x="453" y="4338"/>
                  </a:cubicBezTo>
                  <a:cubicBezTo>
                    <a:pt x="1" y="7131"/>
                    <a:pt x="1931" y="9760"/>
                    <a:pt x="4724" y="10191"/>
                  </a:cubicBezTo>
                  <a:cubicBezTo>
                    <a:pt x="4989" y="10232"/>
                    <a:pt x="5253" y="10252"/>
                    <a:pt x="5513" y="10252"/>
                  </a:cubicBezTo>
                  <a:cubicBezTo>
                    <a:pt x="7996" y="10252"/>
                    <a:pt x="10187" y="8445"/>
                    <a:pt x="10577" y="5899"/>
                  </a:cubicBezTo>
                  <a:cubicBezTo>
                    <a:pt x="11008" y="3106"/>
                    <a:pt x="9098" y="498"/>
                    <a:pt x="6285" y="67"/>
                  </a:cubicBezTo>
                  <a:cubicBezTo>
                    <a:pt x="6011" y="22"/>
                    <a:pt x="5740" y="1"/>
                    <a:pt x="5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5"/>
            <p:cNvSpPr/>
            <p:nvPr/>
          </p:nvSpPr>
          <p:spPr>
            <a:xfrm>
              <a:off x="8359400" y="2567151"/>
              <a:ext cx="97780" cy="132531"/>
            </a:xfrm>
            <a:custGeom>
              <a:avLst/>
              <a:gdLst/>
              <a:ahLst/>
              <a:cxnLst/>
              <a:rect l="l" t="t" r="r" b="b"/>
              <a:pathLst>
                <a:path w="4621" h="6264" extrusionOk="0">
                  <a:moveTo>
                    <a:pt x="247" y="0"/>
                  </a:moveTo>
                  <a:lnTo>
                    <a:pt x="247" y="3450"/>
                  </a:lnTo>
                  <a:cubicBezTo>
                    <a:pt x="534" y="3327"/>
                    <a:pt x="822" y="3245"/>
                    <a:pt x="1068" y="3183"/>
                  </a:cubicBezTo>
                  <a:cubicBezTo>
                    <a:pt x="1335" y="3122"/>
                    <a:pt x="1581" y="3101"/>
                    <a:pt x="1807" y="3101"/>
                  </a:cubicBezTo>
                  <a:cubicBezTo>
                    <a:pt x="2177" y="3101"/>
                    <a:pt x="2485" y="3183"/>
                    <a:pt x="2711" y="3368"/>
                  </a:cubicBezTo>
                  <a:cubicBezTo>
                    <a:pt x="2937" y="3553"/>
                    <a:pt x="3039" y="3820"/>
                    <a:pt x="3039" y="4148"/>
                  </a:cubicBezTo>
                  <a:cubicBezTo>
                    <a:pt x="3039" y="4456"/>
                    <a:pt x="2937" y="4723"/>
                    <a:pt x="2711" y="4908"/>
                  </a:cubicBezTo>
                  <a:cubicBezTo>
                    <a:pt x="2485" y="5093"/>
                    <a:pt x="2177" y="5196"/>
                    <a:pt x="1807" y="5196"/>
                  </a:cubicBezTo>
                  <a:cubicBezTo>
                    <a:pt x="1540" y="5196"/>
                    <a:pt x="1253" y="5134"/>
                    <a:pt x="945" y="5052"/>
                  </a:cubicBezTo>
                  <a:cubicBezTo>
                    <a:pt x="657" y="4949"/>
                    <a:pt x="329" y="4806"/>
                    <a:pt x="0" y="4600"/>
                  </a:cubicBezTo>
                  <a:lnTo>
                    <a:pt x="0" y="5853"/>
                  </a:lnTo>
                  <a:cubicBezTo>
                    <a:pt x="329" y="5997"/>
                    <a:pt x="678" y="6099"/>
                    <a:pt x="1006" y="6161"/>
                  </a:cubicBezTo>
                  <a:cubicBezTo>
                    <a:pt x="1356" y="6222"/>
                    <a:pt x="1705" y="6264"/>
                    <a:pt x="2054" y="6264"/>
                  </a:cubicBezTo>
                  <a:cubicBezTo>
                    <a:pt x="2855" y="6264"/>
                    <a:pt x="3491" y="6079"/>
                    <a:pt x="3943" y="5709"/>
                  </a:cubicBezTo>
                  <a:cubicBezTo>
                    <a:pt x="4395" y="5319"/>
                    <a:pt x="4621" y="4806"/>
                    <a:pt x="4621" y="4148"/>
                  </a:cubicBezTo>
                  <a:cubicBezTo>
                    <a:pt x="4621" y="3471"/>
                    <a:pt x="4415" y="2957"/>
                    <a:pt x="4005" y="2567"/>
                  </a:cubicBezTo>
                  <a:cubicBezTo>
                    <a:pt x="3573" y="2197"/>
                    <a:pt x="2998" y="2013"/>
                    <a:pt x="2259" y="2013"/>
                  </a:cubicBezTo>
                  <a:cubicBezTo>
                    <a:pt x="2115" y="2013"/>
                    <a:pt x="1992" y="2013"/>
                    <a:pt x="1869" y="2033"/>
                  </a:cubicBezTo>
                  <a:cubicBezTo>
                    <a:pt x="1746" y="2054"/>
                    <a:pt x="1622" y="2074"/>
                    <a:pt x="1499" y="2115"/>
                  </a:cubicBezTo>
                  <a:lnTo>
                    <a:pt x="1499" y="1171"/>
                  </a:lnTo>
                  <a:lnTo>
                    <a:pt x="4190" y="1171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55"/>
          <p:cNvGrpSpPr/>
          <p:nvPr/>
        </p:nvGrpSpPr>
        <p:grpSpPr>
          <a:xfrm>
            <a:off x="5998608" y="3290506"/>
            <a:ext cx="629162" cy="621741"/>
            <a:chOff x="7794080" y="2155656"/>
            <a:chExt cx="408494" cy="403675"/>
          </a:xfrm>
        </p:grpSpPr>
        <p:sp>
          <p:nvSpPr>
            <p:cNvPr id="2504" name="Google Shape;2504;p55"/>
            <p:cNvSpPr/>
            <p:nvPr/>
          </p:nvSpPr>
          <p:spPr>
            <a:xfrm>
              <a:off x="7794080" y="2155656"/>
              <a:ext cx="408494" cy="296353"/>
            </a:xfrm>
            <a:custGeom>
              <a:avLst/>
              <a:gdLst/>
              <a:ahLst/>
              <a:cxnLst/>
              <a:rect l="l" t="t" r="r" b="b"/>
              <a:pathLst>
                <a:path w="19305" h="14007" extrusionOk="0">
                  <a:moveTo>
                    <a:pt x="1" y="0"/>
                  </a:moveTo>
                  <a:lnTo>
                    <a:pt x="1" y="14006"/>
                  </a:lnTo>
                  <a:lnTo>
                    <a:pt x="19305" y="14006"/>
                  </a:lnTo>
                  <a:lnTo>
                    <a:pt x="19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5"/>
            <p:cNvSpPr/>
            <p:nvPr/>
          </p:nvSpPr>
          <p:spPr>
            <a:xfrm>
              <a:off x="7925751" y="2355098"/>
              <a:ext cx="144713" cy="204233"/>
            </a:xfrm>
            <a:custGeom>
              <a:avLst/>
              <a:gdLst/>
              <a:ahLst/>
              <a:cxnLst/>
              <a:rect l="l" t="t" r="r" b="b"/>
              <a:pathLst>
                <a:path w="6839" h="9653" extrusionOk="0">
                  <a:moveTo>
                    <a:pt x="0" y="0"/>
                  </a:moveTo>
                  <a:lnTo>
                    <a:pt x="0" y="9652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5"/>
            <p:cNvSpPr/>
            <p:nvPr/>
          </p:nvSpPr>
          <p:spPr>
            <a:xfrm>
              <a:off x="7967874" y="2219743"/>
              <a:ext cx="100827" cy="168181"/>
            </a:xfrm>
            <a:custGeom>
              <a:avLst/>
              <a:gdLst/>
              <a:ahLst/>
              <a:cxnLst/>
              <a:rect l="l" t="t" r="r" b="b"/>
              <a:pathLst>
                <a:path w="4765" h="7949" extrusionOk="0">
                  <a:moveTo>
                    <a:pt x="2156" y="1"/>
                  </a:moveTo>
                  <a:cubicBezTo>
                    <a:pt x="1828" y="1"/>
                    <a:pt x="1499" y="42"/>
                    <a:pt x="1150" y="124"/>
                  </a:cubicBezTo>
                  <a:cubicBezTo>
                    <a:pt x="801" y="185"/>
                    <a:pt x="411" y="288"/>
                    <a:pt x="0" y="432"/>
                  </a:cubicBezTo>
                  <a:lnTo>
                    <a:pt x="0" y="2075"/>
                  </a:lnTo>
                  <a:cubicBezTo>
                    <a:pt x="349" y="1849"/>
                    <a:pt x="698" y="1685"/>
                    <a:pt x="1027" y="1561"/>
                  </a:cubicBezTo>
                  <a:cubicBezTo>
                    <a:pt x="1335" y="1438"/>
                    <a:pt x="1643" y="1376"/>
                    <a:pt x="1931" y="1376"/>
                  </a:cubicBezTo>
                  <a:cubicBezTo>
                    <a:pt x="2239" y="1376"/>
                    <a:pt x="2464" y="1459"/>
                    <a:pt x="2629" y="1602"/>
                  </a:cubicBezTo>
                  <a:cubicBezTo>
                    <a:pt x="2793" y="1726"/>
                    <a:pt x="2875" y="1910"/>
                    <a:pt x="2875" y="2157"/>
                  </a:cubicBezTo>
                  <a:cubicBezTo>
                    <a:pt x="2875" y="2321"/>
                    <a:pt x="2834" y="2485"/>
                    <a:pt x="2752" y="2650"/>
                  </a:cubicBezTo>
                  <a:cubicBezTo>
                    <a:pt x="2649" y="2814"/>
                    <a:pt x="2506" y="2978"/>
                    <a:pt x="2300" y="3163"/>
                  </a:cubicBezTo>
                  <a:lnTo>
                    <a:pt x="1972" y="3451"/>
                  </a:lnTo>
                  <a:cubicBezTo>
                    <a:pt x="1602" y="3800"/>
                    <a:pt x="1356" y="4087"/>
                    <a:pt x="1253" y="4313"/>
                  </a:cubicBezTo>
                  <a:cubicBezTo>
                    <a:pt x="1130" y="4519"/>
                    <a:pt x="1068" y="4785"/>
                    <a:pt x="1068" y="5073"/>
                  </a:cubicBezTo>
                  <a:lnTo>
                    <a:pt x="1068" y="5319"/>
                  </a:lnTo>
                  <a:lnTo>
                    <a:pt x="2957" y="5319"/>
                  </a:lnTo>
                  <a:lnTo>
                    <a:pt x="2957" y="5094"/>
                  </a:lnTo>
                  <a:cubicBezTo>
                    <a:pt x="2957" y="4929"/>
                    <a:pt x="2998" y="4785"/>
                    <a:pt x="3081" y="4662"/>
                  </a:cubicBezTo>
                  <a:cubicBezTo>
                    <a:pt x="3142" y="4519"/>
                    <a:pt x="3306" y="4354"/>
                    <a:pt x="3532" y="4128"/>
                  </a:cubicBezTo>
                  <a:lnTo>
                    <a:pt x="3881" y="3841"/>
                  </a:lnTo>
                  <a:cubicBezTo>
                    <a:pt x="4190" y="3533"/>
                    <a:pt x="4436" y="3245"/>
                    <a:pt x="4559" y="2978"/>
                  </a:cubicBezTo>
                  <a:cubicBezTo>
                    <a:pt x="4703" y="2691"/>
                    <a:pt x="4765" y="2383"/>
                    <a:pt x="4765" y="2054"/>
                  </a:cubicBezTo>
                  <a:cubicBezTo>
                    <a:pt x="4765" y="1376"/>
                    <a:pt x="4539" y="884"/>
                    <a:pt x="4107" y="535"/>
                  </a:cubicBezTo>
                  <a:cubicBezTo>
                    <a:pt x="3656" y="185"/>
                    <a:pt x="2998" y="1"/>
                    <a:pt x="2156" y="1"/>
                  </a:cubicBezTo>
                  <a:close/>
                  <a:moveTo>
                    <a:pt x="1068" y="6100"/>
                  </a:moveTo>
                  <a:lnTo>
                    <a:pt x="1068" y="7948"/>
                  </a:lnTo>
                  <a:lnTo>
                    <a:pt x="2957" y="7948"/>
                  </a:lnTo>
                  <a:lnTo>
                    <a:pt x="2957" y="6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7" name="Google Shape;2507;p55"/>
          <p:cNvGrpSpPr/>
          <p:nvPr/>
        </p:nvGrpSpPr>
        <p:grpSpPr>
          <a:xfrm>
            <a:off x="4297370" y="4154338"/>
            <a:ext cx="442839" cy="321666"/>
            <a:chOff x="6553963" y="3086386"/>
            <a:chExt cx="317675" cy="230750"/>
          </a:xfrm>
        </p:grpSpPr>
        <p:sp>
          <p:nvSpPr>
            <p:cNvPr id="2508" name="Google Shape;2508;p55"/>
            <p:cNvSpPr/>
            <p:nvPr/>
          </p:nvSpPr>
          <p:spPr>
            <a:xfrm>
              <a:off x="6553963" y="3086386"/>
              <a:ext cx="317675" cy="166002"/>
            </a:xfrm>
            <a:custGeom>
              <a:avLst/>
              <a:gdLst/>
              <a:ahLst/>
              <a:cxnLst/>
              <a:rect l="l" t="t" r="r" b="b"/>
              <a:pathLst>
                <a:path w="15013" h="7846" extrusionOk="0">
                  <a:moveTo>
                    <a:pt x="1" y="1"/>
                  </a:moveTo>
                  <a:lnTo>
                    <a:pt x="1" y="7845"/>
                  </a:lnTo>
                  <a:lnTo>
                    <a:pt x="15013" y="7845"/>
                  </a:lnTo>
                  <a:lnTo>
                    <a:pt x="15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5"/>
            <p:cNvSpPr/>
            <p:nvPr/>
          </p:nvSpPr>
          <p:spPr>
            <a:xfrm>
              <a:off x="6736902" y="3202399"/>
              <a:ext cx="81276" cy="114737"/>
            </a:xfrm>
            <a:custGeom>
              <a:avLst/>
              <a:gdLst/>
              <a:ahLst/>
              <a:cxnLst/>
              <a:rect l="l" t="t" r="r" b="b"/>
              <a:pathLst>
                <a:path w="3841" h="5423" extrusionOk="0">
                  <a:moveTo>
                    <a:pt x="1" y="1"/>
                  </a:moveTo>
                  <a:lnTo>
                    <a:pt x="3841" y="5422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5"/>
            <p:cNvSpPr/>
            <p:nvPr/>
          </p:nvSpPr>
          <p:spPr>
            <a:xfrm>
              <a:off x="6597000" y="3161542"/>
              <a:ext cx="231617" cy="15678"/>
            </a:xfrm>
            <a:custGeom>
              <a:avLst/>
              <a:gdLst/>
              <a:ahLst/>
              <a:cxnLst/>
              <a:rect l="l" t="t" r="r" b="b"/>
              <a:pathLst>
                <a:path w="10946" h="741" extrusionOk="0">
                  <a:moveTo>
                    <a:pt x="473" y="1"/>
                  </a:moveTo>
                  <a:cubicBezTo>
                    <a:pt x="0" y="1"/>
                    <a:pt x="7" y="720"/>
                    <a:pt x="493" y="741"/>
                  </a:cubicBezTo>
                  <a:lnTo>
                    <a:pt x="10453" y="741"/>
                  </a:lnTo>
                  <a:cubicBezTo>
                    <a:pt x="10946" y="741"/>
                    <a:pt x="10946" y="1"/>
                    <a:pt x="10453" y="1"/>
                  </a:cubicBezTo>
                  <a:lnTo>
                    <a:pt x="493" y="1"/>
                  </a:lnTo>
                  <a:cubicBezTo>
                    <a:pt x="486" y="1"/>
                    <a:pt x="479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5"/>
            <p:cNvSpPr/>
            <p:nvPr/>
          </p:nvSpPr>
          <p:spPr>
            <a:xfrm>
              <a:off x="6595244" y="3121150"/>
              <a:ext cx="149072" cy="15657"/>
            </a:xfrm>
            <a:custGeom>
              <a:avLst/>
              <a:gdLst/>
              <a:ahLst/>
              <a:cxnLst/>
              <a:rect l="l" t="t" r="r" b="b"/>
              <a:pathLst>
                <a:path w="7045" h="740" extrusionOk="0">
                  <a:moveTo>
                    <a:pt x="494" y="1"/>
                  </a:moveTo>
                  <a:cubicBezTo>
                    <a:pt x="1" y="1"/>
                    <a:pt x="1" y="740"/>
                    <a:pt x="494" y="740"/>
                  </a:cubicBezTo>
                  <a:lnTo>
                    <a:pt x="6552" y="740"/>
                  </a:lnTo>
                  <a:cubicBezTo>
                    <a:pt x="7045" y="740"/>
                    <a:pt x="7045" y="1"/>
                    <a:pt x="6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5"/>
            <p:cNvSpPr/>
            <p:nvPr/>
          </p:nvSpPr>
          <p:spPr>
            <a:xfrm>
              <a:off x="6596979" y="3201532"/>
              <a:ext cx="231639" cy="15678"/>
            </a:xfrm>
            <a:custGeom>
              <a:avLst/>
              <a:gdLst/>
              <a:ahLst/>
              <a:cxnLst/>
              <a:rect l="l" t="t" r="r" b="b"/>
              <a:pathLst>
                <a:path w="10947" h="741" extrusionOk="0">
                  <a:moveTo>
                    <a:pt x="494" y="1"/>
                  </a:moveTo>
                  <a:cubicBezTo>
                    <a:pt x="1" y="1"/>
                    <a:pt x="1" y="740"/>
                    <a:pt x="494" y="740"/>
                  </a:cubicBezTo>
                  <a:lnTo>
                    <a:pt x="10454" y="740"/>
                  </a:lnTo>
                  <a:cubicBezTo>
                    <a:pt x="10947" y="740"/>
                    <a:pt x="10947" y="1"/>
                    <a:pt x="10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3" name="Google Shape;2513;p55"/>
          <p:cNvGrpSpPr/>
          <p:nvPr/>
        </p:nvGrpSpPr>
        <p:grpSpPr>
          <a:xfrm>
            <a:off x="5636283" y="2603714"/>
            <a:ext cx="715722" cy="527468"/>
            <a:chOff x="7239212" y="2440262"/>
            <a:chExt cx="442815" cy="326343"/>
          </a:xfrm>
        </p:grpSpPr>
        <p:sp>
          <p:nvSpPr>
            <p:cNvPr id="2514" name="Google Shape;2514;p55"/>
            <p:cNvSpPr/>
            <p:nvPr/>
          </p:nvSpPr>
          <p:spPr>
            <a:xfrm>
              <a:off x="7239212" y="2440262"/>
              <a:ext cx="442815" cy="234658"/>
            </a:xfrm>
            <a:custGeom>
              <a:avLst/>
              <a:gdLst/>
              <a:ahLst/>
              <a:cxnLst/>
              <a:rect l="l" t="t" r="r" b="b"/>
              <a:pathLst>
                <a:path w="20927" h="11091" extrusionOk="0">
                  <a:moveTo>
                    <a:pt x="0" y="1"/>
                  </a:moveTo>
                  <a:lnTo>
                    <a:pt x="0" y="11090"/>
                  </a:lnTo>
                  <a:lnTo>
                    <a:pt x="20926" y="11090"/>
                  </a:lnTo>
                  <a:lnTo>
                    <a:pt x="20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5"/>
            <p:cNvSpPr/>
            <p:nvPr/>
          </p:nvSpPr>
          <p:spPr>
            <a:xfrm>
              <a:off x="7310030" y="2604517"/>
              <a:ext cx="114751" cy="162088"/>
            </a:xfrm>
            <a:custGeom>
              <a:avLst/>
              <a:gdLst/>
              <a:ahLst/>
              <a:cxnLst/>
              <a:rect l="l" t="t" r="r" b="b"/>
              <a:pathLst>
                <a:path w="5423" h="7661" extrusionOk="0">
                  <a:moveTo>
                    <a:pt x="1" y="0"/>
                  </a:moveTo>
                  <a:lnTo>
                    <a:pt x="1" y="7660"/>
                  </a:lnTo>
                  <a:lnTo>
                    <a:pt x="5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5"/>
            <p:cNvSpPr/>
            <p:nvPr/>
          </p:nvSpPr>
          <p:spPr>
            <a:xfrm>
              <a:off x="7526865" y="2538460"/>
              <a:ext cx="44330" cy="38105"/>
            </a:xfrm>
            <a:custGeom>
              <a:avLst/>
              <a:gdLst/>
              <a:ahLst/>
              <a:cxnLst/>
              <a:rect l="l" t="t" r="r" b="b"/>
              <a:pathLst>
                <a:path w="2095" h="1801" extrusionOk="0">
                  <a:moveTo>
                    <a:pt x="904" y="1"/>
                  </a:moveTo>
                  <a:cubicBezTo>
                    <a:pt x="411" y="1"/>
                    <a:pt x="0" y="411"/>
                    <a:pt x="0" y="904"/>
                  </a:cubicBezTo>
                  <a:cubicBezTo>
                    <a:pt x="0" y="1447"/>
                    <a:pt x="443" y="1801"/>
                    <a:pt x="907" y="1801"/>
                  </a:cubicBezTo>
                  <a:cubicBezTo>
                    <a:pt x="1128" y="1801"/>
                    <a:pt x="1355" y="1720"/>
                    <a:pt x="1540" y="1541"/>
                  </a:cubicBezTo>
                  <a:cubicBezTo>
                    <a:pt x="2095" y="966"/>
                    <a:pt x="1705" y="1"/>
                    <a:pt x="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5"/>
            <p:cNvSpPr/>
            <p:nvPr/>
          </p:nvSpPr>
          <p:spPr>
            <a:xfrm>
              <a:off x="7441257" y="2538460"/>
              <a:ext cx="44775" cy="38105"/>
            </a:xfrm>
            <a:custGeom>
              <a:avLst/>
              <a:gdLst/>
              <a:ahLst/>
              <a:cxnLst/>
              <a:rect l="l" t="t" r="r" b="b"/>
              <a:pathLst>
                <a:path w="2116" h="1801" extrusionOk="0">
                  <a:moveTo>
                    <a:pt x="904" y="1"/>
                  </a:moveTo>
                  <a:cubicBezTo>
                    <a:pt x="411" y="1"/>
                    <a:pt x="0" y="411"/>
                    <a:pt x="0" y="904"/>
                  </a:cubicBezTo>
                  <a:cubicBezTo>
                    <a:pt x="0" y="1447"/>
                    <a:pt x="443" y="1801"/>
                    <a:pt x="907" y="1801"/>
                  </a:cubicBezTo>
                  <a:cubicBezTo>
                    <a:pt x="1129" y="1801"/>
                    <a:pt x="1355" y="1720"/>
                    <a:pt x="1541" y="1541"/>
                  </a:cubicBezTo>
                  <a:cubicBezTo>
                    <a:pt x="2116" y="966"/>
                    <a:pt x="1705" y="1"/>
                    <a:pt x="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5"/>
            <p:cNvSpPr/>
            <p:nvPr/>
          </p:nvSpPr>
          <p:spPr>
            <a:xfrm>
              <a:off x="7356093" y="2538460"/>
              <a:ext cx="44351" cy="38105"/>
            </a:xfrm>
            <a:custGeom>
              <a:avLst/>
              <a:gdLst/>
              <a:ahLst/>
              <a:cxnLst/>
              <a:rect l="l" t="t" r="r" b="b"/>
              <a:pathLst>
                <a:path w="2096" h="1801" extrusionOk="0">
                  <a:moveTo>
                    <a:pt x="904" y="1"/>
                  </a:moveTo>
                  <a:cubicBezTo>
                    <a:pt x="411" y="1"/>
                    <a:pt x="0" y="411"/>
                    <a:pt x="0" y="904"/>
                  </a:cubicBezTo>
                  <a:cubicBezTo>
                    <a:pt x="0" y="1447"/>
                    <a:pt x="443" y="1801"/>
                    <a:pt x="907" y="1801"/>
                  </a:cubicBezTo>
                  <a:cubicBezTo>
                    <a:pt x="1129" y="1801"/>
                    <a:pt x="1355" y="1720"/>
                    <a:pt x="1541" y="1541"/>
                  </a:cubicBezTo>
                  <a:cubicBezTo>
                    <a:pt x="2095" y="966"/>
                    <a:pt x="1705" y="1"/>
                    <a:pt x="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5"/>
          <p:cNvGrpSpPr/>
          <p:nvPr/>
        </p:nvGrpSpPr>
        <p:grpSpPr>
          <a:xfrm>
            <a:off x="8184091" y="2266506"/>
            <a:ext cx="483231" cy="459710"/>
            <a:chOff x="6679541" y="2547156"/>
            <a:chExt cx="483231" cy="459710"/>
          </a:xfrm>
        </p:grpSpPr>
        <p:sp>
          <p:nvSpPr>
            <p:cNvPr id="2520" name="Google Shape;2520;p55"/>
            <p:cNvSpPr/>
            <p:nvPr/>
          </p:nvSpPr>
          <p:spPr>
            <a:xfrm>
              <a:off x="6679541" y="2547156"/>
              <a:ext cx="483231" cy="459710"/>
            </a:xfrm>
            <a:custGeom>
              <a:avLst/>
              <a:gdLst/>
              <a:ahLst/>
              <a:cxnLst/>
              <a:rect l="l" t="t" r="r" b="b"/>
              <a:pathLst>
                <a:path w="22837" h="21728" extrusionOk="0">
                  <a:moveTo>
                    <a:pt x="7887" y="0"/>
                  </a:moveTo>
                  <a:lnTo>
                    <a:pt x="8071" y="6243"/>
                  </a:lnTo>
                  <a:lnTo>
                    <a:pt x="2178" y="4149"/>
                  </a:lnTo>
                  <a:lnTo>
                    <a:pt x="5997" y="9098"/>
                  </a:lnTo>
                  <a:lnTo>
                    <a:pt x="1" y="10864"/>
                  </a:lnTo>
                  <a:lnTo>
                    <a:pt x="5997" y="12630"/>
                  </a:lnTo>
                  <a:lnTo>
                    <a:pt x="2178" y="17579"/>
                  </a:lnTo>
                  <a:lnTo>
                    <a:pt x="8071" y="15485"/>
                  </a:lnTo>
                  <a:lnTo>
                    <a:pt x="8071" y="15485"/>
                  </a:lnTo>
                  <a:lnTo>
                    <a:pt x="7887" y="21728"/>
                  </a:lnTo>
                  <a:lnTo>
                    <a:pt x="11419" y="16573"/>
                  </a:lnTo>
                  <a:lnTo>
                    <a:pt x="14951" y="21728"/>
                  </a:lnTo>
                  <a:lnTo>
                    <a:pt x="14787" y="15485"/>
                  </a:lnTo>
                  <a:lnTo>
                    <a:pt x="20660" y="17579"/>
                  </a:lnTo>
                  <a:lnTo>
                    <a:pt x="20660" y="17579"/>
                  </a:lnTo>
                  <a:lnTo>
                    <a:pt x="16861" y="12630"/>
                  </a:lnTo>
                  <a:lnTo>
                    <a:pt x="22837" y="10864"/>
                  </a:lnTo>
                  <a:lnTo>
                    <a:pt x="16861" y="9098"/>
                  </a:lnTo>
                  <a:lnTo>
                    <a:pt x="20660" y="4149"/>
                  </a:lnTo>
                  <a:lnTo>
                    <a:pt x="14787" y="6243"/>
                  </a:lnTo>
                  <a:lnTo>
                    <a:pt x="14951" y="0"/>
                  </a:lnTo>
                  <a:lnTo>
                    <a:pt x="11419" y="5155"/>
                  </a:lnTo>
                  <a:lnTo>
                    <a:pt x="7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5"/>
            <p:cNvSpPr/>
            <p:nvPr/>
          </p:nvSpPr>
          <p:spPr>
            <a:xfrm>
              <a:off x="6902244" y="2698145"/>
              <a:ext cx="37834" cy="157729"/>
            </a:xfrm>
            <a:custGeom>
              <a:avLst/>
              <a:gdLst/>
              <a:ahLst/>
              <a:cxnLst/>
              <a:rect l="l" t="t" r="r" b="b"/>
              <a:pathLst>
                <a:path w="1788" h="7455" extrusionOk="0">
                  <a:moveTo>
                    <a:pt x="1" y="0"/>
                  </a:moveTo>
                  <a:lnTo>
                    <a:pt x="1" y="2855"/>
                  </a:lnTo>
                  <a:lnTo>
                    <a:pt x="247" y="4949"/>
                  </a:lnTo>
                  <a:lnTo>
                    <a:pt x="1541" y="4949"/>
                  </a:lnTo>
                  <a:lnTo>
                    <a:pt x="1787" y="2855"/>
                  </a:lnTo>
                  <a:lnTo>
                    <a:pt x="1787" y="0"/>
                  </a:lnTo>
                  <a:close/>
                  <a:moveTo>
                    <a:pt x="1" y="5668"/>
                  </a:moveTo>
                  <a:lnTo>
                    <a:pt x="1" y="7455"/>
                  </a:lnTo>
                  <a:lnTo>
                    <a:pt x="1787" y="7455"/>
                  </a:lnTo>
                  <a:lnTo>
                    <a:pt x="1787" y="56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55"/>
          <p:cNvGrpSpPr/>
          <p:nvPr/>
        </p:nvGrpSpPr>
        <p:grpSpPr>
          <a:xfrm>
            <a:off x="6627775" y="2323619"/>
            <a:ext cx="483212" cy="522061"/>
            <a:chOff x="7375644" y="1994025"/>
            <a:chExt cx="302461" cy="326758"/>
          </a:xfrm>
        </p:grpSpPr>
        <p:sp>
          <p:nvSpPr>
            <p:cNvPr id="2523" name="Google Shape;2523;p55"/>
            <p:cNvSpPr/>
            <p:nvPr/>
          </p:nvSpPr>
          <p:spPr>
            <a:xfrm>
              <a:off x="7375644" y="2018781"/>
              <a:ext cx="302461" cy="302002"/>
            </a:xfrm>
            <a:custGeom>
              <a:avLst/>
              <a:gdLst/>
              <a:ahLst/>
              <a:cxnLst/>
              <a:rect l="l" t="t" r="r" b="b"/>
              <a:pathLst>
                <a:path w="14294" h="14274" extrusionOk="0">
                  <a:moveTo>
                    <a:pt x="1" y="1"/>
                  </a:moveTo>
                  <a:lnTo>
                    <a:pt x="1" y="14273"/>
                  </a:lnTo>
                  <a:lnTo>
                    <a:pt x="14294" y="14273"/>
                  </a:lnTo>
                  <a:lnTo>
                    <a:pt x="14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5"/>
            <p:cNvSpPr/>
            <p:nvPr/>
          </p:nvSpPr>
          <p:spPr>
            <a:xfrm>
              <a:off x="7375644" y="2018781"/>
              <a:ext cx="302461" cy="91273"/>
            </a:xfrm>
            <a:custGeom>
              <a:avLst/>
              <a:gdLst/>
              <a:ahLst/>
              <a:cxnLst/>
              <a:rect l="l" t="t" r="r" b="b"/>
              <a:pathLst>
                <a:path w="14294" h="4314" extrusionOk="0">
                  <a:moveTo>
                    <a:pt x="1" y="1"/>
                  </a:moveTo>
                  <a:lnTo>
                    <a:pt x="1" y="4313"/>
                  </a:lnTo>
                  <a:lnTo>
                    <a:pt x="14294" y="4313"/>
                  </a:lnTo>
                  <a:lnTo>
                    <a:pt x="14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5"/>
            <p:cNvSpPr/>
            <p:nvPr/>
          </p:nvSpPr>
          <p:spPr>
            <a:xfrm>
              <a:off x="7457980" y="2130456"/>
              <a:ext cx="114306" cy="150790"/>
            </a:xfrm>
            <a:custGeom>
              <a:avLst/>
              <a:gdLst/>
              <a:ahLst/>
              <a:cxnLst/>
              <a:rect l="l" t="t" r="r" b="b"/>
              <a:pathLst>
                <a:path w="5402" h="7127" extrusionOk="0">
                  <a:moveTo>
                    <a:pt x="2712" y="1130"/>
                  </a:moveTo>
                  <a:cubicBezTo>
                    <a:pt x="2979" y="1130"/>
                    <a:pt x="3204" y="1191"/>
                    <a:pt x="3348" y="1335"/>
                  </a:cubicBezTo>
                  <a:cubicBezTo>
                    <a:pt x="3492" y="1479"/>
                    <a:pt x="3574" y="1705"/>
                    <a:pt x="3574" y="1972"/>
                  </a:cubicBezTo>
                  <a:cubicBezTo>
                    <a:pt x="3574" y="2239"/>
                    <a:pt x="3492" y="2444"/>
                    <a:pt x="3348" y="2608"/>
                  </a:cubicBezTo>
                  <a:cubicBezTo>
                    <a:pt x="3204" y="2752"/>
                    <a:pt x="2979" y="2814"/>
                    <a:pt x="2712" y="2814"/>
                  </a:cubicBezTo>
                  <a:cubicBezTo>
                    <a:pt x="2424" y="2814"/>
                    <a:pt x="2219" y="2752"/>
                    <a:pt x="2054" y="2608"/>
                  </a:cubicBezTo>
                  <a:cubicBezTo>
                    <a:pt x="1911" y="2444"/>
                    <a:pt x="1829" y="2239"/>
                    <a:pt x="1829" y="1972"/>
                  </a:cubicBezTo>
                  <a:cubicBezTo>
                    <a:pt x="1829" y="1705"/>
                    <a:pt x="1911" y="1499"/>
                    <a:pt x="2054" y="1335"/>
                  </a:cubicBezTo>
                  <a:cubicBezTo>
                    <a:pt x="2219" y="1191"/>
                    <a:pt x="2424" y="1130"/>
                    <a:pt x="2712" y="1130"/>
                  </a:cubicBezTo>
                  <a:close/>
                  <a:moveTo>
                    <a:pt x="2712" y="3923"/>
                  </a:moveTo>
                  <a:cubicBezTo>
                    <a:pt x="3040" y="3923"/>
                    <a:pt x="3287" y="4025"/>
                    <a:pt x="3471" y="4190"/>
                  </a:cubicBezTo>
                  <a:cubicBezTo>
                    <a:pt x="3636" y="4375"/>
                    <a:pt x="3718" y="4641"/>
                    <a:pt x="3718" y="4970"/>
                  </a:cubicBezTo>
                  <a:cubicBezTo>
                    <a:pt x="3718" y="5319"/>
                    <a:pt x="3636" y="5566"/>
                    <a:pt x="3471" y="5750"/>
                  </a:cubicBezTo>
                  <a:cubicBezTo>
                    <a:pt x="3287" y="5935"/>
                    <a:pt x="3040" y="6017"/>
                    <a:pt x="2712" y="6017"/>
                  </a:cubicBezTo>
                  <a:cubicBezTo>
                    <a:pt x="2383" y="6017"/>
                    <a:pt x="2116" y="5935"/>
                    <a:pt x="1952" y="5750"/>
                  </a:cubicBezTo>
                  <a:cubicBezTo>
                    <a:pt x="1767" y="5566"/>
                    <a:pt x="1685" y="5319"/>
                    <a:pt x="1685" y="4970"/>
                  </a:cubicBezTo>
                  <a:cubicBezTo>
                    <a:pt x="1685" y="4641"/>
                    <a:pt x="1767" y="4375"/>
                    <a:pt x="1952" y="4190"/>
                  </a:cubicBezTo>
                  <a:cubicBezTo>
                    <a:pt x="2116" y="4025"/>
                    <a:pt x="2383" y="3923"/>
                    <a:pt x="2712" y="3923"/>
                  </a:cubicBezTo>
                  <a:close/>
                  <a:moveTo>
                    <a:pt x="2712" y="0"/>
                  </a:moveTo>
                  <a:cubicBezTo>
                    <a:pt x="1870" y="0"/>
                    <a:pt x="1233" y="165"/>
                    <a:pt x="802" y="473"/>
                  </a:cubicBezTo>
                  <a:cubicBezTo>
                    <a:pt x="370" y="760"/>
                    <a:pt x="165" y="1212"/>
                    <a:pt x="165" y="1787"/>
                  </a:cubicBezTo>
                  <a:cubicBezTo>
                    <a:pt x="165" y="2177"/>
                    <a:pt x="268" y="2506"/>
                    <a:pt x="473" y="2773"/>
                  </a:cubicBezTo>
                  <a:cubicBezTo>
                    <a:pt x="679" y="3019"/>
                    <a:pt x="1007" y="3224"/>
                    <a:pt x="1418" y="3348"/>
                  </a:cubicBezTo>
                  <a:cubicBezTo>
                    <a:pt x="945" y="3471"/>
                    <a:pt x="596" y="3676"/>
                    <a:pt x="350" y="3984"/>
                  </a:cubicBezTo>
                  <a:cubicBezTo>
                    <a:pt x="124" y="4272"/>
                    <a:pt x="1" y="4621"/>
                    <a:pt x="1" y="5073"/>
                  </a:cubicBezTo>
                  <a:cubicBezTo>
                    <a:pt x="1" y="5750"/>
                    <a:pt x="227" y="6264"/>
                    <a:pt x="679" y="6613"/>
                  </a:cubicBezTo>
                  <a:cubicBezTo>
                    <a:pt x="1151" y="6962"/>
                    <a:pt x="1808" y="7126"/>
                    <a:pt x="2712" y="7126"/>
                  </a:cubicBezTo>
                  <a:cubicBezTo>
                    <a:pt x="3595" y="7126"/>
                    <a:pt x="4272" y="6962"/>
                    <a:pt x="4724" y="6613"/>
                  </a:cubicBezTo>
                  <a:cubicBezTo>
                    <a:pt x="5176" y="6264"/>
                    <a:pt x="5402" y="5750"/>
                    <a:pt x="5402" y="5073"/>
                  </a:cubicBezTo>
                  <a:cubicBezTo>
                    <a:pt x="5402" y="4621"/>
                    <a:pt x="5279" y="4272"/>
                    <a:pt x="5032" y="3984"/>
                  </a:cubicBezTo>
                  <a:cubicBezTo>
                    <a:pt x="4806" y="3676"/>
                    <a:pt x="4457" y="3471"/>
                    <a:pt x="3985" y="3348"/>
                  </a:cubicBezTo>
                  <a:cubicBezTo>
                    <a:pt x="4396" y="3224"/>
                    <a:pt x="4724" y="3019"/>
                    <a:pt x="4929" y="2773"/>
                  </a:cubicBezTo>
                  <a:cubicBezTo>
                    <a:pt x="5155" y="2506"/>
                    <a:pt x="5258" y="2177"/>
                    <a:pt x="5258" y="1787"/>
                  </a:cubicBezTo>
                  <a:cubicBezTo>
                    <a:pt x="5258" y="1212"/>
                    <a:pt x="5032" y="760"/>
                    <a:pt x="4601" y="473"/>
                  </a:cubicBezTo>
                  <a:cubicBezTo>
                    <a:pt x="4170" y="165"/>
                    <a:pt x="3533" y="0"/>
                    <a:pt x="2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5"/>
            <p:cNvSpPr/>
            <p:nvPr/>
          </p:nvSpPr>
          <p:spPr>
            <a:xfrm>
              <a:off x="7414322" y="1994025"/>
              <a:ext cx="21308" cy="49107"/>
            </a:xfrm>
            <a:custGeom>
              <a:avLst/>
              <a:gdLst/>
              <a:ahLst/>
              <a:cxnLst/>
              <a:rect l="l" t="t" r="r" b="b"/>
              <a:pathLst>
                <a:path w="1007" h="2321" extrusionOk="0">
                  <a:moveTo>
                    <a:pt x="0" y="0"/>
                  </a:moveTo>
                  <a:lnTo>
                    <a:pt x="0" y="2321"/>
                  </a:lnTo>
                  <a:lnTo>
                    <a:pt x="1007" y="232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5"/>
            <p:cNvSpPr/>
            <p:nvPr/>
          </p:nvSpPr>
          <p:spPr>
            <a:xfrm>
              <a:off x="7550330" y="1994025"/>
              <a:ext cx="20864" cy="49107"/>
            </a:xfrm>
            <a:custGeom>
              <a:avLst/>
              <a:gdLst/>
              <a:ahLst/>
              <a:cxnLst/>
              <a:rect l="l" t="t" r="r" b="b"/>
              <a:pathLst>
                <a:path w="986" h="2321" extrusionOk="0">
                  <a:moveTo>
                    <a:pt x="0" y="0"/>
                  </a:moveTo>
                  <a:lnTo>
                    <a:pt x="0" y="2321"/>
                  </a:lnTo>
                  <a:lnTo>
                    <a:pt x="986" y="2321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5"/>
            <p:cNvSpPr/>
            <p:nvPr/>
          </p:nvSpPr>
          <p:spPr>
            <a:xfrm>
              <a:off x="7482093" y="1994025"/>
              <a:ext cx="21329" cy="49107"/>
            </a:xfrm>
            <a:custGeom>
              <a:avLst/>
              <a:gdLst/>
              <a:ahLst/>
              <a:cxnLst/>
              <a:rect l="l" t="t" r="r" b="b"/>
              <a:pathLst>
                <a:path w="1008" h="2321" extrusionOk="0">
                  <a:moveTo>
                    <a:pt x="1" y="0"/>
                  </a:moveTo>
                  <a:lnTo>
                    <a:pt x="1" y="2321"/>
                  </a:lnTo>
                  <a:lnTo>
                    <a:pt x="1007" y="2321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7618102" y="1994025"/>
              <a:ext cx="20885" cy="49107"/>
            </a:xfrm>
            <a:custGeom>
              <a:avLst/>
              <a:gdLst/>
              <a:ahLst/>
              <a:cxnLst/>
              <a:rect l="l" t="t" r="r" b="b"/>
              <a:pathLst>
                <a:path w="987" h="2321" extrusionOk="0">
                  <a:moveTo>
                    <a:pt x="1" y="0"/>
                  </a:moveTo>
                  <a:lnTo>
                    <a:pt x="1" y="2321"/>
                  </a:lnTo>
                  <a:lnTo>
                    <a:pt x="986" y="2321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0" name="Google Shape;2530;p55"/>
          <p:cNvSpPr/>
          <p:nvPr/>
        </p:nvSpPr>
        <p:spPr>
          <a:xfrm>
            <a:off x="4147018" y="2996594"/>
            <a:ext cx="287691" cy="287213"/>
          </a:xfrm>
          <a:custGeom>
            <a:avLst/>
            <a:gdLst/>
            <a:ahLst/>
            <a:cxnLst/>
            <a:rect l="l" t="t" r="r" b="b"/>
            <a:pathLst>
              <a:path w="13596" h="13575" extrusionOk="0">
                <a:moveTo>
                  <a:pt x="6803" y="5208"/>
                </a:moveTo>
                <a:cubicBezTo>
                  <a:pt x="7198" y="5208"/>
                  <a:pt x="7602" y="5357"/>
                  <a:pt x="7927" y="5689"/>
                </a:cubicBezTo>
                <a:cubicBezTo>
                  <a:pt x="8523" y="6305"/>
                  <a:pt x="8523" y="7291"/>
                  <a:pt x="7907" y="7907"/>
                </a:cubicBezTo>
                <a:cubicBezTo>
                  <a:pt x="7585" y="8222"/>
                  <a:pt x="7195" y="8363"/>
                  <a:pt x="6813" y="8363"/>
                </a:cubicBezTo>
                <a:cubicBezTo>
                  <a:pt x="5997" y="8363"/>
                  <a:pt x="5216" y="7722"/>
                  <a:pt x="5216" y="6757"/>
                </a:cubicBezTo>
                <a:cubicBezTo>
                  <a:pt x="5230" y="5821"/>
                  <a:pt x="6000" y="5208"/>
                  <a:pt x="6803" y="5208"/>
                </a:cubicBezTo>
                <a:close/>
                <a:moveTo>
                  <a:pt x="5976" y="1"/>
                </a:moveTo>
                <a:cubicBezTo>
                  <a:pt x="5853" y="1"/>
                  <a:pt x="5771" y="83"/>
                  <a:pt x="5771" y="185"/>
                </a:cubicBezTo>
                <a:lnTo>
                  <a:pt x="5750" y="1828"/>
                </a:lnTo>
                <a:cubicBezTo>
                  <a:pt x="5175" y="1952"/>
                  <a:pt x="4600" y="2177"/>
                  <a:pt x="4108" y="2485"/>
                </a:cubicBezTo>
                <a:lnTo>
                  <a:pt x="2978" y="1335"/>
                </a:lnTo>
                <a:cubicBezTo>
                  <a:pt x="2937" y="1294"/>
                  <a:pt x="2886" y="1274"/>
                  <a:pt x="2834" y="1274"/>
                </a:cubicBezTo>
                <a:cubicBezTo>
                  <a:pt x="2783" y="1274"/>
                  <a:pt x="2732" y="1294"/>
                  <a:pt x="2691" y="1335"/>
                </a:cubicBezTo>
                <a:lnTo>
                  <a:pt x="1438" y="2588"/>
                </a:lnTo>
                <a:cubicBezTo>
                  <a:pt x="1356" y="2670"/>
                  <a:pt x="1356" y="2794"/>
                  <a:pt x="1438" y="2876"/>
                </a:cubicBezTo>
                <a:lnTo>
                  <a:pt x="2547" y="4026"/>
                </a:lnTo>
                <a:cubicBezTo>
                  <a:pt x="2239" y="4519"/>
                  <a:pt x="1992" y="5073"/>
                  <a:pt x="1869" y="5669"/>
                </a:cubicBezTo>
                <a:lnTo>
                  <a:pt x="226" y="5648"/>
                </a:lnTo>
                <a:cubicBezTo>
                  <a:pt x="124" y="5648"/>
                  <a:pt x="21" y="5730"/>
                  <a:pt x="21" y="5853"/>
                </a:cubicBezTo>
                <a:lnTo>
                  <a:pt x="0" y="7620"/>
                </a:lnTo>
                <a:cubicBezTo>
                  <a:pt x="0" y="7722"/>
                  <a:pt x="103" y="7825"/>
                  <a:pt x="206" y="7825"/>
                </a:cubicBezTo>
                <a:lnTo>
                  <a:pt x="1849" y="7845"/>
                </a:lnTo>
                <a:cubicBezTo>
                  <a:pt x="1972" y="8420"/>
                  <a:pt x="2198" y="8975"/>
                  <a:pt x="2506" y="9488"/>
                </a:cubicBezTo>
                <a:lnTo>
                  <a:pt x="1335" y="10638"/>
                </a:lnTo>
                <a:cubicBezTo>
                  <a:pt x="1274" y="10700"/>
                  <a:pt x="1274" y="10844"/>
                  <a:pt x="1335" y="10905"/>
                </a:cubicBezTo>
                <a:lnTo>
                  <a:pt x="2588" y="12179"/>
                </a:lnTo>
                <a:cubicBezTo>
                  <a:pt x="2629" y="12220"/>
                  <a:pt x="2680" y="12240"/>
                  <a:pt x="2732" y="12240"/>
                </a:cubicBezTo>
                <a:cubicBezTo>
                  <a:pt x="2783" y="12240"/>
                  <a:pt x="2834" y="12220"/>
                  <a:pt x="2875" y="12179"/>
                </a:cubicBezTo>
                <a:lnTo>
                  <a:pt x="4025" y="11028"/>
                </a:lnTo>
                <a:cubicBezTo>
                  <a:pt x="4539" y="11357"/>
                  <a:pt x="5093" y="11604"/>
                  <a:pt x="5668" y="11727"/>
                </a:cubicBezTo>
                <a:lnTo>
                  <a:pt x="5648" y="13370"/>
                </a:lnTo>
                <a:cubicBezTo>
                  <a:pt x="5648" y="13472"/>
                  <a:pt x="5750" y="13575"/>
                  <a:pt x="5853" y="13575"/>
                </a:cubicBezTo>
                <a:lnTo>
                  <a:pt x="7619" y="13575"/>
                </a:lnTo>
                <a:cubicBezTo>
                  <a:pt x="7742" y="13575"/>
                  <a:pt x="7825" y="13493"/>
                  <a:pt x="7825" y="13390"/>
                </a:cubicBezTo>
                <a:lnTo>
                  <a:pt x="7845" y="11747"/>
                </a:lnTo>
                <a:cubicBezTo>
                  <a:pt x="8420" y="11624"/>
                  <a:pt x="8995" y="11398"/>
                  <a:pt x="9488" y="11090"/>
                </a:cubicBezTo>
                <a:lnTo>
                  <a:pt x="10617" y="12240"/>
                </a:lnTo>
                <a:cubicBezTo>
                  <a:pt x="10659" y="12271"/>
                  <a:pt x="10710" y="12286"/>
                  <a:pt x="10761" y="12286"/>
                </a:cubicBezTo>
                <a:cubicBezTo>
                  <a:pt x="10813" y="12286"/>
                  <a:pt x="10864" y="12271"/>
                  <a:pt x="10905" y="12240"/>
                </a:cubicBezTo>
                <a:lnTo>
                  <a:pt x="12178" y="10987"/>
                </a:lnTo>
                <a:cubicBezTo>
                  <a:pt x="12240" y="10905"/>
                  <a:pt x="12240" y="10782"/>
                  <a:pt x="12178" y="10700"/>
                </a:cubicBezTo>
                <a:lnTo>
                  <a:pt x="11049" y="9550"/>
                </a:lnTo>
                <a:cubicBezTo>
                  <a:pt x="11377" y="9057"/>
                  <a:pt x="11603" y="8503"/>
                  <a:pt x="11747" y="7928"/>
                </a:cubicBezTo>
                <a:lnTo>
                  <a:pt x="13369" y="7928"/>
                </a:lnTo>
                <a:cubicBezTo>
                  <a:pt x="13493" y="7928"/>
                  <a:pt x="13575" y="7845"/>
                  <a:pt x="13575" y="7743"/>
                </a:cubicBezTo>
                <a:lnTo>
                  <a:pt x="13595" y="5977"/>
                </a:lnTo>
                <a:cubicBezTo>
                  <a:pt x="13595" y="5853"/>
                  <a:pt x="13513" y="5751"/>
                  <a:pt x="13390" y="5751"/>
                </a:cubicBezTo>
                <a:lnTo>
                  <a:pt x="11747" y="5751"/>
                </a:lnTo>
                <a:cubicBezTo>
                  <a:pt x="11624" y="5155"/>
                  <a:pt x="11418" y="4601"/>
                  <a:pt x="11090" y="4087"/>
                </a:cubicBezTo>
                <a:lnTo>
                  <a:pt x="12260" y="2937"/>
                </a:lnTo>
                <a:cubicBezTo>
                  <a:pt x="12342" y="2876"/>
                  <a:pt x="12342" y="2732"/>
                  <a:pt x="12260" y="2670"/>
                </a:cubicBezTo>
                <a:lnTo>
                  <a:pt x="11008" y="1397"/>
                </a:lnTo>
                <a:cubicBezTo>
                  <a:pt x="10977" y="1356"/>
                  <a:pt x="10926" y="1335"/>
                  <a:pt x="10872" y="1335"/>
                </a:cubicBezTo>
                <a:cubicBezTo>
                  <a:pt x="10818" y="1335"/>
                  <a:pt x="10761" y="1356"/>
                  <a:pt x="10720" y="1397"/>
                </a:cubicBezTo>
                <a:lnTo>
                  <a:pt x="9570" y="2547"/>
                </a:lnTo>
                <a:cubicBezTo>
                  <a:pt x="9057" y="2219"/>
                  <a:pt x="8502" y="1972"/>
                  <a:pt x="7927" y="1849"/>
                </a:cubicBezTo>
                <a:lnTo>
                  <a:pt x="7948" y="206"/>
                </a:lnTo>
                <a:cubicBezTo>
                  <a:pt x="7948" y="103"/>
                  <a:pt x="7845" y="21"/>
                  <a:pt x="77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7" name="Google Shape;2587;p55"/>
          <p:cNvGrpSpPr/>
          <p:nvPr/>
        </p:nvGrpSpPr>
        <p:grpSpPr>
          <a:xfrm>
            <a:off x="5125888" y="2604491"/>
            <a:ext cx="3746678" cy="2510446"/>
            <a:chOff x="5125888" y="2604491"/>
            <a:chExt cx="3746678" cy="2510446"/>
          </a:xfrm>
        </p:grpSpPr>
        <p:sp>
          <p:nvSpPr>
            <p:cNvPr id="2588" name="Google Shape;2588;p55"/>
            <p:cNvSpPr/>
            <p:nvPr/>
          </p:nvSpPr>
          <p:spPr>
            <a:xfrm flipH="1">
              <a:off x="6986693" y="3656186"/>
              <a:ext cx="1568856" cy="1443187"/>
            </a:xfrm>
            <a:custGeom>
              <a:avLst/>
              <a:gdLst/>
              <a:ahLst/>
              <a:cxnLst/>
              <a:rect l="l" t="t" r="r" b="b"/>
              <a:pathLst>
                <a:path w="63143" h="58092" extrusionOk="0">
                  <a:moveTo>
                    <a:pt x="21718" y="1"/>
                  </a:moveTo>
                  <a:cubicBezTo>
                    <a:pt x="8867" y="1"/>
                    <a:pt x="1" y="8616"/>
                    <a:pt x="4306" y="22769"/>
                  </a:cubicBezTo>
                  <a:cubicBezTo>
                    <a:pt x="6524" y="30121"/>
                    <a:pt x="10714" y="40266"/>
                    <a:pt x="16074" y="49178"/>
                  </a:cubicBezTo>
                  <a:cubicBezTo>
                    <a:pt x="30551" y="54887"/>
                    <a:pt x="46816" y="57824"/>
                    <a:pt x="63142" y="58091"/>
                  </a:cubicBezTo>
                  <a:cubicBezTo>
                    <a:pt x="58049" y="37760"/>
                    <a:pt x="46816" y="6279"/>
                    <a:pt x="31743" y="1596"/>
                  </a:cubicBezTo>
                  <a:cubicBezTo>
                    <a:pt x="28252" y="518"/>
                    <a:pt x="24865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5"/>
            <p:cNvSpPr/>
            <p:nvPr/>
          </p:nvSpPr>
          <p:spPr>
            <a:xfrm flipH="1">
              <a:off x="7644403" y="3655217"/>
              <a:ext cx="738351" cy="1251299"/>
            </a:xfrm>
            <a:custGeom>
              <a:avLst/>
              <a:gdLst/>
              <a:ahLst/>
              <a:cxnLst/>
              <a:rect l="l" t="t" r="r" b="b"/>
              <a:pathLst>
                <a:path w="29717" h="50368" extrusionOk="0">
                  <a:moveTo>
                    <a:pt x="16696" y="1"/>
                  </a:moveTo>
                  <a:cubicBezTo>
                    <a:pt x="11757" y="1"/>
                    <a:pt x="7775" y="1350"/>
                    <a:pt x="5052" y="4038"/>
                  </a:cubicBezTo>
                  <a:cubicBezTo>
                    <a:pt x="863" y="8145"/>
                    <a:pt x="1" y="15025"/>
                    <a:pt x="2629" y="23424"/>
                  </a:cubicBezTo>
                  <a:cubicBezTo>
                    <a:pt x="5381" y="32193"/>
                    <a:pt x="10002" y="42235"/>
                    <a:pt x="15012" y="50306"/>
                  </a:cubicBezTo>
                  <a:cubicBezTo>
                    <a:pt x="15033" y="50347"/>
                    <a:pt x="15095" y="50367"/>
                    <a:pt x="15156" y="50367"/>
                  </a:cubicBezTo>
                  <a:cubicBezTo>
                    <a:pt x="15177" y="50367"/>
                    <a:pt x="15197" y="50367"/>
                    <a:pt x="15238" y="50347"/>
                  </a:cubicBezTo>
                  <a:cubicBezTo>
                    <a:pt x="15320" y="50306"/>
                    <a:pt x="15341" y="50203"/>
                    <a:pt x="15279" y="50121"/>
                  </a:cubicBezTo>
                  <a:cubicBezTo>
                    <a:pt x="10310" y="42091"/>
                    <a:pt x="5689" y="32070"/>
                    <a:pt x="2958" y="23321"/>
                  </a:cubicBezTo>
                  <a:cubicBezTo>
                    <a:pt x="370" y="15045"/>
                    <a:pt x="1192" y="8289"/>
                    <a:pt x="5278" y="4264"/>
                  </a:cubicBezTo>
                  <a:cubicBezTo>
                    <a:pt x="7942" y="1647"/>
                    <a:pt x="11839" y="329"/>
                    <a:pt x="16679" y="329"/>
                  </a:cubicBezTo>
                  <a:cubicBezTo>
                    <a:pt x="20423" y="329"/>
                    <a:pt x="24732" y="1118"/>
                    <a:pt x="29470" y="2703"/>
                  </a:cubicBezTo>
                  <a:cubicBezTo>
                    <a:pt x="29484" y="2707"/>
                    <a:pt x="29499" y="2708"/>
                    <a:pt x="29513" y="2708"/>
                  </a:cubicBezTo>
                  <a:cubicBezTo>
                    <a:pt x="29585" y="2708"/>
                    <a:pt x="29662" y="2669"/>
                    <a:pt x="29696" y="2600"/>
                  </a:cubicBezTo>
                  <a:cubicBezTo>
                    <a:pt x="29716" y="2498"/>
                    <a:pt x="29675" y="2416"/>
                    <a:pt x="29572" y="2375"/>
                  </a:cubicBezTo>
                  <a:cubicBezTo>
                    <a:pt x="24811" y="790"/>
                    <a:pt x="20473" y="1"/>
                    <a:pt x="16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5"/>
            <p:cNvSpPr/>
            <p:nvPr/>
          </p:nvSpPr>
          <p:spPr>
            <a:xfrm flipH="1">
              <a:off x="6743835" y="3656534"/>
              <a:ext cx="1600037" cy="1443262"/>
            </a:xfrm>
            <a:custGeom>
              <a:avLst/>
              <a:gdLst/>
              <a:ahLst/>
              <a:cxnLst/>
              <a:rect l="l" t="t" r="r" b="b"/>
              <a:pathLst>
                <a:path w="64398" h="58095" extrusionOk="0">
                  <a:moveTo>
                    <a:pt x="15761" y="0"/>
                  </a:moveTo>
                  <a:cubicBezTo>
                    <a:pt x="4601" y="0"/>
                    <a:pt x="0" y="8071"/>
                    <a:pt x="4370" y="22221"/>
                  </a:cubicBezTo>
                  <a:cubicBezTo>
                    <a:pt x="6999" y="30785"/>
                    <a:pt x="12297" y="43065"/>
                    <a:pt x="19033" y="52943"/>
                  </a:cubicBezTo>
                  <a:cubicBezTo>
                    <a:pt x="31141" y="56397"/>
                    <a:pt x="44106" y="58094"/>
                    <a:pt x="57060" y="58094"/>
                  </a:cubicBezTo>
                  <a:cubicBezTo>
                    <a:pt x="59508" y="58094"/>
                    <a:pt x="61956" y="58033"/>
                    <a:pt x="64397" y="57913"/>
                  </a:cubicBezTo>
                  <a:cubicBezTo>
                    <a:pt x="57497" y="37520"/>
                    <a:pt x="41417" y="6449"/>
                    <a:pt x="25933" y="1726"/>
                  </a:cubicBezTo>
                  <a:cubicBezTo>
                    <a:pt x="22115" y="563"/>
                    <a:pt x="18709" y="0"/>
                    <a:pt x="15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5"/>
            <p:cNvSpPr/>
            <p:nvPr/>
          </p:nvSpPr>
          <p:spPr>
            <a:xfrm flipH="1">
              <a:off x="8178297" y="3477653"/>
              <a:ext cx="185575" cy="142674"/>
            </a:xfrm>
            <a:custGeom>
              <a:avLst/>
              <a:gdLst/>
              <a:ahLst/>
              <a:cxnLst/>
              <a:rect l="l" t="t" r="r" b="b"/>
              <a:pathLst>
                <a:path w="7469" h="5743" extrusionOk="0">
                  <a:moveTo>
                    <a:pt x="5040" y="1"/>
                  </a:moveTo>
                  <a:cubicBezTo>
                    <a:pt x="4604" y="1"/>
                    <a:pt x="4192" y="113"/>
                    <a:pt x="3964" y="301"/>
                  </a:cubicBezTo>
                  <a:cubicBezTo>
                    <a:pt x="3081" y="1020"/>
                    <a:pt x="1643" y="2293"/>
                    <a:pt x="0" y="3833"/>
                  </a:cubicBezTo>
                  <a:lnTo>
                    <a:pt x="3964" y="5743"/>
                  </a:lnTo>
                  <a:cubicBezTo>
                    <a:pt x="4744" y="4757"/>
                    <a:pt x="5463" y="3813"/>
                    <a:pt x="6058" y="2930"/>
                  </a:cubicBezTo>
                  <a:cubicBezTo>
                    <a:pt x="7468" y="763"/>
                    <a:pt x="6175" y="1"/>
                    <a:pt x="5040" y="1"/>
                  </a:cubicBezTo>
                  <a:close/>
                </a:path>
              </a:pathLst>
            </a:custGeom>
            <a:solidFill>
              <a:srgbClr val="E76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5"/>
            <p:cNvSpPr/>
            <p:nvPr/>
          </p:nvSpPr>
          <p:spPr>
            <a:xfrm flipH="1">
              <a:off x="8201604" y="3510125"/>
              <a:ext cx="140852" cy="133681"/>
            </a:xfrm>
            <a:custGeom>
              <a:avLst/>
              <a:gdLst/>
              <a:ahLst/>
              <a:cxnLst/>
              <a:rect l="l" t="t" r="r" b="b"/>
              <a:pathLst>
                <a:path w="5669" h="5381" extrusionOk="0">
                  <a:moveTo>
                    <a:pt x="1274" y="0"/>
                  </a:moveTo>
                  <a:lnTo>
                    <a:pt x="1" y="1027"/>
                  </a:lnTo>
                  <a:cubicBezTo>
                    <a:pt x="1069" y="2074"/>
                    <a:pt x="4108" y="5381"/>
                    <a:pt x="4108" y="5381"/>
                  </a:cubicBezTo>
                  <a:cubicBezTo>
                    <a:pt x="4642" y="4847"/>
                    <a:pt x="5135" y="4251"/>
                    <a:pt x="5669" y="3717"/>
                  </a:cubicBezTo>
                  <a:cubicBezTo>
                    <a:pt x="4396" y="2280"/>
                    <a:pt x="2917" y="1006"/>
                    <a:pt x="1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5"/>
            <p:cNvSpPr/>
            <p:nvPr/>
          </p:nvSpPr>
          <p:spPr>
            <a:xfrm flipH="1">
              <a:off x="8025523" y="3342126"/>
              <a:ext cx="259269" cy="228085"/>
            </a:xfrm>
            <a:custGeom>
              <a:avLst/>
              <a:gdLst/>
              <a:ahLst/>
              <a:cxnLst/>
              <a:rect l="l" t="t" r="r" b="b"/>
              <a:pathLst>
                <a:path w="10435" h="9181" extrusionOk="0">
                  <a:moveTo>
                    <a:pt x="7507" y="1"/>
                  </a:moveTo>
                  <a:cubicBezTo>
                    <a:pt x="7286" y="1"/>
                    <a:pt x="6980" y="140"/>
                    <a:pt x="6716" y="396"/>
                  </a:cubicBezTo>
                  <a:cubicBezTo>
                    <a:pt x="5709" y="1361"/>
                    <a:pt x="4909" y="2100"/>
                    <a:pt x="4005" y="3045"/>
                  </a:cubicBezTo>
                  <a:cubicBezTo>
                    <a:pt x="4292" y="2388"/>
                    <a:pt x="4662" y="1813"/>
                    <a:pt x="4909" y="1156"/>
                  </a:cubicBezTo>
                  <a:cubicBezTo>
                    <a:pt x="5163" y="449"/>
                    <a:pt x="4883" y="200"/>
                    <a:pt x="4589" y="200"/>
                  </a:cubicBezTo>
                  <a:cubicBezTo>
                    <a:pt x="4456" y="200"/>
                    <a:pt x="4321" y="251"/>
                    <a:pt x="4231" y="334"/>
                  </a:cubicBezTo>
                  <a:cubicBezTo>
                    <a:pt x="3368" y="1156"/>
                    <a:pt x="2609" y="2100"/>
                    <a:pt x="1972" y="3127"/>
                  </a:cubicBezTo>
                  <a:cubicBezTo>
                    <a:pt x="1171" y="4339"/>
                    <a:pt x="0" y="6002"/>
                    <a:pt x="801" y="7460"/>
                  </a:cubicBezTo>
                  <a:cubicBezTo>
                    <a:pt x="1212" y="8159"/>
                    <a:pt x="1849" y="8672"/>
                    <a:pt x="2629" y="8898"/>
                  </a:cubicBezTo>
                  <a:cubicBezTo>
                    <a:pt x="3191" y="9092"/>
                    <a:pt x="3788" y="9181"/>
                    <a:pt x="4390" y="9181"/>
                  </a:cubicBezTo>
                  <a:cubicBezTo>
                    <a:pt x="5506" y="9181"/>
                    <a:pt x="6639" y="8878"/>
                    <a:pt x="7599" y="8385"/>
                  </a:cubicBezTo>
                  <a:cubicBezTo>
                    <a:pt x="7825" y="8282"/>
                    <a:pt x="8194" y="8118"/>
                    <a:pt x="8297" y="7871"/>
                  </a:cubicBezTo>
                  <a:cubicBezTo>
                    <a:pt x="8518" y="7382"/>
                    <a:pt x="7465" y="7305"/>
                    <a:pt x="6714" y="7305"/>
                  </a:cubicBezTo>
                  <a:cubicBezTo>
                    <a:pt x="6488" y="7305"/>
                    <a:pt x="6289" y="7312"/>
                    <a:pt x="6161" y="7317"/>
                  </a:cubicBezTo>
                  <a:cubicBezTo>
                    <a:pt x="7311" y="6475"/>
                    <a:pt x="10412" y="5263"/>
                    <a:pt x="10104" y="4483"/>
                  </a:cubicBezTo>
                  <a:cubicBezTo>
                    <a:pt x="10060" y="4365"/>
                    <a:pt x="9928" y="4316"/>
                    <a:pt x="9734" y="4316"/>
                  </a:cubicBezTo>
                  <a:cubicBezTo>
                    <a:pt x="8845" y="4316"/>
                    <a:pt x="6665" y="5348"/>
                    <a:pt x="5771" y="5551"/>
                  </a:cubicBezTo>
                  <a:cubicBezTo>
                    <a:pt x="6798" y="4729"/>
                    <a:pt x="8400" y="3702"/>
                    <a:pt x="9509" y="2922"/>
                  </a:cubicBezTo>
                  <a:cubicBezTo>
                    <a:pt x="10434" y="2289"/>
                    <a:pt x="10363" y="1703"/>
                    <a:pt x="9731" y="1703"/>
                  </a:cubicBezTo>
                  <a:cubicBezTo>
                    <a:pt x="9521" y="1703"/>
                    <a:pt x="9250" y="1768"/>
                    <a:pt x="8934" y="1916"/>
                  </a:cubicBezTo>
                  <a:cubicBezTo>
                    <a:pt x="7619" y="2552"/>
                    <a:pt x="6367" y="3333"/>
                    <a:pt x="5093" y="4031"/>
                  </a:cubicBezTo>
                  <a:cubicBezTo>
                    <a:pt x="5874" y="3004"/>
                    <a:pt x="6757" y="2080"/>
                    <a:pt x="7496" y="1012"/>
                  </a:cubicBezTo>
                  <a:cubicBezTo>
                    <a:pt x="7976" y="311"/>
                    <a:pt x="7837" y="1"/>
                    <a:pt x="7507" y="1"/>
                  </a:cubicBezTo>
                  <a:close/>
                </a:path>
              </a:pathLst>
            </a:custGeom>
            <a:solidFill>
              <a:srgbClr val="E76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5"/>
            <p:cNvSpPr/>
            <p:nvPr/>
          </p:nvSpPr>
          <p:spPr>
            <a:xfrm flipH="1">
              <a:off x="7752033" y="3523889"/>
              <a:ext cx="1120533" cy="580361"/>
            </a:xfrm>
            <a:custGeom>
              <a:avLst/>
              <a:gdLst/>
              <a:ahLst/>
              <a:cxnLst/>
              <a:rect l="l" t="t" r="r" b="b"/>
              <a:pathLst>
                <a:path w="45099" h="23361" extrusionOk="0">
                  <a:moveTo>
                    <a:pt x="21297" y="1"/>
                  </a:moveTo>
                  <a:cubicBezTo>
                    <a:pt x="21297" y="1"/>
                    <a:pt x="1" y="16060"/>
                    <a:pt x="6449" y="21646"/>
                  </a:cubicBezTo>
                  <a:cubicBezTo>
                    <a:pt x="7776" y="22781"/>
                    <a:pt x="15893" y="23360"/>
                    <a:pt x="23692" y="23360"/>
                  </a:cubicBezTo>
                  <a:cubicBezTo>
                    <a:pt x="27606" y="23360"/>
                    <a:pt x="31441" y="23214"/>
                    <a:pt x="34296" y="22919"/>
                  </a:cubicBezTo>
                  <a:cubicBezTo>
                    <a:pt x="39286" y="22426"/>
                    <a:pt x="45098" y="12158"/>
                    <a:pt x="35960" y="11973"/>
                  </a:cubicBezTo>
                  <a:cubicBezTo>
                    <a:pt x="35847" y="11971"/>
                    <a:pt x="35731" y="11970"/>
                    <a:pt x="35613" y="11970"/>
                  </a:cubicBezTo>
                  <a:cubicBezTo>
                    <a:pt x="31187" y="11970"/>
                    <a:pt x="22635" y="13438"/>
                    <a:pt x="17374" y="14458"/>
                  </a:cubicBezTo>
                  <a:cubicBezTo>
                    <a:pt x="21194" y="10659"/>
                    <a:pt x="26698" y="4005"/>
                    <a:pt x="26698" y="4005"/>
                  </a:cubicBezTo>
                  <a:lnTo>
                    <a:pt x="21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 flipH="1">
              <a:off x="7572508" y="3296313"/>
              <a:ext cx="217229" cy="111272"/>
            </a:xfrm>
            <a:custGeom>
              <a:avLst/>
              <a:gdLst/>
              <a:ahLst/>
              <a:cxnLst/>
              <a:rect l="l" t="t" r="r" b="b"/>
              <a:pathLst>
                <a:path w="8743" h="4479" extrusionOk="0">
                  <a:moveTo>
                    <a:pt x="3418" y="0"/>
                  </a:moveTo>
                  <a:cubicBezTo>
                    <a:pt x="2328" y="0"/>
                    <a:pt x="1" y="2074"/>
                    <a:pt x="3260" y="3349"/>
                  </a:cubicBezTo>
                  <a:cubicBezTo>
                    <a:pt x="4266" y="3739"/>
                    <a:pt x="5395" y="4109"/>
                    <a:pt x="6586" y="4478"/>
                  </a:cubicBezTo>
                  <a:lnTo>
                    <a:pt x="8743" y="618"/>
                  </a:lnTo>
                  <a:cubicBezTo>
                    <a:pt x="6484" y="310"/>
                    <a:pt x="4594" y="84"/>
                    <a:pt x="3465" y="2"/>
                  </a:cubicBezTo>
                  <a:cubicBezTo>
                    <a:pt x="3450" y="1"/>
                    <a:pt x="3434" y="0"/>
                    <a:pt x="3418" y="0"/>
                  </a:cubicBezTo>
                  <a:close/>
                </a:path>
              </a:pathLst>
            </a:custGeom>
            <a:solidFill>
              <a:srgbClr val="E76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 flipH="1">
              <a:off x="7609236" y="3285630"/>
              <a:ext cx="76576" cy="151543"/>
            </a:xfrm>
            <a:custGeom>
              <a:avLst/>
              <a:gdLst/>
              <a:ahLst/>
              <a:cxnLst/>
              <a:rect l="l" t="t" r="r" b="b"/>
              <a:pathLst>
                <a:path w="3082" h="6100" extrusionOk="0">
                  <a:moveTo>
                    <a:pt x="1438" y="0"/>
                  </a:moveTo>
                  <a:cubicBezTo>
                    <a:pt x="678" y="1787"/>
                    <a:pt x="206" y="3697"/>
                    <a:pt x="1" y="5627"/>
                  </a:cubicBezTo>
                  <a:cubicBezTo>
                    <a:pt x="740" y="5750"/>
                    <a:pt x="1500" y="5956"/>
                    <a:pt x="2239" y="6100"/>
                  </a:cubicBezTo>
                  <a:lnTo>
                    <a:pt x="2280" y="4703"/>
                  </a:lnTo>
                  <a:cubicBezTo>
                    <a:pt x="2547" y="3224"/>
                    <a:pt x="2794" y="1602"/>
                    <a:pt x="3081" y="124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 flipH="1">
              <a:off x="6955102" y="3283593"/>
              <a:ext cx="946561" cy="645425"/>
            </a:xfrm>
            <a:custGeom>
              <a:avLst/>
              <a:gdLst/>
              <a:ahLst/>
              <a:cxnLst/>
              <a:rect l="l" t="t" r="r" b="b"/>
              <a:pathLst>
                <a:path w="38097" h="25980" extrusionOk="0">
                  <a:moveTo>
                    <a:pt x="11441" y="0"/>
                  </a:moveTo>
                  <a:lnTo>
                    <a:pt x="9325" y="6387"/>
                  </a:lnTo>
                  <a:cubicBezTo>
                    <a:pt x="9325" y="6387"/>
                    <a:pt x="18259" y="9057"/>
                    <a:pt x="23598" y="9365"/>
                  </a:cubicBezTo>
                  <a:cubicBezTo>
                    <a:pt x="18135" y="11521"/>
                    <a:pt x="9490" y="14950"/>
                    <a:pt x="6019" y="17497"/>
                  </a:cubicBezTo>
                  <a:cubicBezTo>
                    <a:pt x="1" y="21923"/>
                    <a:pt x="6600" y="25979"/>
                    <a:pt x="11607" y="25979"/>
                  </a:cubicBezTo>
                  <a:cubicBezTo>
                    <a:pt x="12733" y="25979"/>
                    <a:pt x="13779" y="25774"/>
                    <a:pt x="14583" y="25321"/>
                  </a:cubicBezTo>
                  <a:cubicBezTo>
                    <a:pt x="22058" y="21111"/>
                    <a:pt x="35406" y="11665"/>
                    <a:pt x="36043" y="9139"/>
                  </a:cubicBezTo>
                  <a:cubicBezTo>
                    <a:pt x="38096" y="842"/>
                    <a:pt x="11441" y="0"/>
                    <a:pt x="1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 flipH="1">
              <a:off x="6516301" y="4773918"/>
              <a:ext cx="1275622" cy="325867"/>
            </a:xfrm>
            <a:custGeom>
              <a:avLst/>
              <a:gdLst/>
              <a:ahLst/>
              <a:cxnLst/>
              <a:rect l="l" t="t" r="r" b="b"/>
              <a:pathLst>
                <a:path w="51341" h="13117" extrusionOk="0">
                  <a:moveTo>
                    <a:pt x="25486" y="0"/>
                  </a:moveTo>
                  <a:lnTo>
                    <a:pt x="0" y="4867"/>
                  </a:lnTo>
                  <a:cubicBezTo>
                    <a:pt x="370" y="6448"/>
                    <a:pt x="1007" y="7947"/>
                    <a:pt x="1849" y="9344"/>
                  </a:cubicBezTo>
                  <a:cubicBezTo>
                    <a:pt x="12498" y="11875"/>
                    <a:pt x="23690" y="13117"/>
                    <a:pt x="34878" y="13117"/>
                  </a:cubicBezTo>
                  <a:cubicBezTo>
                    <a:pt x="40389" y="13117"/>
                    <a:pt x="45898" y="12815"/>
                    <a:pt x="51340" y="12219"/>
                  </a:cubicBezTo>
                  <a:cubicBezTo>
                    <a:pt x="41093" y="7311"/>
                    <a:pt x="33454" y="2998"/>
                    <a:pt x="25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 flipH="1">
              <a:off x="7012776" y="4773918"/>
              <a:ext cx="779148" cy="283162"/>
            </a:xfrm>
            <a:custGeom>
              <a:avLst/>
              <a:gdLst/>
              <a:ahLst/>
              <a:cxnLst/>
              <a:rect l="l" t="t" r="r" b="b"/>
              <a:pathLst>
                <a:path w="31359" h="11398" extrusionOk="0">
                  <a:moveTo>
                    <a:pt x="25506" y="0"/>
                  </a:moveTo>
                  <a:lnTo>
                    <a:pt x="0" y="4867"/>
                  </a:lnTo>
                  <a:cubicBezTo>
                    <a:pt x="370" y="6448"/>
                    <a:pt x="1007" y="7947"/>
                    <a:pt x="1849" y="9344"/>
                  </a:cubicBezTo>
                  <a:cubicBezTo>
                    <a:pt x="5299" y="10165"/>
                    <a:pt x="8790" y="10843"/>
                    <a:pt x="12342" y="11398"/>
                  </a:cubicBezTo>
                  <a:cubicBezTo>
                    <a:pt x="21645" y="10124"/>
                    <a:pt x="28915" y="6736"/>
                    <a:pt x="31359" y="2444"/>
                  </a:cubicBezTo>
                  <a:cubicBezTo>
                    <a:pt x="29387" y="1561"/>
                    <a:pt x="27457" y="76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 flipH="1">
              <a:off x="7017845" y="3702124"/>
              <a:ext cx="1198078" cy="1294700"/>
            </a:xfrm>
            <a:custGeom>
              <a:avLst/>
              <a:gdLst/>
              <a:ahLst/>
              <a:cxnLst/>
              <a:rect l="l" t="t" r="r" b="b"/>
              <a:pathLst>
                <a:path w="48220" h="52115" extrusionOk="0">
                  <a:moveTo>
                    <a:pt x="19293" y="0"/>
                  </a:moveTo>
                  <a:cubicBezTo>
                    <a:pt x="15069" y="0"/>
                    <a:pt x="9205" y="4343"/>
                    <a:pt x="6388" y="7797"/>
                  </a:cubicBezTo>
                  <a:cubicBezTo>
                    <a:pt x="1" y="15560"/>
                    <a:pt x="17498" y="52114"/>
                    <a:pt x="17498" y="52114"/>
                  </a:cubicBezTo>
                  <a:cubicBezTo>
                    <a:pt x="17498" y="52114"/>
                    <a:pt x="34933" y="52114"/>
                    <a:pt x="48219" y="44803"/>
                  </a:cubicBezTo>
                  <a:cubicBezTo>
                    <a:pt x="44810" y="36589"/>
                    <a:pt x="33269" y="1986"/>
                    <a:pt x="20085" y="55"/>
                  </a:cubicBezTo>
                  <a:cubicBezTo>
                    <a:pt x="19829" y="18"/>
                    <a:pt x="19564" y="0"/>
                    <a:pt x="19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 flipH="1">
              <a:off x="7765345" y="3289704"/>
              <a:ext cx="335273" cy="565306"/>
            </a:xfrm>
            <a:custGeom>
              <a:avLst/>
              <a:gdLst/>
              <a:ahLst/>
              <a:cxnLst/>
              <a:rect l="l" t="t" r="r" b="b"/>
              <a:pathLst>
                <a:path w="13494" h="22755" extrusionOk="0">
                  <a:moveTo>
                    <a:pt x="1" y="1"/>
                  </a:moveTo>
                  <a:cubicBezTo>
                    <a:pt x="1911" y="7229"/>
                    <a:pt x="5238" y="19900"/>
                    <a:pt x="5238" y="19900"/>
                  </a:cubicBezTo>
                  <a:lnTo>
                    <a:pt x="13493" y="22755"/>
                  </a:lnTo>
                  <a:lnTo>
                    <a:pt x="13185" y="16655"/>
                  </a:lnTo>
                  <a:cubicBezTo>
                    <a:pt x="13185" y="16655"/>
                    <a:pt x="11152" y="10844"/>
                    <a:pt x="9591" y="64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 flipH="1">
              <a:off x="7778614" y="3449281"/>
              <a:ext cx="308613" cy="242245"/>
            </a:xfrm>
            <a:custGeom>
              <a:avLst/>
              <a:gdLst/>
              <a:ahLst/>
              <a:cxnLst/>
              <a:rect l="l" t="t" r="r" b="b"/>
              <a:pathLst>
                <a:path w="12421" h="9751" extrusionOk="0">
                  <a:moveTo>
                    <a:pt x="7598" y="0"/>
                  </a:moveTo>
                  <a:cubicBezTo>
                    <a:pt x="4975" y="0"/>
                    <a:pt x="1" y="633"/>
                    <a:pt x="3117" y="5797"/>
                  </a:cubicBezTo>
                  <a:cubicBezTo>
                    <a:pt x="4330" y="7788"/>
                    <a:pt x="8257" y="9750"/>
                    <a:pt x="11023" y="9750"/>
                  </a:cubicBezTo>
                  <a:cubicBezTo>
                    <a:pt x="11537" y="9750"/>
                    <a:pt x="12011" y="9682"/>
                    <a:pt x="12420" y="9534"/>
                  </a:cubicBezTo>
                  <a:cubicBezTo>
                    <a:pt x="11147" y="6002"/>
                    <a:pt x="10326" y="3599"/>
                    <a:pt x="9052" y="67"/>
                  </a:cubicBezTo>
                  <a:cubicBezTo>
                    <a:pt x="9052" y="67"/>
                    <a:pt x="8449" y="0"/>
                    <a:pt x="7598" y="0"/>
                  </a:cubicBezTo>
                  <a:close/>
                </a:path>
              </a:pathLst>
            </a:custGeom>
            <a:solidFill>
              <a:srgbClr val="E76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 flipH="1">
              <a:off x="7797004" y="3755018"/>
              <a:ext cx="214819" cy="157679"/>
            </a:xfrm>
            <a:custGeom>
              <a:avLst/>
              <a:gdLst/>
              <a:ahLst/>
              <a:cxnLst/>
              <a:rect l="l" t="t" r="r" b="b"/>
              <a:pathLst>
                <a:path w="8646" h="6347" extrusionOk="0">
                  <a:moveTo>
                    <a:pt x="1335" y="0"/>
                  </a:moveTo>
                  <a:lnTo>
                    <a:pt x="0" y="2670"/>
                  </a:lnTo>
                  <a:lnTo>
                    <a:pt x="7167" y="6346"/>
                  </a:lnTo>
                  <a:lnTo>
                    <a:pt x="8646" y="3574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 flipH="1">
              <a:off x="7704143" y="3686149"/>
              <a:ext cx="74513" cy="158673"/>
            </a:xfrm>
            <a:custGeom>
              <a:avLst/>
              <a:gdLst/>
              <a:ahLst/>
              <a:cxnLst/>
              <a:rect l="l" t="t" r="r" b="b"/>
              <a:pathLst>
                <a:path w="2999" h="6387" extrusionOk="0">
                  <a:moveTo>
                    <a:pt x="0" y="0"/>
                  </a:moveTo>
                  <a:lnTo>
                    <a:pt x="452" y="5483"/>
                  </a:lnTo>
                  <a:lnTo>
                    <a:pt x="2998" y="6387"/>
                  </a:lnTo>
                  <a:lnTo>
                    <a:pt x="2998" y="6387"/>
                  </a:lnTo>
                  <a:lnTo>
                    <a:pt x="189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 flipH="1">
              <a:off x="7693154" y="3011495"/>
              <a:ext cx="211539" cy="282814"/>
            </a:xfrm>
            <a:custGeom>
              <a:avLst/>
              <a:gdLst/>
              <a:ahLst/>
              <a:cxnLst/>
              <a:rect l="l" t="t" r="r" b="b"/>
              <a:pathLst>
                <a:path w="8514" h="11384" extrusionOk="0">
                  <a:moveTo>
                    <a:pt x="354" y="0"/>
                  </a:moveTo>
                  <a:cubicBezTo>
                    <a:pt x="238" y="0"/>
                    <a:pt x="121" y="2"/>
                    <a:pt x="1" y="6"/>
                  </a:cubicBezTo>
                  <a:lnTo>
                    <a:pt x="5196" y="11383"/>
                  </a:lnTo>
                  <a:cubicBezTo>
                    <a:pt x="6735" y="9865"/>
                    <a:pt x="8514" y="0"/>
                    <a:pt x="354" y="0"/>
                  </a:cubicBezTo>
                  <a:close/>
                </a:path>
              </a:pathLst>
            </a:custGeom>
            <a:solidFill>
              <a:srgbClr val="210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 flipH="1">
              <a:off x="7693154" y="3011495"/>
              <a:ext cx="211539" cy="282814"/>
            </a:xfrm>
            <a:custGeom>
              <a:avLst/>
              <a:gdLst/>
              <a:ahLst/>
              <a:cxnLst/>
              <a:rect l="l" t="t" r="r" b="b"/>
              <a:pathLst>
                <a:path w="8514" h="11384" extrusionOk="0">
                  <a:moveTo>
                    <a:pt x="354" y="0"/>
                  </a:moveTo>
                  <a:cubicBezTo>
                    <a:pt x="238" y="0"/>
                    <a:pt x="121" y="2"/>
                    <a:pt x="1" y="6"/>
                  </a:cubicBezTo>
                  <a:lnTo>
                    <a:pt x="5196" y="11383"/>
                  </a:lnTo>
                  <a:cubicBezTo>
                    <a:pt x="6735" y="9865"/>
                    <a:pt x="8514" y="0"/>
                    <a:pt x="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 flipH="1">
              <a:off x="7919435" y="3307046"/>
              <a:ext cx="287817" cy="241351"/>
            </a:xfrm>
            <a:custGeom>
              <a:avLst/>
              <a:gdLst/>
              <a:ahLst/>
              <a:cxnLst/>
              <a:rect l="l" t="t" r="r" b="b"/>
              <a:pathLst>
                <a:path w="11584" h="9715" extrusionOk="0">
                  <a:moveTo>
                    <a:pt x="8852" y="1"/>
                  </a:moveTo>
                  <a:lnTo>
                    <a:pt x="2219" y="3492"/>
                  </a:lnTo>
                  <a:cubicBezTo>
                    <a:pt x="617" y="4334"/>
                    <a:pt x="1" y="6346"/>
                    <a:pt x="843" y="7948"/>
                  </a:cubicBezTo>
                  <a:cubicBezTo>
                    <a:pt x="1441" y="9073"/>
                    <a:pt x="2582" y="9714"/>
                    <a:pt x="3759" y="9714"/>
                  </a:cubicBezTo>
                  <a:cubicBezTo>
                    <a:pt x="4280" y="9714"/>
                    <a:pt x="4808" y="9589"/>
                    <a:pt x="5299" y="9324"/>
                  </a:cubicBezTo>
                  <a:lnTo>
                    <a:pt x="11583" y="6038"/>
                  </a:lnTo>
                  <a:lnTo>
                    <a:pt x="8852" y="1"/>
                  </a:lnTo>
                  <a:close/>
                </a:path>
              </a:pathLst>
            </a:custGeom>
            <a:solidFill>
              <a:srgbClr val="FF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 flipH="1">
              <a:off x="7608709" y="3007197"/>
              <a:ext cx="617922" cy="625848"/>
            </a:xfrm>
            <a:custGeom>
              <a:avLst/>
              <a:gdLst/>
              <a:ahLst/>
              <a:cxnLst/>
              <a:rect l="l" t="t" r="r" b="b"/>
              <a:pathLst>
                <a:path w="24870" h="25192" extrusionOk="0">
                  <a:moveTo>
                    <a:pt x="10009" y="0"/>
                  </a:moveTo>
                  <a:cubicBezTo>
                    <a:pt x="8537" y="0"/>
                    <a:pt x="6792" y="473"/>
                    <a:pt x="4703" y="1658"/>
                  </a:cubicBezTo>
                  <a:cubicBezTo>
                    <a:pt x="1479" y="3486"/>
                    <a:pt x="534" y="4492"/>
                    <a:pt x="247" y="7080"/>
                  </a:cubicBezTo>
                  <a:cubicBezTo>
                    <a:pt x="1" y="9380"/>
                    <a:pt x="391" y="11700"/>
                    <a:pt x="1376" y="13795"/>
                  </a:cubicBezTo>
                  <a:cubicBezTo>
                    <a:pt x="3081" y="17450"/>
                    <a:pt x="6264" y="23365"/>
                    <a:pt x="9406" y="24371"/>
                  </a:cubicBezTo>
                  <a:cubicBezTo>
                    <a:pt x="10958" y="24870"/>
                    <a:pt x="12843" y="25191"/>
                    <a:pt x="14708" y="25191"/>
                  </a:cubicBezTo>
                  <a:cubicBezTo>
                    <a:pt x="17828" y="25191"/>
                    <a:pt x="20891" y="24292"/>
                    <a:pt x="22241" y="21824"/>
                  </a:cubicBezTo>
                  <a:cubicBezTo>
                    <a:pt x="24870" y="17019"/>
                    <a:pt x="18647" y="7429"/>
                    <a:pt x="16717" y="4574"/>
                  </a:cubicBezTo>
                  <a:cubicBezTo>
                    <a:pt x="15330" y="2486"/>
                    <a:pt x="13385" y="0"/>
                    <a:pt x="10009" y="0"/>
                  </a:cubicBezTo>
                  <a:close/>
                </a:path>
              </a:pathLst>
            </a:custGeom>
            <a:solidFill>
              <a:srgbClr val="FF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 flipH="1">
              <a:off x="7775097" y="3435492"/>
              <a:ext cx="115311" cy="43525"/>
            </a:xfrm>
            <a:custGeom>
              <a:avLst/>
              <a:gdLst/>
              <a:ahLst/>
              <a:cxnLst/>
              <a:rect l="l" t="t" r="r" b="b"/>
              <a:pathLst>
                <a:path w="4641" h="1752" extrusionOk="0">
                  <a:moveTo>
                    <a:pt x="4312" y="0"/>
                  </a:moveTo>
                  <a:cubicBezTo>
                    <a:pt x="4258" y="0"/>
                    <a:pt x="4201" y="20"/>
                    <a:pt x="4149" y="68"/>
                  </a:cubicBezTo>
                  <a:cubicBezTo>
                    <a:pt x="3328" y="856"/>
                    <a:pt x="2243" y="1277"/>
                    <a:pt x="1128" y="1277"/>
                  </a:cubicBezTo>
                  <a:cubicBezTo>
                    <a:pt x="849" y="1277"/>
                    <a:pt x="568" y="1250"/>
                    <a:pt x="288" y="1197"/>
                  </a:cubicBezTo>
                  <a:cubicBezTo>
                    <a:pt x="267" y="1190"/>
                    <a:pt x="245" y="1186"/>
                    <a:pt x="224" y="1186"/>
                  </a:cubicBezTo>
                  <a:cubicBezTo>
                    <a:pt x="125" y="1186"/>
                    <a:pt x="38" y="1263"/>
                    <a:pt x="21" y="1382"/>
                  </a:cubicBezTo>
                  <a:cubicBezTo>
                    <a:pt x="1" y="1505"/>
                    <a:pt x="83" y="1628"/>
                    <a:pt x="206" y="1669"/>
                  </a:cubicBezTo>
                  <a:cubicBezTo>
                    <a:pt x="514" y="1731"/>
                    <a:pt x="843" y="1751"/>
                    <a:pt x="1171" y="1751"/>
                  </a:cubicBezTo>
                  <a:cubicBezTo>
                    <a:pt x="2424" y="1751"/>
                    <a:pt x="3615" y="1259"/>
                    <a:pt x="4498" y="396"/>
                  </a:cubicBezTo>
                  <a:cubicBezTo>
                    <a:pt x="4640" y="222"/>
                    <a:pt x="4491" y="0"/>
                    <a:pt x="4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 flipH="1">
              <a:off x="8099546" y="3438672"/>
              <a:ext cx="72501" cy="67375"/>
            </a:xfrm>
            <a:custGeom>
              <a:avLst/>
              <a:gdLst/>
              <a:ahLst/>
              <a:cxnLst/>
              <a:rect l="l" t="t" r="r" b="b"/>
              <a:pathLst>
                <a:path w="2918" h="2712" extrusionOk="0">
                  <a:moveTo>
                    <a:pt x="324" y="0"/>
                  </a:moveTo>
                  <a:cubicBezTo>
                    <a:pt x="298" y="0"/>
                    <a:pt x="273" y="0"/>
                    <a:pt x="247" y="1"/>
                  </a:cubicBezTo>
                  <a:cubicBezTo>
                    <a:pt x="104" y="1"/>
                    <a:pt x="1" y="124"/>
                    <a:pt x="1" y="268"/>
                  </a:cubicBezTo>
                  <a:cubicBezTo>
                    <a:pt x="1" y="382"/>
                    <a:pt x="107" y="496"/>
                    <a:pt x="236" y="496"/>
                  </a:cubicBezTo>
                  <a:cubicBezTo>
                    <a:pt x="247" y="496"/>
                    <a:pt x="257" y="496"/>
                    <a:pt x="268" y="494"/>
                  </a:cubicBezTo>
                  <a:cubicBezTo>
                    <a:pt x="294" y="493"/>
                    <a:pt x="319" y="493"/>
                    <a:pt x="345" y="493"/>
                  </a:cubicBezTo>
                  <a:cubicBezTo>
                    <a:pt x="1461" y="493"/>
                    <a:pt x="2384" y="1362"/>
                    <a:pt x="2445" y="2486"/>
                  </a:cubicBezTo>
                  <a:cubicBezTo>
                    <a:pt x="2465" y="2609"/>
                    <a:pt x="2568" y="2712"/>
                    <a:pt x="2691" y="2712"/>
                  </a:cubicBezTo>
                  <a:cubicBezTo>
                    <a:pt x="2835" y="2691"/>
                    <a:pt x="2917" y="2589"/>
                    <a:pt x="2917" y="2445"/>
                  </a:cubicBezTo>
                  <a:cubicBezTo>
                    <a:pt x="2836" y="1074"/>
                    <a:pt x="1687" y="0"/>
                    <a:pt x="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 flipH="1">
              <a:off x="7769408" y="3192587"/>
              <a:ext cx="108229" cy="228756"/>
            </a:xfrm>
            <a:custGeom>
              <a:avLst/>
              <a:gdLst/>
              <a:ahLst/>
              <a:cxnLst/>
              <a:rect l="l" t="t" r="r" b="b"/>
              <a:pathLst>
                <a:path w="4356" h="9208" extrusionOk="0">
                  <a:moveTo>
                    <a:pt x="2332" y="0"/>
                  </a:moveTo>
                  <a:cubicBezTo>
                    <a:pt x="1981" y="0"/>
                    <a:pt x="1660" y="99"/>
                    <a:pt x="1397" y="254"/>
                  </a:cubicBezTo>
                  <a:cubicBezTo>
                    <a:pt x="411" y="870"/>
                    <a:pt x="0" y="2102"/>
                    <a:pt x="431" y="3170"/>
                  </a:cubicBezTo>
                  <a:cubicBezTo>
                    <a:pt x="822" y="4197"/>
                    <a:pt x="1684" y="5060"/>
                    <a:pt x="2403" y="5737"/>
                  </a:cubicBezTo>
                  <a:cubicBezTo>
                    <a:pt x="3101" y="6436"/>
                    <a:pt x="3697" y="7072"/>
                    <a:pt x="3594" y="7503"/>
                  </a:cubicBezTo>
                  <a:cubicBezTo>
                    <a:pt x="3491" y="7914"/>
                    <a:pt x="2752" y="8345"/>
                    <a:pt x="1376" y="8736"/>
                  </a:cubicBezTo>
                  <a:cubicBezTo>
                    <a:pt x="1253" y="8777"/>
                    <a:pt x="1191" y="8900"/>
                    <a:pt x="1212" y="9044"/>
                  </a:cubicBezTo>
                  <a:cubicBezTo>
                    <a:pt x="1253" y="9146"/>
                    <a:pt x="1335" y="9208"/>
                    <a:pt x="1438" y="9208"/>
                  </a:cubicBezTo>
                  <a:lnTo>
                    <a:pt x="1520" y="9208"/>
                  </a:lnTo>
                  <a:cubicBezTo>
                    <a:pt x="3122" y="8736"/>
                    <a:pt x="3902" y="8243"/>
                    <a:pt x="4066" y="7606"/>
                  </a:cubicBezTo>
                  <a:cubicBezTo>
                    <a:pt x="4251" y="6887"/>
                    <a:pt x="3553" y="6210"/>
                    <a:pt x="2732" y="5409"/>
                  </a:cubicBezTo>
                  <a:cubicBezTo>
                    <a:pt x="2033" y="4711"/>
                    <a:pt x="1232" y="3930"/>
                    <a:pt x="883" y="3006"/>
                  </a:cubicBezTo>
                  <a:cubicBezTo>
                    <a:pt x="534" y="2143"/>
                    <a:pt x="842" y="1158"/>
                    <a:pt x="1623" y="665"/>
                  </a:cubicBezTo>
                  <a:cubicBezTo>
                    <a:pt x="1845" y="534"/>
                    <a:pt x="2080" y="470"/>
                    <a:pt x="2319" y="470"/>
                  </a:cubicBezTo>
                  <a:cubicBezTo>
                    <a:pt x="2830" y="470"/>
                    <a:pt x="3358" y="763"/>
                    <a:pt x="3820" y="1322"/>
                  </a:cubicBezTo>
                  <a:cubicBezTo>
                    <a:pt x="3869" y="1392"/>
                    <a:pt x="3933" y="1421"/>
                    <a:pt x="3997" y="1421"/>
                  </a:cubicBezTo>
                  <a:cubicBezTo>
                    <a:pt x="4177" y="1421"/>
                    <a:pt x="4356" y="1195"/>
                    <a:pt x="4190" y="1014"/>
                  </a:cubicBezTo>
                  <a:cubicBezTo>
                    <a:pt x="3575" y="272"/>
                    <a:pt x="2913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 flipH="1">
              <a:off x="7908214" y="3260462"/>
              <a:ext cx="124529" cy="96093"/>
            </a:xfrm>
            <a:custGeom>
              <a:avLst/>
              <a:gdLst/>
              <a:ahLst/>
              <a:cxnLst/>
              <a:rect l="l" t="t" r="r" b="b"/>
              <a:pathLst>
                <a:path w="5012" h="3868" extrusionOk="0">
                  <a:moveTo>
                    <a:pt x="3034" y="0"/>
                  </a:moveTo>
                  <a:cubicBezTo>
                    <a:pt x="2623" y="0"/>
                    <a:pt x="2209" y="97"/>
                    <a:pt x="1828" y="295"/>
                  </a:cubicBezTo>
                  <a:cubicBezTo>
                    <a:pt x="637" y="890"/>
                    <a:pt x="0" y="2225"/>
                    <a:pt x="267" y="3662"/>
                  </a:cubicBezTo>
                  <a:cubicBezTo>
                    <a:pt x="288" y="3786"/>
                    <a:pt x="390" y="3868"/>
                    <a:pt x="493" y="3868"/>
                  </a:cubicBezTo>
                  <a:lnTo>
                    <a:pt x="575" y="3868"/>
                  </a:lnTo>
                  <a:cubicBezTo>
                    <a:pt x="698" y="3847"/>
                    <a:pt x="781" y="3724"/>
                    <a:pt x="760" y="3601"/>
                  </a:cubicBezTo>
                  <a:cubicBezTo>
                    <a:pt x="514" y="2102"/>
                    <a:pt x="1273" y="1137"/>
                    <a:pt x="2074" y="746"/>
                  </a:cubicBezTo>
                  <a:cubicBezTo>
                    <a:pt x="2383" y="576"/>
                    <a:pt x="2721" y="494"/>
                    <a:pt x="3058" y="494"/>
                  </a:cubicBezTo>
                  <a:cubicBezTo>
                    <a:pt x="3616" y="494"/>
                    <a:pt x="4170" y="721"/>
                    <a:pt x="4580" y="1157"/>
                  </a:cubicBezTo>
                  <a:cubicBezTo>
                    <a:pt x="4621" y="1198"/>
                    <a:pt x="4677" y="1219"/>
                    <a:pt x="4736" y="1219"/>
                  </a:cubicBezTo>
                  <a:cubicBezTo>
                    <a:pt x="4795" y="1219"/>
                    <a:pt x="4857" y="1198"/>
                    <a:pt x="4908" y="1157"/>
                  </a:cubicBezTo>
                  <a:cubicBezTo>
                    <a:pt x="5011" y="1054"/>
                    <a:pt x="5011" y="911"/>
                    <a:pt x="4908" y="808"/>
                  </a:cubicBezTo>
                  <a:cubicBezTo>
                    <a:pt x="4417" y="278"/>
                    <a:pt x="3731" y="0"/>
                    <a:pt x="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 flipH="1">
              <a:off x="8050569" y="3165382"/>
              <a:ext cx="220459" cy="267759"/>
            </a:xfrm>
            <a:custGeom>
              <a:avLst/>
              <a:gdLst/>
              <a:ahLst/>
              <a:cxnLst/>
              <a:rect l="l" t="t" r="r" b="b"/>
              <a:pathLst>
                <a:path w="8873" h="10778" extrusionOk="0">
                  <a:moveTo>
                    <a:pt x="4432" y="1"/>
                  </a:moveTo>
                  <a:cubicBezTo>
                    <a:pt x="4324" y="1"/>
                    <a:pt x="4216" y="5"/>
                    <a:pt x="4108" y="14"/>
                  </a:cubicBezTo>
                  <a:cubicBezTo>
                    <a:pt x="720" y="302"/>
                    <a:pt x="1" y="4450"/>
                    <a:pt x="905" y="7202"/>
                  </a:cubicBezTo>
                  <a:cubicBezTo>
                    <a:pt x="1505" y="8973"/>
                    <a:pt x="3423" y="10778"/>
                    <a:pt x="5293" y="10778"/>
                  </a:cubicBezTo>
                  <a:cubicBezTo>
                    <a:pt x="5981" y="10778"/>
                    <a:pt x="6663" y="10534"/>
                    <a:pt x="7271" y="9954"/>
                  </a:cubicBezTo>
                  <a:cubicBezTo>
                    <a:pt x="8872" y="8393"/>
                    <a:pt x="7353" y="6134"/>
                    <a:pt x="6244" y="4758"/>
                  </a:cubicBezTo>
                  <a:lnTo>
                    <a:pt x="6244" y="4758"/>
                  </a:lnTo>
                  <a:cubicBezTo>
                    <a:pt x="6435" y="4845"/>
                    <a:pt x="6627" y="4885"/>
                    <a:pt x="6812" y="4885"/>
                  </a:cubicBezTo>
                  <a:cubicBezTo>
                    <a:pt x="7502" y="4885"/>
                    <a:pt x="8093" y="4328"/>
                    <a:pt x="8174" y="3567"/>
                  </a:cubicBezTo>
                  <a:cubicBezTo>
                    <a:pt x="8277" y="2602"/>
                    <a:pt x="7661" y="1493"/>
                    <a:pt x="6839" y="836"/>
                  </a:cubicBezTo>
                  <a:cubicBezTo>
                    <a:pt x="6146" y="289"/>
                    <a:pt x="5291" y="1"/>
                    <a:pt x="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 flipH="1">
              <a:off x="7786350" y="2924589"/>
              <a:ext cx="572851" cy="290839"/>
            </a:xfrm>
            <a:custGeom>
              <a:avLst/>
              <a:gdLst/>
              <a:ahLst/>
              <a:cxnLst/>
              <a:rect l="l" t="t" r="r" b="b"/>
              <a:pathLst>
                <a:path w="23056" h="11707" extrusionOk="0">
                  <a:moveTo>
                    <a:pt x="17676" y="1"/>
                  </a:moveTo>
                  <a:cubicBezTo>
                    <a:pt x="10973" y="1"/>
                    <a:pt x="0" y="3500"/>
                    <a:pt x="5193" y="11185"/>
                  </a:cubicBezTo>
                  <a:cubicBezTo>
                    <a:pt x="5436" y="11545"/>
                    <a:pt x="5919" y="11707"/>
                    <a:pt x="6575" y="11707"/>
                  </a:cubicBezTo>
                  <a:cubicBezTo>
                    <a:pt x="10962" y="11707"/>
                    <a:pt x="23055" y="4488"/>
                    <a:pt x="22340" y="1451"/>
                  </a:cubicBezTo>
                  <a:cubicBezTo>
                    <a:pt x="22116" y="496"/>
                    <a:pt x="20198" y="1"/>
                    <a:pt x="17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 flipH="1">
              <a:off x="7919583" y="3105407"/>
              <a:ext cx="299122" cy="116912"/>
            </a:xfrm>
            <a:custGeom>
              <a:avLst/>
              <a:gdLst/>
              <a:ahLst/>
              <a:cxnLst/>
              <a:rect l="l" t="t" r="r" b="b"/>
              <a:pathLst>
                <a:path w="12039" h="4706" extrusionOk="0">
                  <a:moveTo>
                    <a:pt x="6948" y="1"/>
                  </a:moveTo>
                  <a:cubicBezTo>
                    <a:pt x="3764" y="1"/>
                    <a:pt x="21" y="882"/>
                    <a:pt x="10" y="2490"/>
                  </a:cubicBezTo>
                  <a:cubicBezTo>
                    <a:pt x="1" y="4020"/>
                    <a:pt x="1945" y="4705"/>
                    <a:pt x="4236" y="4705"/>
                  </a:cubicBezTo>
                  <a:cubicBezTo>
                    <a:pt x="6957" y="4705"/>
                    <a:pt x="10167" y="3740"/>
                    <a:pt x="11182" y="2079"/>
                  </a:cubicBezTo>
                  <a:cubicBezTo>
                    <a:pt x="12039" y="660"/>
                    <a:pt x="9703" y="1"/>
                    <a:pt x="6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 flipH="1">
              <a:off x="8069948" y="3039197"/>
              <a:ext cx="205154" cy="393938"/>
            </a:xfrm>
            <a:custGeom>
              <a:avLst/>
              <a:gdLst/>
              <a:ahLst/>
              <a:cxnLst/>
              <a:rect l="l" t="t" r="r" b="b"/>
              <a:pathLst>
                <a:path w="8257" h="15857" extrusionOk="0">
                  <a:moveTo>
                    <a:pt x="1438" y="0"/>
                  </a:moveTo>
                  <a:cubicBezTo>
                    <a:pt x="185" y="1664"/>
                    <a:pt x="1" y="3820"/>
                    <a:pt x="1746" y="6469"/>
                  </a:cubicBezTo>
                  <a:cubicBezTo>
                    <a:pt x="596" y="7989"/>
                    <a:pt x="452" y="10453"/>
                    <a:pt x="1069" y="12281"/>
                  </a:cubicBezTo>
                  <a:cubicBezTo>
                    <a:pt x="1669" y="14052"/>
                    <a:pt x="3587" y="15857"/>
                    <a:pt x="5457" y="15857"/>
                  </a:cubicBezTo>
                  <a:cubicBezTo>
                    <a:pt x="6145" y="15857"/>
                    <a:pt x="6827" y="15613"/>
                    <a:pt x="7435" y="15033"/>
                  </a:cubicBezTo>
                  <a:cubicBezTo>
                    <a:pt x="8010" y="14478"/>
                    <a:pt x="8256" y="13657"/>
                    <a:pt x="8071" y="12876"/>
                  </a:cubicBezTo>
                  <a:lnTo>
                    <a:pt x="8071" y="12876"/>
                  </a:lnTo>
                  <a:cubicBezTo>
                    <a:pt x="7551" y="13267"/>
                    <a:pt x="6986" y="13435"/>
                    <a:pt x="6415" y="13435"/>
                  </a:cubicBezTo>
                  <a:cubicBezTo>
                    <a:pt x="4552" y="13435"/>
                    <a:pt x="2631" y="11639"/>
                    <a:pt x="2034" y="9878"/>
                  </a:cubicBezTo>
                  <a:cubicBezTo>
                    <a:pt x="1418" y="8051"/>
                    <a:pt x="1541" y="5586"/>
                    <a:pt x="2711" y="4067"/>
                  </a:cubicBezTo>
                  <a:cubicBezTo>
                    <a:pt x="1705" y="2547"/>
                    <a:pt x="1335" y="1191"/>
                    <a:pt x="1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 flipH="1">
              <a:off x="7457690" y="4196854"/>
              <a:ext cx="402109" cy="41066"/>
            </a:xfrm>
            <a:custGeom>
              <a:avLst/>
              <a:gdLst/>
              <a:ahLst/>
              <a:cxnLst/>
              <a:rect l="l" t="t" r="r" b="b"/>
              <a:pathLst>
                <a:path w="16184" h="1653" extrusionOk="0">
                  <a:moveTo>
                    <a:pt x="1" y="1"/>
                  </a:moveTo>
                  <a:lnTo>
                    <a:pt x="1" y="1"/>
                  </a:lnTo>
                  <a:cubicBezTo>
                    <a:pt x="2645" y="1103"/>
                    <a:pt x="5451" y="1652"/>
                    <a:pt x="8258" y="1652"/>
                  </a:cubicBezTo>
                  <a:cubicBezTo>
                    <a:pt x="10944" y="1652"/>
                    <a:pt x="13633" y="1149"/>
                    <a:pt x="16183" y="144"/>
                  </a:cubicBezTo>
                  <a:lnTo>
                    <a:pt x="16183" y="144"/>
                  </a:lnTo>
                  <a:cubicBezTo>
                    <a:pt x="13669" y="452"/>
                    <a:pt x="11141" y="606"/>
                    <a:pt x="8614" y="606"/>
                  </a:cubicBezTo>
                  <a:cubicBezTo>
                    <a:pt x="5734" y="606"/>
                    <a:pt x="2856" y="40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7357205" y="2894303"/>
              <a:ext cx="114814" cy="143891"/>
            </a:xfrm>
            <a:custGeom>
              <a:avLst/>
              <a:gdLst/>
              <a:ahLst/>
              <a:cxnLst/>
              <a:rect l="l" t="t" r="r" b="b"/>
              <a:pathLst>
                <a:path w="4621" h="5792" extrusionOk="0">
                  <a:moveTo>
                    <a:pt x="123" y="0"/>
                  </a:moveTo>
                  <a:lnTo>
                    <a:pt x="123" y="1622"/>
                  </a:lnTo>
                  <a:lnTo>
                    <a:pt x="2198" y="1622"/>
                  </a:lnTo>
                  <a:lnTo>
                    <a:pt x="0" y="4641"/>
                  </a:lnTo>
                  <a:lnTo>
                    <a:pt x="0" y="5791"/>
                  </a:lnTo>
                  <a:lnTo>
                    <a:pt x="4621" y="5791"/>
                  </a:lnTo>
                  <a:lnTo>
                    <a:pt x="4621" y="4169"/>
                  </a:lnTo>
                  <a:lnTo>
                    <a:pt x="2341" y="4169"/>
                  </a:lnTo>
                  <a:lnTo>
                    <a:pt x="4518" y="1171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7461279" y="2604491"/>
              <a:ext cx="204110" cy="255636"/>
            </a:xfrm>
            <a:custGeom>
              <a:avLst/>
              <a:gdLst/>
              <a:ahLst/>
              <a:cxnLst/>
              <a:rect l="l" t="t" r="r" b="b"/>
              <a:pathLst>
                <a:path w="8215" h="10290" extrusionOk="0">
                  <a:moveTo>
                    <a:pt x="226" y="1"/>
                  </a:moveTo>
                  <a:lnTo>
                    <a:pt x="226" y="2876"/>
                  </a:lnTo>
                  <a:lnTo>
                    <a:pt x="3882" y="2876"/>
                  </a:lnTo>
                  <a:lnTo>
                    <a:pt x="1" y="8195"/>
                  </a:lnTo>
                  <a:lnTo>
                    <a:pt x="1" y="10248"/>
                  </a:lnTo>
                  <a:lnTo>
                    <a:pt x="8215" y="10289"/>
                  </a:lnTo>
                  <a:lnTo>
                    <a:pt x="8215" y="7414"/>
                  </a:lnTo>
                  <a:lnTo>
                    <a:pt x="4128" y="7414"/>
                  </a:lnTo>
                  <a:lnTo>
                    <a:pt x="8030" y="2095"/>
                  </a:lnTo>
                  <a:lnTo>
                    <a:pt x="8030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 flipH="1">
              <a:off x="7498522" y="4624611"/>
              <a:ext cx="209229" cy="44395"/>
            </a:xfrm>
            <a:custGeom>
              <a:avLst/>
              <a:gdLst/>
              <a:ahLst/>
              <a:cxnLst/>
              <a:rect l="l" t="t" r="r" b="b"/>
              <a:pathLst>
                <a:path w="8421" h="1787" extrusionOk="0">
                  <a:moveTo>
                    <a:pt x="473" y="0"/>
                  </a:moveTo>
                  <a:lnTo>
                    <a:pt x="0" y="1787"/>
                  </a:lnTo>
                  <a:lnTo>
                    <a:pt x="8420" y="1787"/>
                  </a:lnTo>
                  <a:lnTo>
                    <a:pt x="7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 flipH="1">
              <a:off x="7481701" y="4698574"/>
              <a:ext cx="243392" cy="315831"/>
            </a:xfrm>
            <a:custGeom>
              <a:avLst/>
              <a:gdLst/>
              <a:ahLst/>
              <a:cxnLst/>
              <a:rect l="l" t="t" r="r" b="b"/>
              <a:pathLst>
                <a:path w="9796" h="12713" extrusionOk="0">
                  <a:moveTo>
                    <a:pt x="0" y="1"/>
                  </a:moveTo>
                  <a:lnTo>
                    <a:pt x="1622" y="12713"/>
                  </a:lnTo>
                  <a:lnTo>
                    <a:pt x="8173" y="12713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 flipH="1">
              <a:off x="7480160" y="4762349"/>
              <a:ext cx="246473" cy="157158"/>
            </a:xfrm>
            <a:custGeom>
              <a:avLst/>
              <a:gdLst/>
              <a:ahLst/>
              <a:cxnLst/>
              <a:rect l="l" t="t" r="r" b="b"/>
              <a:pathLst>
                <a:path w="9920" h="6326" extrusionOk="0">
                  <a:moveTo>
                    <a:pt x="0" y="1"/>
                  </a:moveTo>
                  <a:lnTo>
                    <a:pt x="822" y="6326"/>
                  </a:lnTo>
                  <a:lnTo>
                    <a:pt x="9118" y="6326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 flipH="1">
              <a:off x="7476085" y="4663369"/>
              <a:ext cx="254623" cy="44420"/>
            </a:xfrm>
            <a:custGeom>
              <a:avLst/>
              <a:gdLst/>
              <a:ahLst/>
              <a:cxnLst/>
              <a:rect l="l" t="t" r="r" b="b"/>
              <a:pathLst>
                <a:path w="10248" h="1788" extrusionOk="0">
                  <a:moveTo>
                    <a:pt x="0" y="1"/>
                  </a:moveTo>
                  <a:lnTo>
                    <a:pt x="0" y="1788"/>
                  </a:lnTo>
                  <a:lnTo>
                    <a:pt x="10248" y="1788"/>
                  </a:lnTo>
                  <a:lnTo>
                    <a:pt x="102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 flipH="1">
              <a:off x="5125888" y="5014919"/>
              <a:ext cx="3158905" cy="100018"/>
            </a:xfrm>
            <a:custGeom>
              <a:avLst/>
              <a:gdLst/>
              <a:ahLst/>
              <a:cxnLst/>
              <a:rect l="l" t="t" r="r" b="b"/>
              <a:pathLst>
                <a:path w="127139" h="4026" extrusionOk="0">
                  <a:moveTo>
                    <a:pt x="2013" y="0"/>
                  </a:moveTo>
                  <a:cubicBezTo>
                    <a:pt x="904" y="0"/>
                    <a:pt x="0" y="904"/>
                    <a:pt x="0" y="2013"/>
                  </a:cubicBezTo>
                  <a:cubicBezTo>
                    <a:pt x="0" y="3122"/>
                    <a:pt x="904" y="4025"/>
                    <a:pt x="2013" y="4025"/>
                  </a:cubicBezTo>
                  <a:lnTo>
                    <a:pt x="125126" y="4025"/>
                  </a:lnTo>
                  <a:cubicBezTo>
                    <a:pt x="126235" y="4025"/>
                    <a:pt x="127118" y="3122"/>
                    <a:pt x="127118" y="2013"/>
                  </a:cubicBezTo>
                  <a:cubicBezTo>
                    <a:pt x="127139" y="904"/>
                    <a:pt x="126235" y="0"/>
                    <a:pt x="125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 flipH="1">
              <a:off x="7705159" y="5014919"/>
              <a:ext cx="579634" cy="100018"/>
            </a:xfrm>
            <a:custGeom>
              <a:avLst/>
              <a:gdLst/>
              <a:ahLst/>
              <a:cxnLst/>
              <a:rect l="l" t="t" r="r" b="b"/>
              <a:pathLst>
                <a:path w="23329" h="4026" extrusionOk="0">
                  <a:moveTo>
                    <a:pt x="2013" y="0"/>
                  </a:moveTo>
                  <a:cubicBezTo>
                    <a:pt x="904" y="0"/>
                    <a:pt x="0" y="904"/>
                    <a:pt x="0" y="2013"/>
                  </a:cubicBezTo>
                  <a:cubicBezTo>
                    <a:pt x="0" y="3122"/>
                    <a:pt x="904" y="4025"/>
                    <a:pt x="2013" y="4025"/>
                  </a:cubicBezTo>
                  <a:lnTo>
                    <a:pt x="21316" y="4025"/>
                  </a:lnTo>
                  <a:cubicBezTo>
                    <a:pt x="22405" y="4025"/>
                    <a:pt x="23308" y="3122"/>
                    <a:pt x="23308" y="2013"/>
                  </a:cubicBezTo>
                  <a:cubicBezTo>
                    <a:pt x="23329" y="904"/>
                    <a:pt x="22425" y="0"/>
                    <a:pt x="2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 flipH="1">
              <a:off x="5360188" y="4260315"/>
              <a:ext cx="1162871" cy="661722"/>
            </a:xfrm>
            <a:custGeom>
              <a:avLst/>
              <a:gdLst/>
              <a:ahLst/>
              <a:cxnLst/>
              <a:rect l="l" t="t" r="r" b="b"/>
              <a:pathLst>
                <a:path w="46803" h="26636" extrusionOk="0">
                  <a:moveTo>
                    <a:pt x="6778" y="0"/>
                  </a:moveTo>
                  <a:lnTo>
                    <a:pt x="1" y="26636"/>
                  </a:lnTo>
                  <a:lnTo>
                    <a:pt x="40026" y="26636"/>
                  </a:lnTo>
                  <a:lnTo>
                    <a:pt x="46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 flipH="1">
              <a:off x="6559231" y="4921032"/>
              <a:ext cx="472995" cy="94404"/>
            </a:xfrm>
            <a:custGeom>
              <a:avLst/>
              <a:gdLst/>
              <a:ahLst/>
              <a:cxnLst/>
              <a:rect l="l" t="t" r="r" b="b"/>
              <a:pathLst>
                <a:path w="19037" h="3800" extrusionOk="0">
                  <a:moveTo>
                    <a:pt x="19037" y="1"/>
                  </a:moveTo>
                  <a:lnTo>
                    <a:pt x="411" y="1027"/>
                  </a:lnTo>
                  <a:lnTo>
                    <a:pt x="0" y="3800"/>
                  </a:lnTo>
                  <a:lnTo>
                    <a:pt x="18359" y="3800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 flipH="1">
              <a:off x="5559674" y="4921032"/>
              <a:ext cx="1016950" cy="93907"/>
            </a:xfrm>
            <a:custGeom>
              <a:avLst/>
              <a:gdLst/>
              <a:ahLst/>
              <a:cxnLst/>
              <a:rect l="l" t="t" r="r" b="b"/>
              <a:pathLst>
                <a:path w="40930" h="3780" extrusionOk="0">
                  <a:moveTo>
                    <a:pt x="678" y="1"/>
                  </a:moveTo>
                  <a:lnTo>
                    <a:pt x="1" y="3779"/>
                  </a:lnTo>
                  <a:lnTo>
                    <a:pt x="40251" y="3779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 flipH="1">
              <a:off x="6354650" y="4260315"/>
              <a:ext cx="204110" cy="661722"/>
            </a:xfrm>
            <a:custGeom>
              <a:avLst/>
              <a:gdLst/>
              <a:ahLst/>
              <a:cxnLst/>
              <a:rect l="l" t="t" r="r" b="b"/>
              <a:pathLst>
                <a:path w="8215" h="26636" extrusionOk="0">
                  <a:moveTo>
                    <a:pt x="6757" y="0"/>
                  </a:moveTo>
                  <a:lnTo>
                    <a:pt x="0" y="26636"/>
                  </a:lnTo>
                  <a:lnTo>
                    <a:pt x="1438" y="26636"/>
                  </a:lnTo>
                  <a:lnTo>
                    <a:pt x="8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 flipH="1">
              <a:off x="5839322" y="4499941"/>
              <a:ext cx="208707" cy="182026"/>
            </a:xfrm>
            <a:custGeom>
              <a:avLst/>
              <a:gdLst/>
              <a:ahLst/>
              <a:cxnLst/>
              <a:rect l="l" t="t" r="r" b="b"/>
              <a:pathLst>
                <a:path w="8400" h="7327" extrusionOk="0">
                  <a:moveTo>
                    <a:pt x="4850" y="1"/>
                  </a:moveTo>
                  <a:cubicBezTo>
                    <a:pt x="3854" y="1"/>
                    <a:pt x="2791" y="403"/>
                    <a:pt x="1930" y="1198"/>
                  </a:cubicBezTo>
                  <a:cubicBezTo>
                    <a:pt x="308" y="2677"/>
                    <a:pt x="0" y="4998"/>
                    <a:pt x="1253" y="6374"/>
                  </a:cubicBezTo>
                  <a:cubicBezTo>
                    <a:pt x="1843" y="7012"/>
                    <a:pt x="2670" y="7327"/>
                    <a:pt x="3551" y="7327"/>
                  </a:cubicBezTo>
                  <a:cubicBezTo>
                    <a:pt x="4541" y="7327"/>
                    <a:pt x="5600" y="6930"/>
                    <a:pt x="6469" y="6148"/>
                  </a:cubicBezTo>
                  <a:cubicBezTo>
                    <a:pt x="8091" y="4649"/>
                    <a:pt x="8399" y="2328"/>
                    <a:pt x="7147" y="952"/>
                  </a:cubicBezTo>
                  <a:cubicBezTo>
                    <a:pt x="6559" y="316"/>
                    <a:pt x="5731" y="1"/>
                    <a:pt x="4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 flipH="1">
              <a:off x="5843426" y="4499892"/>
              <a:ext cx="128082" cy="182373"/>
            </a:xfrm>
            <a:custGeom>
              <a:avLst/>
              <a:gdLst/>
              <a:ahLst/>
              <a:cxnLst/>
              <a:rect l="l" t="t" r="r" b="b"/>
              <a:pathLst>
                <a:path w="5155" h="7341" extrusionOk="0">
                  <a:moveTo>
                    <a:pt x="1626" y="1"/>
                  </a:moveTo>
                  <a:cubicBezTo>
                    <a:pt x="1516" y="1"/>
                    <a:pt x="1410" y="15"/>
                    <a:pt x="1294" y="30"/>
                  </a:cubicBezTo>
                  <a:cubicBezTo>
                    <a:pt x="3060" y="256"/>
                    <a:pt x="4169" y="1796"/>
                    <a:pt x="3861" y="3665"/>
                  </a:cubicBezTo>
                  <a:cubicBezTo>
                    <a:pt x="3471" y="5575"/>
                    <a:pt x="1931" y="7033"/>
                    <a:pt x="0" y="7300"/>
                  </a:cubicBezTo>
                  <a:cubicBezTo>
                    <a:pt x="165" y="7320"/>
                    <a:pt x="308" y="7341"/>
                    <a:pt x="473" y="7341"/>
                  </a:cubicBezTo>
                  <a:cubicBezTo>
                    <a:pt x="2506" y="7341"/>
                    <a:pt x="4436" y="5698"/>
                    <a:pt x="4785" y="3665"/>
                  </a:cubicBezTo>
                  <a:cubicBezTo>
                    <a:pt x="5155" y="1652"/>
                    <a:pt x="3800" y="9"/>
                    <a:pt x="1767" y="9"/>
                  </a:cubicBezTo>
                  <a:cubicBezTo>
                    <a:pt x="1718" y="3"/>
                    <a:pt x="1672" y="1"/>
                    <a:pt x="1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 rot="1800064">
              <a:off x="7900560" y="3318454"/>
              <a:ext cx="39174" cy="54752"/>
            </a:xfrm>
            <a:custGeom>
              <a:avLst/>
              <a:gdLst/>
              <a:ahLst/>
              <a:cxnLst/>
              <a:rect l="l" t="t" r="r" b="b"/>
              <a:pathLst>
                <a:path w="1236" h="1728" extrusionOk="0">
                  <a:moveTo>
                    <a:pt x="602" y="0"/>
                  </a:moveTo>
                  <a:cubicBezTo>
                    <a:pt x="596" y="0"/>
                    <a:pt x="591" y="0"/>
                    <a:pt x="585" y="1"/>
                  </a:cubicBezTo>
                  <a:cubicBezTo>
                    <a:pt x="253" y="14"/>
                    <a:pt x="1" y="412"/>
                    <a:pt x="27" y="890"/>
                  </a:cubicBezTo>
                  <a:cubicBezTo>
                    <a:pt x="40" y="1360"/>
                    <a:pt x="310" y="1727"/>
                    <a:pt x="634" y="1727"/>
                  </a:cubicBezTo>
                  <a:cubicBezTo>
                    <a:pt x="640" y="1727"/>
                    <a:pt x="646" y="1727"/>
                    <a:pt x="652" y="1727"/>
                  </a:cubicBezTo>
                  <a:cubicBezTo>
                    <a:pt x="984" y="1714"/>
                    <a:pt x="1236" y="1315"/>
                    <a:pt x="1209" y="837"/>
                  </a:cubicBezTo>
                  <a:cubicBezTo>
                    <a:pt x="1196" y="367"/>
                    <a:pt x="914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 rot="1800064">
              <a:off x="7777423" y="3258929"/>
              <a:ext cx="39174" cy="54752"/>
            </a:xfrm>
            <a:custGeom>
              <a:avLst/>
              <a:gdLst/>
              <a:ahLst/>
              <a:cxnLst/>
              <a:rect l="l" t="t" r="r" b="b"/>
              <a:pathLst>
                <a:path w="1236" h="1728" extrusionOk="0">
                  <a:moveTo>
                    <a:pt x="602" y="0"/>
                  </a:moveTo>
                  <a:cubicBezTo>
                    <a:pt x="596" y="0"/>
                    <a:pt x="591" y="0"/>
                    <a:pt x="585" y="1"/>
                  </a:cubicBezTo>
                  <a:cubicBezTo>
                    <a:pt x="253" y="14"/>
                    <a:pt x="1" y="412"/>
                    <a:pt x="27" y="890"/>
                  </a:cubicBezTo>
                  <a:cubicBezTo>
                    <a:pt x="40" y="1360"/>
                    <a:pt x="310" y="1727"/>
                    <a:pt x="634" y="1727"/>
                  </a:cubicBezTo>
                  <a:cubicBezTo>
                    <a:pt x="640" y="1727"/>
                    <a:pt x="646" y="1727"/>
                    <a:pt x="652" y="1727"/>
                  </a:cubicBezTo>
                  <a:cubicBezTo>
                    <a:pt x="984" y="1714"/>
                    <a:pt x="1236" y="1315"/>
                    <a:pt x="1209" y="837"/>
                  </a:cubicBezTo>
                  <a:cubicBezTo>
                    <a:pt x="1196" y="367"/>
                    <a:pt x="914" y="0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3702738" y="4357975"/>
            <a:ext cx="1738500" cy="398700"/>
          </a:xfrm>
          <a:prstGeom prst="ellipse">
            <a:avLst/>
          </a:prstGeom>
          <a:solidFill>
            <a:srgbClr val="3A4AB1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 txBox="1">
            <a:spLocks noGrp="1"/>
          </p:cNvSpPr>
          <p:nvPr>
            <p:ph type="subTitle" idx="3"/>
          </p:nvPr>
        </p:nvSpPr>
        <p:spPr>
          <a:xfrm>
            <a:off x="5670743" y="3424741"/>
            <a:ext cx="2621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Students</a:t>
            </a:r>
          </a:p>
        </p:txBody>
      </p:sp>
      <p:sp>
        <p:nvSpPr>
          <p:cNvPr id="764" name="Google Shape;764;p36"/>
          <p:cNvSpPr/>
          <p:nvPr/>
        </p:nvSpPr>
        <p:spPr>
          <a:xfrm rot="-4506254">
            <a:off x="6461383" y="2382986"/>
            <a:ext cx="1039737" cy="1095867"/>
          </a:xfrm>
          <a:custGeom>
            <a:avLst/>
            <a:gdLst/>
            <a:ahLst/>
            <a:cxnLst/>
            <a:rect l="l" t="t" r="r" b="b"/>
            <a:pathLst>
              <a:path w="19987" h="21066" extrusionOk="0">
                <a:moveTo>
                  <a:pt x="10876" y="0"/>
                </a:moveTo>
                <a:cubicBezTo>
                  <a:pt x="3170" y="0"/>
                  <a:pt x="1" y="12341"/>
                  <a:pt x="7329" y="18786"/>
                </a:cubicBezTo>
                <a:cubicBezTo>
                  <a:pt x="8794" y="20096"/>
                  <a:pt x="10740" y="21065"/>
                  <a:pt x="12682" y="21065"/>
                </a:cubicBezTo>
                <a:cubicBezTo>
                  <a:pt x="13225" y="21065"/>
                  <a:pt x="13767" y="20989"/>
                  <a:pt x="14299" y="20824"/>
                </a:cubicBezTo>
                <a:cubicBezTo>
                  <a:pt x="16238" y="20200"/>
                  <a:pt x="17685" y="18490"/>
                  <a:pt x="18474" y="16583"/>
                </a:cubicBezTo>
                <a:cubicBezTo>
                  <a:pt x="19230" y="14709"/>
                  <a:pt x="19427" y="12638"/>
                  <a:pt x="19624" y="10633"/>
                </a:cubicBezTo>
                <a:cubicBezTo>
                  <a:pt x="19887" y="7871"/>
                  <a:pt x="19986" y="4683"/>
                  <a:pt x="17849" y="2940"/>
                </a:cubicBezTo>
                <a:cubicBezTo>
                  <a:pt x="15280" y="867"/>
                  <a:pt x="12919" y="0"/>
                  <a:pt x="10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36"/>
          <p:cNvGrpSpPr/>
          <p:nvPr/>
        </p:nvGrpSpPr>
        <p:grpSpPr>
          <a:xfrm>
            <a:off x="6801856" y="2557291"/>
            <a:ext cx="358880" cy="554957"/>
            <a:chOff x="3295525" y="3501850"/>
            <a:chExt cx="235100" cy="363525"/>
          </a:xfrm>
        </p:grpSpPr>
        <p:sp>
          <p:nvSpPr>
            <p:cNvPr id="770" name="Google Shape;770;p36"/>
            <p:cNvSpPr/>
            <p:nvPr/>
          </p:nvSpPr>
          <p:spPr>
            <a:xfrm>
              <a:off x="3295525" y="3501850"/>
              <a:ext cx="235100" cy="118875"/>
            </a:xfrm>
            <a:custGeom>
              <a:avLst/>
              <a:gdLst/>
              <a:ahLst/>
              <a:cxnLst/>
              <a:rect l="l" t="t" r="r" b="b"/>
              <a:pathLst>
                <a:path w="9404" h="4755" extrusionOk="0">
                  <a:moveTo>
                    <a:pt x="4702" y="1"/>
                  </a:moveTo>
                  <a:cubicBezTo>
                    <a:pt x="2087" y="1"/>
                    <a:pt x="0" y="2140"/>
                    <a:pt x="40" y="4755"/>
                  </a:cubicBezTo>
                  <a:lnTo>
                    <a:pt x="885" y="4755"/>
                  </a:lnTo>
                  <a:cubicBezTo>
                    <a:pt x="846" y="2616"/>
                    <a:pt x="2562" y="859"/>
                    <a:pt x="4702" y="859"/>
                  </a:cubicBezTo>
                  <a:cubicBezTo>
                    <a:pt x="6828" y="859"/>
                    <a:pt x="8558" y="2616"/>
                    <a:pt x="8505" y="4755"/>
                  </a:cubicBezTo>
                  <a:lnTo>
                    <a:pt x="9351" y="4755"/>
                  </a:lnTo>
                  <a:cubicBezTo>
                    <a:pt x="9403" y="2140"/>
                    <a:pt x="7304" y="1"/>
                    <a:pt x="4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338775" y="3551700"/>
              <a:ext cx="148275" cy="69025"/>
            </a:xfrm>
            <a:custGeom>
              <a:avLst/>
              <a:gdLst/>
              <a:ahLst/>
              <a:cxnLst/>
              <a:rect l="l" t="t" r="r" b="b"/>
              <a:pathLst>
                <a:path w="5931" h="2761" extrusionOk="0">
                  <a:moveTo>
                    <a:pt x="2972" y="1"/>
                  </a:moveTo>
                  <a:cubicBezTo>
                    <a:pt x="1414" y="1"/>
                    <a:pt x="119" y="1203"/>
                    <a:pt x="0" y="2761"/>
                  </a:cubicBezTo>
                  <a:lnTo>
                    <a:pt x="859" y="2761"/>
                  </a:lnTo>
                  <a:cubicBezTo>
                    <a:pt x="885" y="1612"/>
                    <a:pt x="1823" y="701"/>
                    <a:pt x="2972" y="701"/>
                  </a:cubicBezTo>
                  <a:cubicBezTo>
                    <a:pt x="4121" y="701"/>
                    <a:pt x="5059" y="1612"/>
                    <a:pt x="5085" y="2761"/>
                  </a:cubicBezTo>
                  <a:lnTo>
                    <a:pt x="5930" y="2761"/>
                  </a:lnTo>
                  <a:cubicBezTo>
                    <a:pt x="5811" y="1203"/>
                    <a:pt x="4530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380700" y="3587700"/>
              <a:ext cx="64750" cy="33025"/>
            </a:xfrm>
            <a:custGeom>
              <a:avLst/>
              <a:gdLst/>
              <a:ahLst/>
              <a:cxnLst/>
              <a:rect l="l" t="t" r="r" b="b"/>
              <a:pathLst>
                <a:path w="2590" h="1321" extrusionOk="0">
                  <a:moveTo>
                    <a:pt x="1295" y="0"/>
                  </a:moveTo>
                  <a:cubicBezTo>
                    <a:pt x="582" y="0"/>
                    <a:pt x="1" y="595"/>
                    <a:pt x="27" y="1321"/>
                  </a:cubicBezTo>
                  <a:lnTo>
                    <a:pt x="872" y="1321"/>
                  </a:lnTo>
                  <a:cubicBezTo>
                    <a:pt x="852" y="1017"/>
                    <a:pt x="1074" y="865"/>
                    <a:pt x="1295" y="865"/>
                  </a:cubicBezTo>
                  <a:cubicBezTo>
                    <a:pt x="1516" y="865"/>
                    <a:pt x="1737" y="1017"/>
                    <a:pt x="1718" y="1321"/>
                  </a:cubicBezTo>
                  <a:lnTo>
                    <a:pt x="2576" y="1321"/>
                  </a:lnTo>
                  <a:cubicBezTo>
                    <a:pt x="2589" y="595"/>
                    <a:pt x="2021" y="0"/>
                    <a:pt x="1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317650" y="3641850"/>
              <a:ext cx="190850" cy="223525"/>
            </a:xfrm>
            <a:custGeom>
              <a:avLst/>
              <a:gdLst/>
              <a:ahLst/>
              <a:cxnLst/>
              <a:rect l="l" t="t" r="r" b="b"/>
              <a:pathLst>
                <a:path w="7634" h="8941" extrusionOk="0">
                  <a:moveTo>
                    <a:pt x="0" y="0"/>
                  </a:moveTo>
                  <a:lnTo>
                    <a:pt x="0" y="1691"/>
                  </a:lnTo>
                  <a:lnTo>
                    <a:pt x="2549" y="1691"/>
                  </a:lnTo>
                  <a:lnTo>
                    <a:pt x="2549" y="0"/>
                  </a:lnTo>
                  <a:close/>
                  <a:moveTo>
                    <a:pt x="5098" y="0"/>
                  </a:moveTo>
                  <a:lnTo>
                    <a:pt x="5098" y="1691"/>
                  </a:lnTo>
                  <a:lnTo>
                    <a:pt x="7634" y="1691"/>
                  </a:lnTo>
                  <a:lnTo>
                    <a:pt x="7634" y="0"/>
                  </a:lnTo>
                  <a:close/>
                  <a:moveTo>
                    <a:pt x="0" y="2536"/>
                  </a:moveTo>
                  <a:lnTo>
                    <a:pt x="0" y="5983"/>
                  </a:lnTo>
                  <a:cubicBezTo>
                    <a:pt x="13" y="7620"/>
                    <a:pt x="1334" y="8941"/>
                    <a:pt x="2972" y="8941"/>
                  </a:cubicBezTo>
                  <a:lnTo>
                    <a:pt x="4662" y="8941"/>
                  </a:lnTo>
                  <a:cubicBezTo>
                    <a:pt x="6300" y="8941"/>
                    <a:pt x="7634" y="7620"/>
                    <a:pt x="7634" y="5983"/>
                  </a:cubicBezTo>
                  <a:lnTo>
                    <a:pt x="7634" y="2536"/>
                  </a:lnTo>
                  <a:lnTo>
                    <a:pt x="5098" y="2536"/>
                  </a:lnTo>
                  <a:lnTo>
                    <a:pt x="5098" y="5983"/>
                  </a:lnTo>
                  <a:cubicBezTo>
                    <a:pt x="5085" y="6207"/>
                    <a:pt x="4900" y="6405"/>
                    <a:pt x="4662" y="6405"/>
                  </a:cubicBezTo>
                  <a:lnTo>
                    <a:pt x="2972" y="6405"/>
                  </a:lnTo>
                  <a:cubicBezTo>
                    <a:pt x="2734" y="6405"/>
                    <a:pt x="2549" y="6207"/>
                    <a:pt x="2549" y="5983"/>
                  </a:cubicBezTo>
                  <a:lnTo>
                    <a:pt x="2549" y="2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6"/>
          <p:cNvGrpSpPr/>
          <p:nvPr/>
        </p:nvGrpSpPr>
        <p:grpSpPr>
          <a:xfrm>
            <a:off x="339462" y="174269"/>
            <a:ext cx="743073" cy="475610"/>
            <a:chOff x="7061736" y="298488"/>
            <a:chExt cx="743073" cy="475610"/>
          </a:xfrm>
        </p:grpSpPr>
        <p:sp>
          <p:nvSpPr>
            <p:cNvPr id="775" name="Google Shape;775;p36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6" name="Google Shape;776;p36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777" name="Google Shape;777;p3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9" name="Google Shape;779;p36"/>
            <p:cNvSpPr/>
            <p:nvPr/>
          </p:nvSpPr>
          <p:spPr>
            <a:xfrm>
              <a:off x="7256645" y="63999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6"/>
          <p:cNvGrpSpPr/>
          <p:nvPr/>
        </p:nvGrpSpPr>
        <p:grpSpPr>
          <a:xfrm>
            <a:off x="8184836" y="1413713"/>
            <a:ext cx="743073" cy="475610"/>
            <a:chOff x="7061736" y="298488"/>
            <a:chExt cx="743073" cy="475610"/>
          </a:xfrm>
        </p:grpSpPr>
        <p:sp>
          <p:nvSpPr>
            <p:cNvPr id="781" name="Google Shape;781;p36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2" name="Google Shape;782;p36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783" name="Google Shape;783;p3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36"/>
            <p:cNvSpPr/>
            <p:nvPr/>
          </p:nvSpPr>
          <p:spPr>
            <a:xfrm>
              <a:off x="7256645" y="63999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4200424" y="1801300"/>
            <a:ext cx="743073" cy="302435"/>
            <a:chOff x="353361" y="320550"/>
            <a:chExt cx="743073" cy="302435"/>
          </a:xfrm>
        </p:grpSpPr>
        <p:sp>
          <p:nvSpPr>
            <p:cNvPr id="787" name="Google Shape;787;p36"/>
            <p:cNvSpPr/>
            <p:nvPr/>
          </p:nvSpPr>
          <p:spPr>
            <a:xfrm>
              <a:off x="548270" y="320550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6"/>
            <p:cNvGrpSpPr/>
            <p:nvPr/>
          </p:nvGrpSpPr>
          <p:grpSpPr>
            <a:xfrm>
              <a:off x="353361" y="488990"/>
              <a:ext cx="743073" cy="133995"/>
              <a:chOff x="7710900" y="455075"/>
              <a:chExt cx="1449050" cy="261300"/>
            </a:xfrm>
          </p:grpSpPr>
          <p:sp>
            <p:nvSpPr>
              <p:cNvPr id="789" name="Google Shape;789;p3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6"/>
          <p:cNvGrpSpPr/>
          <p:nvPr/>
        </p:nvGrpSpPr>
        <p:grpSpPr>
          <a:xfrm>
            <a:off x="3781450" y="3139050"/>
            <a:ext cx="1485831" cy="1414964"/>
            <a:chOff x="3781450" y="3139050"/>
            <a:chExt cx="1485831" cy="1414964"/>
          </a:xfrm>
        </p:grpSpPr>
        <p:sp>
          <p:nvSpPr>
            <p:cNvPr id="792" name="Google Shape;792;p36"/>
            <p:cNvSpPr/>
            <p:nvPr/>
          </p:nvSpPr>
          <p:spPr>
            <a:xfrm>
              <a:off x="4037627" y="4527489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1"/>
                  </a:moveTo>
                  <a:lnTo>
                    <a:pt x="0" y="532"/>
                  </a:lnTo>
                  <a:lnTo>
                    <a:pt x="19603" y="532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022755" y="4501682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1" y="0"/>
                  </a:moveTo>
                  <a:lnTo>
                    <a:pt x="1" y="532"/>
                  </a:lnTo>
                  <a:lnTo>
                    <a:pt x="19604" y="532"/>
                  </a:lnTo>
                  <a:lnTo>
                    <a:pt x="19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037627" y="4475194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603" y="545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031163" y="4449387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0" y="1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038259" y="4423579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1" y="0"/>
                  </a:moveTo>
                  <a:lnTo>
                    <a:pt x="1" y="532"/>
                  </a:lnTo>
                  <a:lnTo>
                    <a:pt x="19603" y="532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4023435" y="4397092"/>
              <a:ext cx="952706" cy="26536"/>
            </a:xfrm>
            <a:custGeom>
              <a:avLst/>
              <a:gdLst/>
              <a:ahLst/>
              <a:cxnLst/>
              <a:rect l="l" t="t" r="r" b="b"/>
              <a:pathLst>
                <a:path w="19603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603" y="545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4038259" y="4371285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1" y="1"/>
                  </a:moveTo>
                  <a:lnTo>
                    <a:pt x="1" y="532"/>
                  </a:lnTo>
                  <a:lnTo>
                    <a:pt x="19603" y="532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031163" y="4345477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603" y="532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038890" y="4318990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604" y="545"/>
                  </a:lnTo>
                  <a:lnTo>
                    <a:pt x="19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024067" y="4293182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1"/>
                  </a:moveTo>
                  <a:lnTo>
                    <a:pt x="0" y="532"/>
                  </a:lnTo>
                  <a:lnTo>
                    <a:pt x="19603" y="532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038890" y="4267375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1" y="0"/>
                  </a:moveTo>
                  <a:lnTo>
                    <a:pt x="1" y="532"/>
                  </a:lnTo>
                  <a:lnTo>
                    <a:pt x="19604" y="532"/>
                  </a:lnTo>
                  <a:lnTo>
                    <a:pt x="19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031795" y="4240888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604" y="545"/>
                  </a:lnTo>
                  <a:lnTo>
                    <a:pt x="19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4039571" y="4215080"/>
              <a:ext cx="952074" cy="25855"/>
            </a:xfrm>
            <a:custGeom>
              <a:avLst/>
              <a:gdLst/>
              <a:ahLst/>
              <a:cxnLst/>
              <a:rect l="l" t="t" r="r" b="b"/>
              <a:pathLst>
                <a:path w="19590" h="532" extrusionOk="0">
                  <a:moveTo>
                    <a:pt x="0" y="1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024699" y="4189273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1" y="0"/>
                  </a:moveTo>
                  <a:lnTo>
                    <a:pt x="1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9571" y="4162785"/>
              <a:ext cx="952074" cy="26536"/>
            </a:xfrm>
            <a:custGeom>
              <a:avLst/>
              <a:gdLst/>
              <a:ahLst/>
              <a:cxnLst/>
              <a:rect l="l" t="t" r="r" b="b"/>
              <a:pathLst>
                <a:path w="19590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590" y="545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032427" y="4136978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604" y="545"/>
                  </a:lnTo>
                  <a:lnTo>
                    <a:pt x="19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4040203" y="4111171"/>
              <a:ext cx="952074" cy="25855"/>
            </a:xfrm>
            <a:custGeom>
              <a:avLst/>
              <a:gdLst/>
              <a:ahLst/>
              <a:cxnLst/>
              <a:rect l="l" t="t" r="r" b="b"/>
              <a:pathLst>
                <a:path w="19590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4025331" y="4084683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604" y="545"/>
                  </a:lnTo>
                  <a:lnTo>
                    <a:pt x="19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040203" y="4058876"/>
              <a:ext cx="952074" cy="26536"/>
            </a:xfrm>
            <a:custGeom>
              <a:avLst/>
              <a:gdLst/>
              <a:ahLst/>
              <a:cxnLst/>
              <a:rect l="l" t="t" r="r" b="b"/>
              <a:pathLst>
                <a:path w="19590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590" y="545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033107" y="4033069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603" y="532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4040835" y="4007262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1" y="0"/>
                  </a:moveTo>
                  <a:lnTo>
                    <a:pt x="1" y="531"/>
                  </a:lnTo>
                  <a:lnTo>
                    <a:pt x="19590" y="531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4026011" y="3980774"/>
              <a:ext cx="952074" cy="26536"/>
            </a:xfrm>
            <a:custGeom>
              <a:avLst/>
              <a:gdLst/>
              <a:ahLst/>
              <a:cxnLst/>
              <a:rect l="l" t="t" r="r" b="b"/>
              <a:pathLst>
                <a:path w="19590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590" y="545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4040835" y="3954967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1" y="0"/>
                  </a:moveTo>
                  <a:lnTo>
                    <a:pt x="1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4033739" y="3929160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1" y="0"/>
                  </a:moveTo>
                  <a:lnTo>
                    <a:pt x="1" y="531"/>
                  </a:lnTo>
                  <a:lnTo>
                    <a:pt x="19603" y="531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4041466" y="3902672"/>
              <a:ext cx="952123" cy="26536"/>
            </a:xfrm>
            <a:custGeom>
              <a:avLst/>
              <a:gdLst/>
              <a:ahLst/>
              <a:cxnLst/>
              <a:rect l="l" t="t" r="r" b="b"/>
              <a:pathLst>
                <a:path w="19591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591" y="545"/>
                  </a:lnTo>
                  <a:lnTo>
                    <a:pt x="19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4026643" y="3876865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4041466" y="3851057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1" y="0"/>
                  </a:moveTo>
                  <a:lnTo>
                    <a:pt x="1" y="531"/>
                  </a:lnTo>
                  <a:lnTo>
                    <a:pt x="19591" y="53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4034371" y="3824570"/>
              <a:ext cx="952754" cy="26536"/>
            </a:xfrm>
            <a:custGeom>
              <a:avLst/>
              <a:gdLst/>
              <a:ahLst/>
              <a:cxnLst/>
              <a:rect l="l" t="t" r="r" b="b"/>
              <a:pathLst>
                <a:path w="1960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19604" y="545"/>
                  </a:lnTo>
                  <a:lnTo>
                    <a:pt x="19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42147" y="3798763"/>
              <a:ext cx="952074" cy="25855"/>
            </a:xfrm>
            <a:custGeom>
              <a:avLst/>
              <a:gdLst/>
              <a:ahLst/>
              <a:cxnLst/>
              <a:rect l="l" t="t" r="r" b="b"/>
              <a:pathLst>
                <a:path w="19590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027275" y="3772955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1" y="0"/>
                  </a:moveTo>
                  <a:lnTo>
                    <a:pt x="1" y="531"/>
                  </a:lnTo>
                  <a:lnTo>
                    <a:pt x="19590" y="531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4042147" y="3746468"/>
              <a:ext cx="952074" cy="26536"/>
            </a:xfrm>
            <a:custGeom>
              <a:avLst/>
              <a:gdLst/>
              <a:ahLst/>
              <a:cxnLst/>
              <a:rect l="l" t="t" r="r" b="b"/>
              <a:pathLst>
                <a:path w="19590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590" y="545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4035051" y="3720660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603" y="532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4042779" y="3694853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0" y="0"/>
                  </a:moveTo>
                  <a:lnTo>
                    <a:pt x="0" y="531"/>
                  </a:lnTo>
                  <a:lnTo>
                    <a:pt x="19590" y="531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4027955" y="3668366"/>
              <a:ext cx="952074" cy="26536"/>
            </a:xfrm>
            <a:custGeom>
              <a:avLst/>
              <a:gdLst/>
              <a:ahLst/>
              <a:cxnLst/>
              <a:rect l="l" t="t" r="r" b="b"/>
              <a:pathLst>
                <a:path w="19590" h="546" extrusionOk="0">
                  <a:moveTo>
                    <a:pt x="0" y="1"/>
                  </a:moveTo>
                  <a:lnTo>
                    <a:pt x="0" y="545"/>
                  </a:lnTo>
                  <a:lnTo>
                    <a:pt x="19590" y="545"/>
                  </a:lnTo>
                  <a:lnTo>
                    <a:pt x="19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042779" y="3642558"/>
              <a:ext cx="952123" cy="25855"/>
            </a:xfrm>
            <a:custGeom>
              <a:avLst/>
              <a:gdLst/>
              <a:ahLst/>
              <a:cxnLst/>
              <a:rect l="l" t="t" r="r" b="b"/>
              <a:pathLst>
                <a:path w="19591" h="532" extrusionOk="0">
                  <a:moveTo>
                    <a:pt x="0" y="0"/>
                  </a:moveTo>
                  <a:lnTo>
                    <a:pt x="0" y="532"/>
                  </a:lnTo>
                  <a:lnTo>
                    <a:pt x="19590" y="532"/>
                  </a:lnTo>
                  <a:lnTo>
                    <a:pt x="19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4035683" y="3616751"/>
              <a:ext cx="952754" cy="25855"/>
            </a:xfrm>
            <a:custGeom>
              <a:avLst/>
              <a:gdLst/>
              <a:ahLst/>
              <a:cxnLst/>
              <a:rect l="l" t="t" r="r" b="b"/>
              <a:pathLst>
                <a:path w="19604" h="532" extrusionOk="0">
                  <a:moveTo>
                    <a:pt x="0" y="0"/>
                  </a:moveTo>
                  <a:lnTo>
                    <a:pt x="0" y="531"/>
                  </a:lnTo>
                  <a:lnTo>
                    <a:pt x="19603" y="531"/>
                  </a:lnTo>
                  <a:lnTo>
                    <a:pt x="19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4007737" y="3207918"/>
              <a:ext cx="112558" cy="237217"/>
            </a:xfrm>
            <a:custGeom>
              <a:avLst/>
              <a:gdLst/>
              <a:ahLst/>
              <a:cxnLst/>
              <a:rect l="l" t="t" r="r" b="b"/>
              <a:pathLst>
                <a:path w="2316" h="4881" extrusionOk="0">
                  <a:moveTo>
                    <a:pt x="379" y="1"/>
                  </a:moveTo>
                  <a:cubicBezTo>
                    <a:pt x="190" y="1"/>
                    <a:pt x="0" y="175"/>
                    <a:pt x="84" y="417"/>
                  </a:cubicBezTo>
                  <a:lnTo>
                    <a:pt x="1691" y="4680"/>
                  </a:lnTo>
                  <a:cubicBezTo>
                    <a:pt x="1740" y="4803"/>
                    <a:pt x="1847" y="4881"/>
                    <a:pt x="1978" y="4881"/>
                  </a:cubicBezTo>
                  <a:cubicBezTo>
                    <a:pt x="1989" y="4881"/>
                    <a:pt x="1999" y="4880"/>
                    <a:pt x="2010" y="4879"/>
                  </a:cubicBezTo>
                  <a:cubicBezTo>
                    <a:pt x="2036" y="4879"/>
                    <a:pt x="2050" y="4866"/>
                    <a:pt x="2076" y="4866"/>
                  </a:cubicBezTo>
                  <a:cubicBezTo>
                    <a:pt x="2236" y="4800"/>
                    <a:pt x="2315" y="4627"/>
                    <a:pt x="2262" y="4468"/>
                  </a:cubicBezTo>
                  <a:lnTo>
                    <a:pt x="655" y="204"/>
                  </a:lnTo>
                  <a:cubicBezTo>
                    <a:pt x="601" y="61"/>
                    <a:pt x="490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227366" y="3139050"/>
              <a:ext cx="29743" cy="251165"/>
            </a:xfrm>
            <a:custGeom>
              <a:avLst/>
              <a:gdLst/>
              <a:ahLst/>
              <a:cxnLst/>
              <a:rect l="l" t="t" r="r" b="b"/>
              <a:pathLst>
                <a:path w="612" h="5168" extrusionOk="0">
                  <a:moveTo>
                    <a:pt x="320" y="1"/>
                  </a:moveTo>
                  <a:cubicBezTo>
                    <a:pt x="147" y="1"/>
                    <a:pt x="14" y="134"/>
                    <a:pt x="14" y="306"/>
                  </a:cubicBezTo>
                  <a:lnTo>
                    <a:pt x="1" y="4862"/>
                  </a:lnTo>
                  <a:cubicBezTo>
                    <a:pt x="1" y="5035"/>
                    <a:pt x="134" y="5167"/>
                    <a:pt x="306" y="5167"/>
                  </a:cubicBezTo>
                  <a:lnTo>
                    <a:pt x="333" y="5167"/>
                  </a:lnTo>
                  <a:cubicBezTo>
                    <a:pt x="492" y="5154"/>
                    <a:pt x="599" y="5021"/>
                    <a:pt x="599" y="4862"/>
                  </a:cubicBezTo>
                  <a:lnTo>
                    <a:pt x="612" y="306"/>
                  </a:lnTo>
                  <a:cubicBezTo>
                    <a:pt x="612" y="134"/>
                    <a:pt x="479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781450" y="3376418"/>
              <a:ext cx="236196" cy="135788"/>
            </a:xfrm>
            <a:custGeom>
              <a:avLst/>
              <a:gdLst/>
              <a:ahLst/>
              <a:cxnLst/>
              <a:rect l="l" t="t" r="r" b="b"/>
              <a:pathLst>
                <a:path w="4860" h="2794" extrusionOk="0">
                  <a:moveTo>
                    <a:pt x="438" y="0"/>
                  </a:moveTo>
                  <a:cubicBezTo>
                    <a:pt x="163" y="0"/>
                    <a:pt x="1" y="407"/>
                    <a:pt x="304" y="576"/>
                  </a:cubicBezTo>
                  <a:lnTo>
                    <a:pt x="4302" y="2754"/>
                  </a:lnTo>
                  <a:cubicBezTo>
                    <a:pt x="4355" y="2793"/>
                    <a:pt x="4421" y="2793"/>
                    <a:pt x="4488" y="2793"/>
                  </a:cubicBezTo>
                  <a:cubicBezTo>
                    <a:pt x="4780" y="2767"/>
                    <a:pt x="4860" y="2368"/>
                    <a:pt x="4594" y="2222"/>
                  </a:cubicBezTo>
                  <a:lnTo>
                    <a:pt x="596" y="44"/>
                  </a:lnTo>
                  <a:cubicBezTo>
                    <a:pt x="541" y="14"/>
                    <a:pt x="488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936117" y="3217444"/>
              <a:ext cx="138461" cy="225796"/>
            </a:xfrm>
            <a:custGeom>
              <a:avLst/>
              <a:gdLst/>
              <a:ahLst/>
              <a:cxnLst/>
              <a:rect l="l" t="t" r="r" b="b"/>
              <a:pathLst>
                <a:path w="2849" h="4646" extrusionOk="0">
                  <a:moveTo>
                    <a:pt x="2449" y="1"/>
                  </a:moveTo>
                  <a:cubicBezTo>
                    <a:pt x="2351" y="1"/>
                    <a:pt x="2253" y="50"/>
                    <a:pt x="2192" y="168"/>
                  </a:cubicBezTo>
                  <a:lnTo>
                    <a:pt x="67" y="4205"/>
                  </a:lnTo>
                  <a:cubicBezTo>
                    <a:pt x="1" y="4325"/>
                    <a:pt x="27" y="4471"/>
                    <a:pt x="120" y="4564"/>
                  </a:cubicBezTo>
                  <a:cubicBezTo>
                    <a:pt x="147" y="4590"/>
                    <a:pt x="160" y="4604"/>
                    <a:pt x="186" y="4617"/>
                  </a:cubicBezTo>
                  <a:cubicBezTo>
                    <a:pt x="228" y="4636"/>
                    <a:pt x="274" y="4645"/>
                    <a:pt x="319" y="4645"/>
                  </a:cubicBezTo>
                  <a:cubicBezTo>
                    <a:pt x="431" y="4645"/>
                    <a:pt x="541" y="4588"/>
                    <a:pt x="598" y="4484"/>
                  </a:cubicBezTo>
                  <a:lnTo>
                    <a:pt x="2723" y="447"/>
                  </a:lnTo>
                  <a:cubicBezTo>
                    <a:pt x="2848" y="206"/>
                    <a:pt x="2649" y="1"/>
                    <a:pt x="2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068458" y="3333746"/>
              <a:ext cx="198823" cy="176515"/>
            </a:xfrm>
            <a:custGeom>
              <a:avLst/>
              <a:gdLst/>
              <a:ahLst/>
              <a:cxnLst/>
              <a:rect l="l" t="t" r="r" b="b"/>
              <a:pathLst>
                <a:path w="4091" h="3632" extrusionOk="0">
                  <a:moveTo>
                    <a:pt x="3756" y="0"/>
                  </a:moveTo>
                  <a:cubicBezTo>
                    <a:pt x="3685" y="0"/>
                    <a:pt x="3614" y="24"/>
                    <a:pt x="3560" y="72"/>
                  </a:cubicBezTo>
                  <a:lnTo>
                    <a:pt x="133" y="3100"/>
                  </a:lnTo>
                  <a:cubicBezTo>
                    <a:pt x="13" y="3207"/>
                    <a:pt x="0" y="3406"/>
                    <a:pt x="120" y="3525"/>
                  </a:cubicBezTo>
                  <a:cubicBezTo>
                    <a:pt x="120" y="3539"/>
                    <a:pt x="133" y="3539"/>
                    <a:pt x="133" y="3552"/>
                  </a:cubicBezTo>
                  <a:cubicBezTo>
                    <a:pt x="193" y="3605"/>
                    <a:pt x="266" y="3632"/>
                    <a:pt x="339" y="3632"/>
                  </a:cubicBezTo>
                  <a:cubicBezTo>
                    <a:pt x="412" y="3632"/>
                    <a:pt x="485" y="3605"/>
                    <a:pt x="545" y="3552"/>
                  </a:cubicBezTo>
                  <a:lnTo>
                    <a:pt x="3958" y="524"/>
                  </a:lnTo>
                  <a:cubicBezTo>
                    <a:pt x="4077" y="418"/>
                    <a:pt x="4091" y="232"/>
                    <a:pt x="3985" y="99"/>
                  </a:cubicBezTo>
                  <a:cubicBezTo>
                    <a:pt x="3927" y="34"/>
                    <a:pt x="3841" y="0"/>
                    <a:pt x="3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4764992" y="3163059"/>
              <a:ext cx="82766" cy="245722"/>
            </a:xfrm>
            <a:custGeom>
              <a:avLst/>
              <a:gdLst/>
              <a:ahLst/>
              <a:cxnLst/>
              <a:rect l="l" t="t" r="r" b="b"/>
              <a:pathLst>
                <a:path w="1703" h="5056" extrusionOk="0">
                  <a:moveTo>
                    <a:pt x="354" y="1"/>
                  </a:moveTo>
                  <a:cubicBezTo>
                    <a:pt x="179" y="1"/>
                    <a:pt x="1" y="145"/>
                    <a:pt x="55" y="370"/>
                  </a:cubicBezTo>
                  <a:lnTo>
                    <a:pt x="1078" y="4819"/>
                  </a:lnTo>
                  <a:cubicBezTo>
                    <a:pt x="1091" y="4886"/>
                    <a:pt x="1118" y="4939"/>
                    <a:pt x="1171" y="4979"/>
                  </a:cubicBezTo>
                  <a:cubicBezTo>
                    <a:pt x="1220" y="5028"/>
                    <a:pt x="1291" y="5055"/>
                    <a:pt x="1363" y="5055"/>
                  </a:cubicBezTo>
                  <a:cubicBezTo>
                    <a:pt x="1387" y="5055"/>
                    <a:pt x="1412" y="5052"/>
                    <a:pt x="1436" y="5045"/>
                  </a:cubicBezTo>
                  <a:cubicBezTo>
                    <a:pt x="1596" y="5005"/>
                    <a:pt x="1702" y="4846"/>
                    <a:pt x="1662" y="4687"/>
                  </a:cubicBezTo>
                  <a:lnTo>
                    <a:pt x="640" y="237"/>
                  </a:lnTo>
                  <a:cubicBezTo>
                    <a:pt x="601" y="73"/>
                    <a:pt x="478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4975484" y="3696749"/>
              <a:ext cx="200815" cy="681032"/>
            </a:xfrm>
            <a:custGeom>
              <a:avLst/>
              <a:gdLst/>
              <a:ahLst/>
              <a:cxnLst/>
              <a:rect l="l" t="t" r="r" b="b"/>
              <a:pathLst>
                <a:path w="4132" h="14013" extrusionOk="0">
                  <a:moveTo>
                    <a:pt x="1262" y="1"/>
                  </a:moveTo>
                  <a:lnTo>
                    <a:pt x="1" y="13747"/>
                  </a:lnTo>
                  <a:lnTo>
                    <a:pt x="2869" y="14013"/>
                  </a:lnTo>
                  <a:lnTo>
                    <a:pt x="4131" y="267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5101993" y="3732908"/>
              <a:ext cx="71053" cy="22016"/>
            </a:xfrm>
            <a:custGeom>
              <a:avLst/>
              <a:gdLst/>
              <a:ahLst/>
              <a:cxnLst/>
              <a:rect l="l" t="t" r="r" b="b"/>
              <a:pathLst>
                <a:path w="1462" h="453" extrusionOk="0">
                  <a:moveTo>
                    <a:pt x="27" y="1"/>
                  </a:moveTo>
                  <a:lnTo>
                    <a:pt x="1" y="319"/>
                  </a:lnTo>
                  <a:lnTo>
                    <a:pt x="1435" y="452"/>
                  </a:lnTo>
                  <a:lnTo>
                    <a:pt x="1462" y="12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131056" y="3801338"/>
              <a:ext cx="36207" cy="19391"/>
            </a:xfrm>
            <a:custGeom>
              <a:avLst/>
              <a:gdLst/>
              <a:ahLst/>
              <a:cxnLst/>
              <a:rect l="l" t="t" r="r" b="b"/>
              <a:pathLst>
                <a:path w="745" h="399" extrusionOk="0">
                  <a:moveTo>
                    <a:pt x="27" y="0"/>
                  </a:moveTo>
                  <a:lnTo>
                    <a:pt x="0" y="332"/>
                  </a:lnTo>
                  <a:lnTo>
                    <a:pt x="718" y="399"/>
                  </a:lnTo>
                  <a:lnTo>
                    <a:pt x="744" y="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5127849" y="3834241"/>
              <a:ext cx="36158" cy="19440"/>
            </a:xfrm>
            <a:custGeom>
              <a:avLst/>
              <a:gdLst/>
              <a:ahLst/>
              <a:cxnLst/>
              <a:rect l="l" t="t" r="r" b="b"/>
              <a:pathLst>
                <a:path w="744" h="400" extrusionOk="0">
                  <a:moveTo>
                    <a:pt x="27" y="1"/>
                  </a:moveTo>
                  <a:lnTo>
                    <a:pt x="0" y="333"/>
                  </a:lnTo>
                  <a:lnTo>
                    <a:pt x="717" y="399"/>
                  </a:lnTo>
                  <a:lnTo>
                    <a:pt x="744" y="6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5090377" y="3863937"/>
              <a:ext cx="71053" cy="22648"/>
            </a:xfrm>
            <a:custGeom>
              <a:avLst/>
              <a:gdLst/>
              <a:ahLst/>
              <a:cxnLst/>
              <a:rect l="l" t="t" r="r" b="b"/>
              <a:pathLst>
                <a:path w="1462" h="466" extrusionOk="0">
                  <a:moveTo>
                    <a:pt x="27" y="1"/>
                  </a:moveTo>
                  <a:lnTo>
                    <a:pt x="1" y="333"/>
                  </a:lnTo>
                  <a:lnTo>
                    <a:pt x="1435" y="466"/>
                  </a:lnTo>
                  <a:lnTo>
                    <a:pt x="1462" y="134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5116184" y="3965270"/>
              <a:ext cx="36207" cy="19440"/>
            </a:xfrm>
            <a:custGeom>
              <a:avLst/>
              <a:gdLst/>
              <a:ahLst/>
              <a:cxnLst/>
              <a:rect l="l" t="t" r="r" b="b"/>
              <a:pathLst>
                <a:path w="745" h="400" extrusionOk="0">
                  <a:moveTo>
                    <a:pt x="28" y="1"/>
                  </a:moveTo>
                  <a:lnTo>
                    <a:pt x="1" y="333"/>
                  </a:lnTo>
                  <a:lnTo>
                    <a:pt x="718" y="399"/>
                  </a:lnTo>
                  <a:lnTo>
                    <a:pt x="745" y="6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5074873" y="4027917"/>
              <a:ext cx="71734" cy="22599"/>
            </a:xfrm>
            <a:custGeom>
              <a:avLst/>
              <a:gdLst/>
              <a:ahLst/>
              <a:cxnLst/>
              <a:rect l="l" t="t" r="r" b="b"/>
              <a:pathLst>
                <a:path w="1476" h="465" extrusionOk="0">
                  <a:moveTo>
                    <a:pt x="41" y="0"/>
                  </a:moveTo>
                  <a:lnTo>
                    <a:pt x="1" y="332"/>
                  </a:lnTo>
                  <a:lnTo>
                    <a:pt x="1435" y="465"/>
                  </a:lnTo>
                  <a:lnTo>
                    <a:pt x="1475" y="13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5103937" y="4096979"/>
              <a:ext cx="36207" cy="18760"/>
            </a:xfrm>
            <a:custGeom>
              <a:avLst/>
              <a:gdLst/>
              <a:ahLst/>
              <a:cxnLst/>
              <a:rect l="l" t="t" r="r" b="b"/>
              <a:pathLst>
                <a:path w="745" h="386" extrusionOk="0">
                  <a:moveTo>
                    <a:pt x="27" y="0"/>
                  </a:moveTo>
                  <a:lnTo>
                    <a:pt x="1" y="332"/>
                  </a:lnTo>
                  <a:lnTo>
                    <a:pt x="718" y="385"/>
                  </a:lnTo>
                  <a:lnTo>
                    <a:pt x="744" y="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100729" y="4129882"/>
              <a:ext cx="36839" cy="18760"/>
            </a:xfrm>
            <a:custGeom>
              <a:avLst/>
              <a:gdLst/>
              <a:ahLst/>
              <a:cxnLst/>
              <a:rect l="l" t="t" r="r" b="b"/>
              <a:pathLst>
                <a:path w="758" h="386" extrusionOk="0">
                  <a:moveTo>
                    <a:pt x="40" y="1"/>
                  </a:moveTo>
                  <a:lnTo>
                    <a:pt x="0" y="319"/>
                  </a:lnTo>
                  <a:lnTo>
                    <a:pt x="717" y="386"/>
                  </a:lnTo>
                  <a:lnTo>
                    <a:pt x="757" y="54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5063258" y="4158946"/>
              <a:ext cx="71053" cy="22648"/>
            </a:xfrm>
            <a:custGeom>
              <a:avLst/>
              <a:gdLst/>
              <a:ahLst/>
              <a:cxnLst/>
              <a:rect l="l" t="t" r="r" b="b"/>
              <a:pathLst>
                <a:path w="1462" h="466" extrusionOk="0">
                  <a:moveTo>
                    <a:pt x="27" y="0"/>
                  </a:moveTo>
                  <a:lnTo>
                    <a:pt x="1" y="332"/>
                  </a:lnTo>
                  <a:lnTo>
                    <a:pt x="1435" y="465"/>
                  </a:lnTo>
                  <a:lnTo>
                    <a:pt x="1462" y="13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5120073" y="4220912"/>
              <a:ext cx="36207" cy="19391"/>
            </a:xfrm>
            <a:custGeom>
              <a:avLst/>
              <a:gdLst/>
              <a:ahLst/>
              <a:cxnLst/>
              <a:rect l="l" t="t" r="r" b="b"/>
              <a:pathLst>
                <a:path w="745" h="399" extrusionOk="0">
                  <a:moveTo>
                    <a:pt x="27" y="0"/>
                  </a:moveTo>
                  <a:lnTo>
                    <a:pt x="1" y="332"/>
                  </a:lnTo>
                  <a:lnTo>
                    <a:pt x="718" y="399"/>
                  </a:lnTo>
                  <a:lnTo>
                    <a:pt x="744" y="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5091689" y="4228008"/>
              <a:ext cx="36839" cy="19391"/>
            </a:xfrm>
            <a:custGeom>
              <a:avLst/>
              <a:gdLst/>
              <a:ahLst/>
              <a:cxnLst/>
              <a:rect l="l" t="t" r="r" b="b"/>
              <a:pathLst>
                <a:path w="758" h="399" extrusionOk="0">
                  <a:moveTo>
                    <a:pt x="40" y="0"/>
                  </a:moveTo>
                  <a:lnTo>
                    <a:pt x="0" y="332"/>
                  </a:lnTo>
                  <a:lnTo>
                    <a:pt x="717" y="399"/>
                  </a:lnTo>
                  <a:lnTo>
                    <a:pt x="757" y="6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5114289" y="4286718"/>
              <a:ext cx="36158" cy="19440"/>
            </a:xfrm>
            <a:custGeom>
              <a:avLst/>
              <a:gdLst/>
              <a:ahLst/>
              <a:cxnLst/>
              <a:rect l="l" t="t" r="r" b="b"/>
              <a:pathLst>
                <a:path w="744" h="400" extrusionOk="0">
                  <a:moveTo>
                    <a:pt x="27" y="1"/>
                  </a:moveTo>
                  <a:lnTo>
                    <a:pt x="0" y="333"/>
                  </a:lnTo>
                  <a:lnTo>
                    <a:pt x="717" y="399"/>
                  </a:lnTo>
                  <a:lnTo>
                    <a:pt x="744" y="6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5111033" y="4319670"/>
              <a:ext cx="36207" cy="19391"/>
            </a:xfrm>
            <a:custGeom>
              <a:avLst/>
              <a:gdLst/>
              <a:ahLst/>
              <a:cxnLst/>
              <a:rect l="l" t="t" r="r" b="b"/>
              <a:pathLst>
                <a:path w="745" h="399" extrusionOk="0">
                  <a:moveTo>
                    <a:pt x="27" y="0"/>
                  </a:moveTo>
                  <a:lnTo>
                    <a:pt x="1" y="332"/>
                  </a:lnTo>
                  <a:lnTo>
                    <a:pt x="718" y="399"/>
                  </a:lnTo>
                  <a:lnTo>
                    <a:pt x="744" y="6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072978" y="4349365"/>
              <a:ext cx="71685" cy="22599"/>
            </a:xfrm>
            <a:custGeom>
              <a:avLst/>
              <a:gdLst/>
              <a:ahLst/>
              <a:cxnLst/>
              <a:rect l="l" t="t" r="r" b="b"/>
              <a:pathLst>
                <a:path w="1475" h="465" extrusionOk="0">
                  <a:moveTo>
                    <a:pt x="27" y="0"/>
                  </a:moveTo>
                  <a:lnTo>
                    <a:pt x="0" y="332"/>
                  </a:lnTo>
                  <a:lnTo>
                    <a:pt x="1434" y="465"/>
                  </a:lnTo>
                  <a:lnTo>
                    <a:pt x="1474" y="13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92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883190" y="3805858"/>
              <a:ext cx="121403" cy="490617"/>
            </a:xfrm>
            <a:custGeom>
              <a:avLst/>
              <a:gdLst/>
              <a:ahLst/>
              <a:cxnLst/>
              <a:rect l="l" t="t" r="r" b="b"/>
              <a:pathLst>
                <a:path w="2498" h="10095" extrusionOk="0">
                  <a:moveTo>
                    <a:pt x="1143" y="0"/>
                  </a:moveTo>
                  <a:lnTo>
                    <a:pt x="0" y="160"/>
                  </a:lnTo>
                  <a:lnTo>
                    <a:pt x="1342" y="10094"/>
                  </a:lnTo>
                  <a:lnTo>
                    <a:pt x="2497" y="993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4883190" y="3805858"/>
              <a:ext cx="63326" cy="63958"/>
            </a:xfrm>
            <a:custGeom>
              <a:avLst/>
              <a:gdLst/>
              <a:ahLst/>
              <a:cxnLst/>
              <a:rect l="l" t="t" r="r" b="b"/>
              <a:pathLst>
                <a:path w="1303" h="1316" extrusionOk="0">
                  <a:moveTo>
                    <a:pt x="1143" y="0"/>
                  </a:moveTo>
                  <a:lnTo>
                    <a:pt x="0" y="160"/>
                  </a:lnTo>
                  <a:lnTo>
                    <a:pt x="147" y="1315"/>
                  </a:lnTo>
                  <a:lnTo>
                    <a:pt x="1302" y="1156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5119441" y="3861993"/>
              <a:ext cx="142690" cy="454459"/>
            </a:xfrm>
            <a:custGeom>
              <a:avLst/>
              <a:gdLst/>
              <a:ahLst/>
              <a:cxnLst/>
              <a:rect l="l" t="t" r="r" b="b"/>
              <a:pathLst>
                <a:path w="2936" h="9351" extrusionOk="0">
                  <a:moveTo>
                    <a:pt x="2072" y="1"/>
                  </a:moveTo>
                  <a:lnTo>
                    <a:pt x="0" y="9165"/>
                  </a:lnTo>
                  <a:lnTo>
                    <a:pt x="864" y="9351"/>
                  </a:lnTo>
                  <a:lnTo>
                    <a:pt x="2936" y="20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5220142" y="3816842"/>
              <a:ext cx="41990" cy="54918"/>
            </a:xfrm>
            <a:custGeom>
              <a:avLst/>
              <a:gdLst/>
              <a:ahLst/>
              <a:cxnLst/>
              <a:rect l="l" t="t" r="r" b="b"/>
              <a:pathLst>
                <a:path w="864" h="1130" extrusionOk="0">
                  <a:moveTo>
                    <a:pt x="731" y="0"/>
                  </a:moveTo>
                  <a:lnTo>
                    <a:pt x="0" y="943"/>
                  </a:lnTo>
                  <a:lnTo>
                    <a:pt x="864" y="112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881246" y="4098923"/>
              <a:ext cx="351815" cy="454410"/>
            </a:xfrm>
            <a:custGeom>
              <a:avLst/>
              <a:gdLst/>
              <a:ahLst/>
              <a:cxnLst/>
              <a:rect l="l" t="t" r="r" b="b"/>
              <a:pathLst>
                <a:path w="7239" h="9350" extrusionOk="0">
                  <a:moveTo>
                    <a:pt x="1" y="0"/>
                  </a:moveTo>
                  <a:lnTo>
                    <a:pt x="944" y="9350"/>
                  </a:lnTo>
                  <a:lnTo>
                    <a:pt x="6216" y="9350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5076186" y="4098923"/>
              <a:ext cx="129130" cy="455090"/>
            </a:xfrm>
            <a:custGeom>
              <a:avLst/>
              <a:gdLst/>
              <a:ahLst/>
              <a:cxnLst/>
              <a:rect l="l" t="t" r="r" b="b"/>
              <a:pathLst>
                <a:path w="2657" h="9364" extrusionOk="0">
                  <a:moveTo>
                    <a:pt x="1" y="0"/>
                  </a:moveTo>
                  <a:lnTo>
                    <a:pt x="1" y="9363"/>
                  </a:lnTo>
                  <a:lnTo>
                    <a:pt x="1780" y="9363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901902" y="4116225"/>
              <a:ext cx="58806" cy="424229"/>
            </a:xfrm>
            <a:custGeom>
              <a:avLst/>
              <a:gdLst/>
              <a:ahLst/>
              <a:cxnLst/>
              <a:rect l="l" t="t" r="r" b="b"/>
              <a:pathLst>
                <a:path w="1210" h="8729" extrusionOk="0">
                  <a:moveTo>
                    <a:pt x="171" y="1"/>
                  </a:moveTo>
                  <a:cubicBezTo>
                    <a:pt x="163" y="1"/>
                    <a:pt x="155" y="1"/>
                    <a:pt x="147" y="3"/>
                  </a:cubicBezTo>
                  <a:cubicBezTo>
                    <a:pt x="67" y="3"/>
                    <a:pt x="1" y="82"/>
                    <a:pt x="1" y="175"/>
                  </a:cubicBezTo>
                  <a:lnTo>
                    <a:pt x="864" y="8582"/>
                  </a:lnTo>
                  <a:cubicBezTo>
                    <a:pt x="877" y="8662"/>
                    <a:pt x="944" y="8728"/>
                    <a:pt x="1023" y="8728"/>
                  </a:cubicBezTo>
                  <a:lnTo>
                    <a:pt x="1050" y="8728"/>
                  </a:lnTo>
                  <a:cubicBezTo>
                    <a:pt x="1143" y="8715"/>
                    <a:pt x="1209" y="8635"/>
                    <a:pt x="1196" y="8542"/>
                  </a:cubicBezTo>
                  <a:lnTo>
                    <a:pt x="333" y="149"/>
                  </a:lnTo>
                  <a:cubicBezTo>
                    <a:pt x="333" y="64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59;p36">
            <a:extLst>
              <a:ext uri="{FF2B5EF4-FFF2-40B4-BE49-F238E27FC236}">
                <a16:creationId xmlns:a16="http://schemas.microsoft.com/office/drawing/2014/main" id="{A6A1FDDC-0B07-1FEE-18BA-70E7A7B975AD}"/>
              </a:ext>
            </a:extLst>
          </p:cNvPr>
          <p:cNvSpPr txBox="1">
            <a:spLocks/>
          </p:cNvSpPr>
          <p:nvPr/>
        </p:nvSpPr>
        <p:spPr>
          <a:xfrm>
            <a:off x="699519" y="3393878"/>
            <a:ext cx="2621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pPr marL="0" indent="0"/>
            <a:r>
              <a:rPr lang="en-US" sz="2000" dirty="0"/>
              <a:t>Educational Institutions</a:t>
            </a:r>
          </a:p>
        </p:txBody>
      </p:sp>
      <p:sp>
        <p:nvSpPr>
          <p:cNvPr id="10" name="Google Shape;764;p36">
            <a:extLst>
              <a:ext uri="{FF2B5EF4-FFF2-40B4-BE49-F238E27FC236}">
                <a16:creationId xmlns:a16="http://schemas.microsoft.com/office/drawing/2014/main" id="{C292C5BE-7360-26DB-E963-5628283711E0}"/>
              </a:ext>
            </a:extLst>
          </p:cNvPr>
          <p:cNvSpPr/>
          <p:nvPr/>
        </p:nvSpPr>
        <p:spPr>
          <a:xfrm rot="17093746">
            <a:off x="1490199" y="2302675"/>
            <a:ext cx="1039737" cy="1095867"/>
          </a:xfrm>
          <a:custGeom>
            <a:avLst/>
            <a:gdLst/>
            <a:ahLst/>
            <a:cxnLst/>
            <a:rect l="l" t="t" r="r" b="b"/>
            <a:pathLst>
              <a:path w="19987" h="21066" extrusionOk="0">
                <a:moveTo>
                  <a:pt x="10876" y="0"/>
                </a:moveTo>
                <a:cubicBezTo>
                  <a:pt x="3170" y="0"/>
                  <a:pt x="1" y="12341"/>
                  <a:pt x="7329" y="18786"/>
                </a:cubicBezTo>
                <a:cubicBezTo>
                  <a:pt x="8794" y="20096"/>
                  <a:pt x="10740" y="21065"/>
                  <a:pt x="12682" y="21065"/>
                </a:cubicBezTo>
                <a:cubicBezTo>
                  <a:pt x="13225" y="21065"/>
                  <a:pt x="13767" y="20989"/>
                  <a:pt x="14299" y="20824"/>
                </a:cubicBezTo>
                <a:cubicBezTo>
                  <a:pt x="16238" y="20200"/>
                  <a:pt x="17685" y="18490"/>
                  <a:pt x="18474" y="16583"/>
                </a:cubicBezTo>
                <a:cubicBezTo>
                  <a:pt x="19230" y="14709"/>
                  <a:pt x="19427" y="12638"/>
                  <a:pt x="19624" y="10633"/>
                </a:cubicBezTo>
                <a:cubicBezTo>
                  <a:pt x="19887" y="7871"/>
                  <a:pt x="19986" y="4683"/>
                  <a:pt x="17849" y="2940"/>
                </a:cubicBezTo>
                <a:cubicBezTo>
                  <a:pt x="15280" y="867"/>
                  <a:pt x="12919" y="0"/>
                  <a:pt x="10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69;p36">
            <a:extLst>
              <a:ext uri="{FF2B5EF4-FFF2-40B4-BE49-F238E27FC236}">
                <a16:creationId xmlns:a16="http://schemas.microsoft.com/office/drawing/2014/main" id="{845D1DED-20F0-A9E2-6F77-1ED945E89A1E}"/>
              </a:ext>
            </a:extLst>
          </p:cNvPr>
          <p:cNvGrpSpPr/>
          <p:nvPr/>
        </p:nvGrpSpPr>
        <p:grpSpPr>
          <a:xfrm>
            <a:off x="1830672" y="2476980"/>
            <a:ext cx="358880" cy="554957"/>
            <a:chOff x="3295525" y="3501850"/>
            <a:chExt cx="235100" cy="363525"/>
          </a:xfrm>
        </p:grpSpPr>
        <p:sp>
          <p:nvSpPr>
            <p:cNvPr id="12" name="Google Shape;770;p36">
              <a:extLst>
                <a:ext uri="{FF2B5EF4-FFF2-40B4-BE49-F238E27FC236}">
                  <a16:creationId xmlns:a16="http://schemas.microsoft.com/office/drawing/2014/main" id="{DC3AEAD3-C942-2B7A-66A6-AC14F60BB317}"/>
                </a:ext>
              </a:extLst>
            </p:cNvPr>
            <p:cNvSpPr/>
            <p:nvPr/>
          </p:nvSpPr>
          <p:spPr>
            <a:xfrm>
              <a:off x="3295525" y="3501850"/>
              <a:ext cx="235100" cy="118875"/>
            </a:xfrm>
            <a:custGeom>
              <a:avLst/>
              <a:gdLst/>
              <a:ahLst/>
              <a:cxnLst/>
              <a:rect l="l" t="t" r="r" b="b"/>
              <a:pathLst>
                <a:path w="9404" h="4755" extrusionOk="0">
                  <a:moveTo>
                    <a:pt x="4702" y="1"/>
                  </a:moveTo>
                  <a:cubicBezTo>
                    <a:pt x="2087" y="1"/>
                    <a:pt x="0" y="2140"/>
                    <a:pt x="40" y="4755"/>
                  </a:cubicBezTo>
                  <a:lnTo>
                    <a:pt x="885" y="4755"/>
                  </a:lnTo>
                  <a:cubicBezTo>
                    <a:pt x="846" y="2616"/>
                    <a:pt x="2562" y="859"/>
                    <a:pt x="4702" y="859"/>
                  </a:cubicBezTo>
                  <a:cubicBezTo>
                    <a:pt x="6828" y="859"/>
                    <a:pt x="8558" y="2616"/>
                    <a:pt x="8505" y="4755"/>
                  </a:cubicBezTo>
                  <a:lnTo>
                    <a:pt x="9351" y="4755"/>
                  </a:lnTo>
                  <a:cubicBezTo>
                    <a:pt x="9403" y="2140"/>
                    <a:pt x="7304" y="1"/>
                    <a:pt x="4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1;p36">
              <a:extLst>
                <a:ext uri="{FF2B5EF4-FFF2-40B4-BE49-F238E27FC236}">
                  <a16:creationId xmlns:a16="http://schemas.microsoft.com/office/drawing/2014/main" id="{BF599EA4-B7C2-2AC3-DD19-73F1E6FB56E2}"/>
                </a:ext>
              </a:extLst>
            </p:cNvPr>
            <p:cNvSpPr/>
            <p:nvPr/>
          </p:nvSpPr>
          <p:spPr>
            <a:xfrm>
              <a:off x="3338775" y="3551700"/>
              <a:ext cx="148275" cy="69025"/>
            </a:xfrm>
            <a:custGeom>
              <a:avLst/>
              <a:gdLst/>
              <a:ahLst/>
              <a:cxnLst/>
              <a:rect l="l" t="t" r="r" b="b"/>
              <a:pathLst>
                <a:path w="5931" h="2761" extrusionOk="0">
                  <a:moveTo>
                    <a:pt x="2972" y="1"/>
                  </a:moveTo>
                  <a:cubicBezTo>
                    <a:pt x="1414" y="1"/>
                    <a:pt x="119" y="1203"/>
                    <a:pt x="0" y="2761"/>
                  </a:cubicBezTo>
                  <a:lnTo>
                    <a:pt x="859" y="2761"/>
                  </a:lnTo>
                  <a:cubicBezTo>
                    <a:pt x="885" y="1612"/>
                    <a:pt x="1823" y="701"/>
                    <a:pt x="2972" y="701"/>
                  </a:cubicBezTo>
                  <a:cubicBezTo>
                    <a:pt x="4121" y="701"/>
                    <a:pt x="5059" y="1612"/>
                    <a:pt x="5085" y="2761"/>
                  </a:cubicBezTo>
                  <a:lnTo>
                    <a:pt x="5930" y="2761"/>
                  </a:lnTo>
                  <a:cubicBezTo>
                    <a:pt x="5811" y="1203"/>
                    <a:pt x="4530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2;p36">
              <a:extLst>
                <a:ext uri="{FF2B5EF4-FFF2-40B4-BE49-F238E27FC236}">
                  <a16:creationId xmlns:a16="http://schemas.microsoft.com/office/drawing/2014/main" id="{394544DC-5A78-7974-1E9C-0B5C2AEAF8A3}"/>
                </a:ext>
              </a:extLst>
            </p:cNvPr>
            <p:cNvSpPr/>
            <p:nvPr/>
          </p:nvSpPr>
          <p:spPr>
            <a:xfrm>
              <a:off x="3380700" y="3587700"/>
              <a:ext cx="64750" cy="33025"/>
            </a:xfrm>
            <a:custGeom>
              <a:avLst/>
              <a:gdLst/>
              <a:ahLst/>
              <a:cxnLst/>
              <a:rect l="l" t="t" r="r" b="b"/>
              <a:pathLst>
                <a:path w="2590" h="1321" extrusionOk="0">
                  <a:moveTo>
                    <a:pt x="1295" y="0"/>
                  </a:moveTo>
                  <a:cubicBezTo>
                    <a:pt x="582" y="0"/>
                    <a:pt x="1" y="595"/>
                    <a:pt x="27" y="1321"/>
                  </a:cubicBezTo>
                  <a:lnTo>
                    <a:pt x="872" y="1321"/>
                  </a:lnTo>
                  <a:cubicBezTo>
                    <a:pt x="852" y="1017"/>
                    <a:pt x="1074" y="865"/>
                    <a:pt x="1295" y="865"/>
                  </a:cubicBezTo>
                  <a:cubicBezTo>
                    <a:pt x="1516" y="865"/>
                    <a:pt x="1737" y="1017"/>
                    <a:pt x="1718" y="1321"/>
                  </a:cubicBezTo>
                  <a:lnTo>
                    <a:pt x="2576" y="1321"/>
                  </a:lnTo>
                  <a:cubicBezTo>
                    <a:pt x="2589" y="595"/>
                    <a:pt x="2021" y="0"/>
                    <a:pt x="1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3;p36">
              <a:extLst>
                <a:ext uri="{FF2B5EF4-FFF2-40B4-BE49-F238E27FC236}">
                  <a16:creationId xmlns:a16="http://schemas.microsoft.com/office/drawing/2014/main" id="{61340338-7796-DF9C-E267-14538EB6776D}"/>
                </a:ext>
              </a:extLst>
            </p:cNvPr>
            <p:cNvSpPr/>
            <p:nvPr/>
          </p:nvSpPr>
          <p:spPr>
            <a:xfrm>
              <a:off x="3317650" y="3641850"/>
              <a:ext cx="190850" cy="223525"/>
            </a:xfrm>
            <a:custGeom>
              <a:avLst/>
              <a:gdLst/>
              <a:ahLst/>
              <a:cxnLst/>
              <a:rect l="l" t="t" r="r" b="b"/>
              <a:pathLst>
                <a:path w="7634" h="8941" extrusionOk="0">
                  <a:moveTo>
                    <a:pt x="0" y="0"/>
                  </a:moveTo>
                  <a:lnTo>
                    <a:pt x="0" y="1691"/>
                  </a:lnTo>
                  <a:lnTo>
                    <a:pt x="2549" y="1691"/>
                  </a:lnTo>
                  <a:lnTo>
                    <a:pt x="2549" y="0"/>
                  </a:lnTo>
                  <a:close/>
                  <a:moveTo>
                    <a:pt x="5098" y="0"/>
                  </a:moveTo>
                  <a:lnTo>
                    <a:pt x="5098" y="1691"/>
                  </a:lnTo>
                  <a:lnTo>
                    <a:pt x="7634" y="1691"/>
                  </a:lnTo>
                  <a:lnTo>
                    <a:pt x="7634" y="0"/>
                  </a:lnTo>
                  <a:close/>
                  <a:moveTo>
                    <a:pt x="0" y="2536"/>
                  </a:moveTo>
                  <a:lnTo>
                    <a:pt x="0" y="5983"/>
                  </a:lnTo>
                  <a:cubicBezTo>
                    <a:pt x="13" y="7620"/>
                    <a:pt x="1334" y="8941"/>
                    <a:pt x="2972" y="8941"/>
                  </a:cubicBezTo>
                  <a:lnTo>
                    <a:pt x="4662" y="8941"/>
                  </a:lnTo>
                  <a:cubicBezTo>
                    <a:pt x="6300" y="8941"/>
                    <a:pt x="7634" y="7620"/>
                    <a:pt x="7634" y="5983"/>
                  </a:cubicBezTo>
                  <a:lnTo>
                    <a:pt x="7634" y="2536"/>
                  </a:lnTo>
                  <a:lnTo>
                    <a:pt x="5098" y="2536"/>
                  </a:lnTo>
                  <a:lnTo>
                    <a:pt x="5098" y="5983"/>
                  </a:lnTo>
                  <a:cubicBezTo>
                    <a:pt x="5085" y="6207"/>
                    <a:pt x="4900" y="6405"/>
                    <a:pt x="4662" y="6405"/>
                  </a:cubicBezTo>
                  <a:lnTo>
                    <a:pt x="2972" y="6405"/>
                  </a:lnTo>
                  <a:cubicBezTo>
                    <a:pt x="2734" y="6405"/>
                    <a:pt x="2549" y="6207"/>
                    <a:pt x="2549" y="5983"/>
                  </a:cubicBezTo>
                  <a:lnTo>
                    <a:pt x="2549" y="2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59;p36">
            <a:extLst>
              <a:ext uri="{FF2B5EF4-FFF2-40B4-BE49-F238E27FC236}">
                <a16:creationId xmlns:a16="http://schemas.microsoft.com/office/drawing/2014/main" id="{6261328A-B7DC-FBE6-E1E5-889ED5674D16}"/>
              </a:ext>
            </a:extLst>
          </p:cNvPr>
          <p:cNvSpPr txBox="1">
            <a:spLocks/>
          </p:cNvSpPr>
          <p:nvPr/>
        </p:nvSpPr>
        <p:spPr>
          <a:xfrm>
            <a:off x="53940" y="1257097"/>
            <a:ext cx="538729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nga Medium"/>
              <a:buNone/>
              <a:defRPr sz="2600" b="0" i="0" u="none" strike="noStrike" cap="none">
                <a:solidFill>
                  <a:schemeClr val="dk1"/>
                </a:solidFill>
                <a:latin typeface="Changa Medium"/>
                <a:ea typeface="Changa Medium"/>
                <a:cs typeface="Changa Medium"/>
                <a:sym typeface="Changa Medium"/>
              </a:defRPr>
            </a:lvl9pPr>
          </a:lstStyle>
          <a:p>
            <a:pPr marL="0" indent="0"/>
            <a:r>
              <a:rPr lang="en-US" dirty="0"/>
              <a:t>Who Benefits from ExamNation?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oogle Shape;1724;p46"/>
          <p:cNvGrpSpPr/>
          <p:nvPr/>
        </p:nvGrpSpPr>
        <p:grpSpPr>
          <a:xfrm>
            <a:off x="1819235" y="2996383"/>
            <a:ext cx="1555602" cy="2048598"/>
            <a:chOff x="1262900" y="2040455"/>
            <a:chExt cx="2288660" cy="3013974"/>
          </a:xfrm>
        </p:grpSpPr>
        <p:grpSp>
          <p:nvGrpSpPr>
            <p:cNvPr id="1725" name="Google Shape;1725;p46"/>
            <p:cNvGrpSpPr/>
            <p:nvPr/>
          </p:nvGrpSpPr>
          <p:grpSpPr>
            <a:xfrm>
              <a:off x="1262900" y="2040455"/>
              <a:ext cx="2288660" cy="3013974"/>
              <a:chOff x="1262900" y="2040455"/>
              <a:chExt cx="2288660" cy="3013974"/>
            </a:xfrm>
          </p:grpSpPr>
          <p:sp>
            <p:nvSpPr>
              <p:cNvPr id="1726" name="Google Shape;1726;p46"/>
              <p:cNvSpPr/>
              <p:nvPr/>
            </p:nvSpPr>
            <p:spPr>
              <a:xfrm>
                <a:off x="1333297" y="3050305"/>
                <a:ext cx="2173799" cy="2004124"/>
              </a:xfrm>
              <a:custGeom>
                <a:avLst/>
                <a:gdLst/>
                <a:ahLst/>
                <a:cxnLst/>
                <a:rect l="l" t="t" r="r" b="b"/>
                <a:pathLst>
                  <a:path w="30786" h="28383" extrusionOk="0">
                    <a:moveTo>
                      <a:pt x="15937" y="1"/>
                    </a:moveTo>
                    <a:cubicBezTo>
                      <a:pt x="13405" y="1"/>
                      <a:pt x="1498" y="3665"/>
                      <a:pt x="770" y="5446"/>
                    </a:cubicBezTo>
                    <a:cubicBezTo>
                      <a:pt x="0" y="7332"/>
                      <a:pt x="3427" y="28369"/>
                      <a:pt x="3427" y="28369"/>
                    </a:cubicBezTo>
                    <a:lnTo>
                      <a:pt x="26204" y="28382"/>
                    </a:lnTo>
                    <a:cubicBezTo>
                      <a:pt x="26204" y="28382"/>
                      <a:pt x="30786" y="6455"/>
                      <a:pt x="29896" y="5286"/>
                    </a:cubicBezTo>
                    <a:cubicBezTo>
                      <a:pt x="29006" y="4131"/>
                      <a:pt x="17704" y="532"/>
                      <a:pt x="16283" y="40"/>
                    </a:cubicBezTo>
                    <a:cubicBezTo>
                      <a:pt x="16203" y="14"/>
                      <a:pt x="16086" y="1"/>
                      <a:pt x="15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6"/>
              <p:cNvSpPr/>
              <p:nvPr/>
            </p:nvSpPr>
            <p:spPr>
              <a:xfrm>
                <a:off x="1457216" y="3264109"/>
                <a:ext cx="438771" cy="209288"/>
              </a:xfrm>
              <a:custGeom>
                <a:avLst/>
                <a:gdLst/>
                <a:ahLst/>
                <a:cxnLst/>
                <a:rect l="l" t="t" r="r" b="b"/>
                <a:pathLst>
                  <a:path w="6214" h="2964" extrusionOk="0">
                    <a:moveTo>
                      <a:pt x="4673" y="1"/>
                    </a:moveTo>
                    <a:cubicBezTo>
                      <a:pt x="4673" y="1"/>
                      <a:pt x="131" y="1329"/>
                      <a:pt x="25" y="2604"/>
                    </a:cubicBezTo>
                    <a:cubicBezTo>
                      <a:pt x="1" y="2860"/>
                      <a:pt x="209" y="2964"/>
                      <a:pt x="560" y="2964"/>
                    </a:cubicBezTo>
                    <a:cubicBezTo>
                      <a:pt x="1953" y="2964"/>
                      <a:pt x="5593" y="1336"/>
                      <a:pt x="5868" y="1209"/>
                    </a:cubicBezTo>
                    <a:cubicBezTo>
                      <a:pt x="6214" y="1050"/>
                      <a:pt x="5736" y="147"/>
                      <a:pt x="4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6"/>
              <p:cNvSpPr/>
              <p:nvPr/>
            </p:nvSpPr>
            <p:spPr>
              <a:xfrm>
                <a:off x="2955610" y="3292282"/>
                <a:ext cx="439477" cy="208864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2958" extrusionOk="0">
                    <a:moveTo>
                      <a:pt x="1541" y="0"/>
                    </a:moveTo>
                    <a:cubicBezTo>
                      <a:pt x="479" y="146"/>
                      <a:pt x="0" y="1049"/>
                      <a:pt x="359" y="1209"/>
                    </a:cubicBezTo>
                    <a:cubicBezTo>
                      <a:pt x="635" y="1336"/>
                      <a:pt x="4274" y="2958"/>
                      <a:pt x="5667" y="2958"/>
                    </a:cubicBezTo>
                    <a:cubicBezTo>
                      <a:pt x="6016" y="2958"/>
                      <a:pt x="6224" y="2856"/>
                      <a:pt x="6203" y="2603"/>
                    </a:cubicBezTo>
                    <a:cubicBezTo>
                      <a:pt x="6096" y="1328"/>
                      <a:pt x="1541" y="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6"/>
              <p:cNvSpPr/>
              <p:nvPr/>
            </p:nvSpPr>
            <p:spPr>
              <a:xfrm>
                <a:off x="2172838" y="3241584"/>
                <a:ext cx="495894" cy="328195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648" extrusionOk="0">
                    <a:moveTo>
                      <a:pt x="1391" y="1"/>
                    </a:moveTo>
                    <a:cubicBezTo>
                      <a:pt x="1378" y="904"/>
                      <a:pt x="1205" y="1940"/>
                      <a:pt x="621" y="2564"/>
                    </a:cubicBezTo>
                    <a:cubicBezTo>
                      <a:pt x="0" y="3221"/>
                      <a:pt x="1531" y="4647"/>
                      <a:pt x="3395" y="4647"/>
                    </a:cubicBezTo>
                    <a:cubicBezTo>
                      <a:pt x="3566" y="4647"/>
                      <a:pt x="3740" y="4635"/>
                      <a:pt x="3915" y="4609"/>
                    </a:cubicBezTo>
                    <a:cubicBezTo>
                      <a:pt x="6000" y="4291"/>
                      <a:pt x="7022" y="3281"/>
                      <a:pt x="7022" y="3281"/>
                    </a:cubicBezTo>
                    <a:cubicBezTo>
                      <a:pt x="7022" y="3281"/>
                      <a:pt x="5854" y="2378"/>
                      <a:pt x="5814" y="134"/>
                    </a:cubicBezTo>
                    <a:cubicBezTo>
                      <a:pt x="5747" y="174"/>
                      <a:pt x="5681" y="227"/>
                      <a:pt x="5615" y="253"/>
                    </a:cubicBezTo>
                    <a:cubicBezTo>
                      <a:pt x="5025" y="589"/>
                      <a:pt x="4372" y="755"/>
                      <a:pt x="3718" y="755"/>
                    </a:cubicBezTo>
                    <a:cubicBezTo>
                      <a:pt x="3104" y="755"/>
                      <a:pt x="2488" y="609"/>
                      <a:pt x="1922" y="320"/>
                    </a:cubicBezTo>
                    <a:cubicBezTo>
                      <a:pt x="1737" y="227"/>
                      <a:pt x="1564" y="120"/>
                      <a:pt x="1391" y="1"/>
                    </a:cubicBezTo>
                    <a:close/>
                  </a:path>
                </a:pathLst>
              </a:custGeom>
              <a:solidFill>
                <a:srgbClr val="FFB3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1898099" y="2137966"/>
                <a:ext cx="1038673" cy="1157580"/>
              </a:xfrm>
              <a:custGeom>
                <a:avLst/>
                <a:gdLst/>
                <a:ahLst/>
                <a:cxnLst/>
                <a:rect l="l" t="t" r="r" b="b"/>
                <a:pathLst>
                  <a:path w="14710" h="16394" extrusionOk="0">
                    <a:moveTo>
                      <a:pt x="7439" y="0"/>
                    </a:moveTo>
                    <a:cubicBezTo>
                      <a:pt x="7223" y="0"/>
                      <a:pt x="7000" y="8"/>
                      <a:pt x="6770" y="25"/>
                    </a:cubicBezTo>
                    <a:cubicBezTo>
                      <a:pt x="129" y="504"/>
                      <a:pt x="1245" y="8738"/>
                      <a:pt x="1245" y="8738"/>
                    </a:cubicBezTo>
                    <a:cubicBezTo>
                      <a:pt x="1107" y="8671"/>
                      <a:pt x="979" y="8639"/>
                      <a:pt x="863" y="8639"/>
                    </a:cubicBezTo>
                    <a:cubicBezTo>
                      <a:pt x="264" y="8639"/>
                      <a:pt x="0" y="9492"/>
                      <a:pt x="501" y="10783"/>
                    </a:cubicBezTo>
                    <a:cubicBezTo>
                      <a:pt x="907" y="11822"/>
                      <a:pt x="1688" y="11954"/>
                      <a:pt x="2060" y="11954"/>
                    </a:cubicBezTo>
                    <a:cubicBezTo>
                      <a:pt x="2188" y="11954"/>
                      <a:pt x="2267" y="11939"/>
                      <a:pt x="2267" y="11939"/>
                    </a:cubicBezTo>
                    <a:cubicBezTo>
                      <a:pt x="2905" y="13426"/>
                      <a:pt x="3954" y="14714"/>
                      <a:pt x="5282" y="15644"/>
                    </a:cubicBezTo>
                    <a:cubicBezTo>
                      <a:pt x="5455" y="15764"/>
                      <a:pt x="5628" y="15870"/>
                      <a:pt x="5813" y="15963"/>
                    </a:cubicBezTo>
                    <a:cubicBezTo>
                      <a:pt x="6376" y="16250"/>
                      <a:pt x="6987" y="16394"/>
                      <a:pt x="7598" y="16394"/>
                    </a:cubicBezTo>
                    <a:cubicBezTo>
                      <a:pt x="8256" y="16394"/>
                      <a:pt x="8913" y="16227"/>
                      <a:pt x="9506" y="15896"/>
                    </a:cubicBezTo>
                    <a:cubicBezTo>
                      <a:pt x="9572" y="15857"/>
                      <a:pt x="9638" y="15817"/>
                      <a:pt x="9705" y="15777"/>
                    </a:cubicBezTo>
                    <a:cubicBezTo>
                      <a:pt x="11870" y="14409"/>
                      <a:pt x="12786" y="11886"/>
                      <a:pt x="12786" y="11886"/>
                    </a:cubicBezTo>
                    <a:cubicBezTo>
                      <a:pt x="12897" y="11914"/>
                      <a:pt x="13001" y="11928"/>
                      <a:pt x="13101" y="11928"/>
                    </a:cubicBezTo>
                    <a:cubicBezTo>
                      <a:pt x="14370" y="11928"/>
                      <a:pt x="14710" y="9710"/>
                      <a:pt x="14513" y="9057"/>
                    </a:cubicBezTo>
                    <a:cubicBezTo>
                      <a:pt x="14414" y="8708"/>
                      <a:pt x="14175" y="8620"/>
                      <a:pt x="13959" y="8620"/>
                    </a:cubicBezTo>
                    <a:cubicBezTo>
                      <a:pt x="13739" y="8620"/>
                      <a:pt x="13543" y="8711"/>
                      <a:pt x="13543" y="8711"/>
                    </a:cubicBezTo>
                    <a:cubicBezTo>
                      <a:pt x="13761" y="6404"/>
                      <a:pt x="13434" y="0"/>
                      <a:pt x="7439" y="0"/>
                    </a:cubicBezTo>
                    <a:close/>
                  </a:path>
                </a:pathLst>
              </a:custGeom>
              <a:solidFill>
                <a:srgbClr val="FFB3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2839317" y="2798937"/>
                <a:ext cx="80072" cy="107186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518" extrusionOk="0">
                    <a:moveTo>
                      <a:pt x="565" y="0"/>
                    </a:moveTo>
                    <a:cubicBezTo>
                      <a:pt x="290" y="0"/>
                      <a:pt x="133" y="692"/>
                      <a:pt x="133" y="692"/>
                    </a:cubicBezTo>
                    <a:cubicBezTo>
                      <a:pt x="133" y="692"/>
                      <a:pt x="147" y="688"/>
                      <a:pt x="168" y="688"/>
                    </a:cubicBezTo>
                    <a:cubicBezTo>
                      <a:pt x="230" y="688"/>
                      <a:pt x="349" y="718"/>
                      <a:pt x="319" y="957"/>
                    </a:cubicBezTo>
                    <a:cubicBezTo>
                      <a:pt x="279" y="1276"/>
                      <a:pt x="1" y="1475"/>
                      <a:pt x="346" y="1515"/>
                    </a:cubicBezTo>
                    <a:cubicBezTo>
                      <a:pt x="354" y="1516"/>
                      <a:pt x="362" y="1517"/>
                      <a:pt x="371" y="1517"/>
                    </a:cubicBezTo>
                    <a:cubicBezTo>
                      <a:pt x="712" y="1517"/>
                      <a:pt x="1133" y="470"/>
                      <a:pt x="744" y="94"/>
                    </a:cubicBezTo>
                    <a:cubicBezTo>
                      <a:pt x="680" y="28"/>
                      <a:pt x="620" y="0"/>
                      <a:pt x="565" y="0"/>
                    </a:cubicBezTo>
                    <a:close/>
                  </a:path>
                </a:pathLst>
              </a:custGeom>
              <a:solidFill>
                <a:srgbClr val="4F1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6"/>
              <p:cNvSpPr/>
              <p:nvPr/>
            </p:nvSpPr>
            <p:spPr>
              <a:xfrm>
                <a:off x="1937710" y="2802679"/>
                <a:ext cx="80213" cy="108033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530" extrusionOk="0">
                    <a:moveTo>
                      <a:pt x="557" y="0"/>
                    </a:moveTo>
                    <a:cubicBezTo>
                      <a:pt x="502" y="0"/>
                      <a:pt x="442" y="28"/>
                      <a:pt x="378" y="94"/>
                    </a:cubicBezTo>
                    <a:cubicBezTo>
                      <a:pt x="0" y="485"/>
                      <a:pt x="429" y="1530"/>
                      <a:pt x="771" y="1530"/>
                    </a:cubicBezTo>
                    <a:cubicBezTo>
                      <a:pt x="777" y="1530"/>
                      <a:pt x="784" y="1529"/>
                      <a:pt x="790" y="1529"/>
                    </a:cubicBezTo>
                    <a:cubicBezTo>
                      <a:pt x="1135" y="1475"/>
                      <a:pt x="843" y="1290"/>
                      <a:pt x="803" y="971"/>
                    </a:cubicBezTo>
                    <a:cubicBezTo>
                      <a:pt x="771" y="716"/>
                      <a:pt x="910" y="690"/>
                      <a:pt x="966" y="690"/>
                    </a:cubicBezTo>
                    <a:cubicBezTo>
                      <a:pt x="980" y="690"/>
                      <a:pt x="989" y="692"/>
                      <a:pt x="989" y="692"/>
                    </a:cubicBezTo>
                    <a:cubicBezTo>
                      <a:pt x="989" y="692"/>
                      <a:pt x="832" y="0"/>
                      <a:pt x="557" y="0"/>
                    </a:cubicBezTo>
                    <a:close/>
                  </a:path>
                </a:pathLst>
              </a:custGeom>
              <a:solidFill>
                <a:srgbClr val="4F1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6"/>
              <p:cNvSpPr/>
              <p:nvPr/>
            </p:nvSpPr>
            <p:spPr>
              <a:xfrm>
                <a:off x="2151938" y="2946227"/>
                <a:ext cx="95747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5" extrusionOk="0">
                    <a:moveTo>
                      <a:pt x="678" y="0"/>
                    </a:moveTo>
                    <a:cubicBezTo>
                      <a:pt x="306" y="0"/>
                      <a:pt x="1" y="306"/>
                      <a:pt x="1" y="678"/>
                    </a:cubicBezTo>
                    <a:cubicBezTo>
                      <a:pt x="1" y="1063"/>
                      <a:pt x="306" y="1355"/>
                      <a:pt x="678" y="1355"/>
                    </a:cubicBezTo>
                    <a:cubicBezTo>
                      <a:pt x="1050" y="1355"/>
                      <a:pt x="1355" y="1063"/>
                      <a:pt x="1355" y="678"/>
                    </a:cubicBezTo>
                    <a:cubicBezTo>
                      <a:pt x="1355" y="306"/>
                      <a:pt x="1050" y="0"/>
                      <a:pt x="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2218830" y="2736871"/>
                <a:ext cx="117777" cy="4271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05" extrusionOk="0">
                    <a:moveTo>
                      <a:pt x="877" y="0"/>
                    </a:moveTo>
                    <a:cubicBezTo>
                      <a:pt x="574" y="0"/>
                      <a:pt x="267" y="108"/>
                      <a:pt x="104" y="322"/>
                    </a:cubicBezTo>
                    <a:cubicBezTo>
                      <a:pt x="1" y="463"/>
                      <a:pt x="136" y="604"/>
                      <a:pt x="281" y="604"/>
                    </a:cubicBezTo>
                    <a:cubicBezTo>
                      <a:pt x="341" y="604"/>
                      <a:pt x="402" y="580"/>
                      <a:pt x="449" y="522"/>
                    </a:cubicBezTo>
                    <a:lnTo>
                      <a:pt x="449" y="522"/>
                    </a:lnTo>
                    <a:cubicBezTo>
                      <a:pt x="432" y="543"/>
                      <a:pt x="427" y="551"/>
                      <a:pt x="430" y="551"/>
                    </a:cubicBezTo>
                    <a:cubicBezTo>
                      <a:pt x="435" y="551"/>
                      <a:pt x="471" y="517"/>
                      <a:pt x="489" y="508"/>
                    </a:cubicBezTo>
                    <a:cubicBezTo>
                      <a:pt x="582" y="455"/>
                      <a:pt x="675" y="429"/>
                      <a:pt x="781" y="415"/>
                    </a:cubicBezTo>
                    <a:cubicBezTo>
                      <a:pt x="824" y="406"/>
                      <a:pt x="866" y="401"/>
                      <a:pt x="908" y="401"/>
                    </a:cubicBezTo>
                    <a:cubicBezTo>
                      <a:pt x="985" y="401"/>
                      <a:pt x="1063" y="416"/>
                      <a:pt x="1140" y="442"/>
                    </a:cubicBezTo>
                    <a:cubicBezTo>
                      <a:pt x="1162" y="442"/>
                      <a:pt x="1230" y="488"/>
                      <a:pt x="1237" y="488"/>
                    </a:cubicBezTo>
                    <a:cubicBezTo>
                      <a:pt x="1238" y="488"/>
                      <a:pt x="1237" y="486"/>
                      <a:pt x="1233" y="482"/>
                    </a:cubicBezTo>
                    <a:lnTo>
                      <a:pt x="1233" y="482"/>
                    </a:lnTo>
                    <a:cubicBezTo>
                      <a:pt x="1276" y="519"/>
                      <a:pt x="1322" y="535"/>
                      <a:pt x="1367" y="535"/>
                    </a:cubicBezTo>
                    <a:cubicBezTo>
                      <a:pt x="1530" y="535"/>
                      <a:pt x="1668" y="328"/>
                      <a:pt x="1512" y="203"/>
                    </a:cubicBezTo>
                    <a:cubicBezTo>
                      <a:pt x="1353" y="68"/>
                      <a:pt x="1117" y="0"/>
                      <a:pt x="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2239236" y="2803667"/>
                <a:ext cx="87274" cy="12201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728" extrusionOk="0">
                    <a:moveTo>
                      <a:pt x="602" y="0"/>
                    </a:moveTo>
                    <a:cubicBezTo>
                      <a:pt x="596" y="0"/>
                      <a:pt x="591" y="0"/>
                      <a:pt x="585" y="1"/>
                    </a:cubicBezTo>
                    <a:cubicBezTo>
                      <a:pt x="253" y="14"/>
                      <a:pt x="1" y="412"/>
                      <a:pt x="27" y="890"/>
                    </a:cubicBezTo>
                    <a:cubicBezTo>
                      <a:pt x="40" y="1360"/>
                      <a:pt x="310" y="1727"/>
                      <a:pt x="634" y="1727"/>
                    </a:cubicBezTo>
                    <a:cubicBezTo>
                      <a:pt x="640" y="1727"/>
                      <a:pt x="646" y="1727"/>
                      <a:pt x="652" y="1727"/>
                    </a:cubicBezTo>
                    <a:cubicBezTo>
                      <a:pt x="984" y="1714"/>
                      <a:pt x="1236" y="1315"/>
                      <a:pt x="1209" y="837"/>
                    </a:cubicBezTo>
                    <a:cubicBezTo>
                      <a:pt x="1196" y="367"/>
                      <a:pt x="914" y="0"/>
                      <a:pt x="6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2612379" y="2946227"/>
                <a:ext cx="95747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5" extrusionOk="0">
                    <a:moveTo>
                      <a:pt x="678" y="0"/>
                    </a:moveTo>
                    <a:cubicBezTo>
                      <a:pt x="293" y="0"/>
                      <a:pt x="1" y="306"/>
                      <a:pt x="1" y="678"/>
                    </a:cubicBezTo>
                    <a:cubicBezTo>
                      <a:pt x="1" y="1063"/>
                      <a:pt x="293" y="1355"/>
                      <a:pt x="678" y="1355"/>
                    </a:cubicBezTo>
                    <a:cubicBezTo>
                      <a:pt x="1050" y="1355"/>
                      <a:pt x="1355" y="1063"/>
                      <a:pt x="1355" y="678"/>
                    </a:cubicBezTo>
                    <a:cubicBezTo>
                      <a:pt x="1355" y="306"/>
                      <a:pt x="1050" y="0"/>
                      <a:pt x="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6"/>
              <p:cNvSpPr/>
              <p:nvPr/>
            </p:nvSpPr>
            <p:spPr>
              <a:xfrm>
                <a:off x="2586325" y="2736871"/>
                <a:ext cx="117848" cy="4271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05" extrusionOk="0">
                    <a:moveTo>
                      <a:pt x="792" y="0"/>
                    </a:moveTo>
                    <a:cubicBezTo>
                      <a:pt x="552" y="0"/>
                      <a:pt x="316" y="68"/>
                      <a:pt x="157" y="203"/>
                    </a:cubicBezTo>
                    <a:cubicBezTo>
                      <a:pt x="1" y="328"/>
                      <a:pt x="139" y="535"/>
                      <a:pt x="302" y="535"/>
                    </a:cubicBezTo>
                    <a:cubicBezTo>
                      <a:pt x="346" y="535"/>
                      <a:pt x="393" y="519"/>
                      <a:pt x="436" y="482"/>
                    </a:cubicBezTo>
                    <a:lnTo>
                      <a:pt x="436" y="482"/>
                    </a:lnTo>
                    <a:cubicBezTo>
                      <a:pt x="432" y="486"/>
                      <a:pt x="430" y="488"/>
                      <a:pt x="432" y="488"/>
                    </a:cubicBezTo>
                    <a:cubicBezTo>
                      <a:pt x="439" y="488"/>
                      <a:pt x="507" y="442"/>
                      <a:pt x="529" y="442"/>
                    </a:cubicBezTo>
                    <a:cubicBezTo>
                      <a:pt x="606" y="416"/>
                      <a:pt x="683" y="401"/>
                      <a:pt x="760" y="401"/>
                    </a:cubicBezTo>
                    <a:cubicBezTo>
                      <a:pt x="803" y="401"/>
                      <a:pt x="845" y="406"/>
                      <a:pt x="888" y="415"/>
                    </a:cubicBezTo>
                    <a:cubicBezTo>
                      <a:pt x="994" y="429"/>
                      <a:pt x="1087" y="455"/>
                      <a:pt x="1180" y="508"/>
                    </a:cubicBezTo>
                    <a:cubicBezTo>
                      <a:pt x="1198" y="517"/>
                      <a:pt x="1234" y="551"/>
                      <a:pt x="1239" y="551"/>
                    </a:cubicBezTo>
                    <a:cubicBezTo>
                      <a:pt x="1241" y="551"/>
                      <a:pt x="1237" y="543"/>
                      <a:pt x="1220" y="522"/>
                    </a:cubicBezTo>
                    <a:lnTo>
                      <a:pt x="1220" y="522"/>
                    </a:lnTo>
                    <a:cubicBezTo>
                      <a:pt x="1266" y="580"/>
                      <a:pt x="1328" y="604"/>
                      <a:pt x="1388" y="604"/>
                    </a:cubicBezTo>
                    <a:cubicBezTo>
                      <a:pt x="1532" y="604"/>
                      <a:pt x="1668" y="463"/>
                      <a:pt x="1565" y="322"/>
                    </a:cubicBezTo>
                    <a:cubicBezTo>
                      <a:pt x="1402" y="108"/>
                      <a:pt x="1094" y="0"/>
                      <a:pt x="7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6"/>
              <p:cNvSpPr/>
              <p:nvPr/>
            </p:nvSpPr>
            <p:spPr>
              <a:xfrm>
                <a:off x="2598328" y="2805503"/>
                <a:ext cx="86356" cy="12201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728" extrusionOk="0">
                    <a:moveTo>
                      <a:pt x="634" y="1"/>
                    </a:moveTo>
                    <a:cubicBezTo>
                      <a:pt x="309" y="1"/>
                      <a:pt x="40" y="368"/>
                      <a:pt x="14" y="838"/>
                    </a:cubicBezTo>
                    <a:cubicBezTo>
                      <a:pt x="0" y="1316"/>
                      <a:pt x="253" y="1714"/>
                      <a:pt x="571" y="1728"/>
                    </a:cubicBezTo>
                    <a:cubicBezTo>
                      <a:pt x="577" y="1728"/>
                      <a:pt x="583" y="1728"/>
                      <a:pt x="589" y="1728"/>
                    </a:cubicBezTo>
                    <a:cubicBezTo>
                      <a:pt x="913" y="1728"/>
                      <a:pt x="1183" y="1361"/>
                      <a:pt x="1209" y="891"/>
                    </a:cubicBezTo>
                    <a:cubicBezTo>
                      <a:pt x="1222" y="413"/>
                      <a:pt x="970" y="14"/>
                      <a:pt x="651" y="1"/>
                    </a:cubicBezTo>
                    <a:cubicBezTo>
                      <a:pt x="645" y="1"/>
                      <a:pt x="64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6"/>
              <p:cNvSpPr/>
              <p:nvPr/>
            </p:nvSpPr>
            <p:spPr>
              <a:xfrm>
                <a:off x="1604295" y="2040455"/>
                <a:ext cx="1673033" cy="1343779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19031" extrusionOk="0">
                    <a:moveTo>
                      <a:pt x="13581" y="0"/>
                    </a:moveTo>
                    <a:cubicBezTo>
                      <a:pt x="12875" y="0"/>
                      <a:pt x="12314" y="185"/>
                      <a:pt x="11993" y="410"/>
                    </a:cubicBezTo>
                    <a:cubicBezTo>
                      <a:pt x="11993" y="410"/>
                      <a:pt x="11230" y="112"/>
                      <a:pt x="10143" y="112"/>
                    </a:cubicBezTo>
                    <a:cubicBezTo>
                      <a:pt x="9126" y="112"/>
                      <a:pt x="7826" y="373"/>
                      <a:pt x="6601" y="1380"/>
                    </a:cubicBezTo>
                    <a:cubicBezTo>
                      <a:pt x="4064" y="3452"/>
                      <a:pt x="5379" y="3306"/>
                      <a:pt x="3387" y="5643"/>
                    </a:cubicBezTo>
                    <a:cubicBezTo>
                      <a:pt x="1395" y="7994"/>
                      <a:pt x="0" y="6759"/>
                      <a:pt x="797" y="10292"/>
                    </a:cubicBezTo>
                    <a:cubicBezTo>
                      <a:pt x="1594" y="13838"/>
                      <a:pt x="3759" y="12536"/>
                      <a:pt x="3121" y="14369"/>
                    </a:cubicBezTo>
                    <a:cubicBezTo>
                      <a:pt x="2484" y="16215"/>
                      <a:pt x="2896" y="16959"/>
                      <a:pt x="4396" y="17769"/>
                    </a:cubicBezTo>
                    <a:cubicBezTo>
                      <a:pt x="5260" y="18234"/>
                      <a:pt x="7358" y="18685"/>
                      <a:pt x="9071" y="18977"/>
                    </a:cubicBezTo>
                    <a:cubicBezTo>
                      <a:pt x="9324" y="18353"/>
                      <a:pt x="9443" y="17689"/>
                      <a:pt x="9443" y="17012"/>
                    </a:cubicBezTo>
                    <a:cubicBezTo>
                      <a:pt x="8115" y="16082"/>
                      <a:pt x="7066" y="14807"/>
                      <a:pt x="6428" y="13320"/>
                    </a:cubicBezTo>
                    <a:cubicBezTo>
                      <a:pt x="6428" y="13320"/>
                      <a:pt x="6350" y="13335"/>
                      <a:pt x="6224" y="13335"/>
                    </a:cubicBezTo>
                    <a:cubicBezTo>
                      <a:pt x="5852" y="13335"/>
                      <a:pt x="5068" y="13202"/>
                      <a:pt x="4662" y="12151"/>
                    </a:cubicBezTo>
                    <a:cubicBezTo>
                      <a:pt x="4161" y="10860"/>
                      <a:pt x="4425" y="10007"/>
                      <a:pt x="5024" y="10007"/>
                    </a:cubicBezTo>
                    <a:cubicBezTo>
                      <a:pt x="5140" y="10007"/>
                      <a:pt x="5268" y="10039"/>
                      <a:pt x="5406" y="10106"/>
                    </a:cubicBezTo>
                    <a:cubicBezTo>
                      <a:pt x="5618" y="10225"/>
                      <a:pt x="6123" y="10677"/>
                      <a:pt x="6468" y="12244"/>
                    </a:cubicBezTo>
                    <a:cubicBezTo>
                      <a:pt x="6468" y="12244"/>
                      <a:pt x="6282" y="10053"/>
                      <a:pt x="7079" y="8897"/>
                    </a:cubicBezTo>
                    <a:cubicBezTo>
                      <a:pt x="7876" y="7742"/>
                      <a:pt x="9377" y="8326"/>
                      <a:pt x="10652" y="7051"/>
                    </a:cubicBezTo>
                    <a:cubicBezTo>
                      <a:pt x="10688" y="7014"/>
                      <a:pt x="10731" y="7000"/>
                      <a:pt x="10777" y="7000"/>
                    </a:cubicBezTo>
                    <a:cubicBezTo>
                      <a:pt x="10973" y="7000"/>
                      <a:pt x="11239" y="7263"/>
                      <a:pt x="11424" y="7263"/>
                    </a:cubicBezTo>
                    <a:cubicBezTo>
                      <a:pt x="11481" y="7263"/>
                      <a:pt x="11531" y="7237"/>
                      <a:pt x="11568" y="7171"/>
                    </a:cubicBezTo>
                    <a:cubicBezTo>
                      <a:pt x="11605" y="7235"/>
                      <a:pt x="11670" y="7259"/>
                      <a:pt x="11751" y="7259"/>
                    </a:cubicBezTo>
                    <a:cubicBezTo>
                      <a:pt x="11990" y="7259"/>
                      <a:pt x="12372" y="7052"/>
                      <a:pt x="12609" y="7052"/>
                    </a:cubicBezTo>
                    <a:cubicBezTo>
                      <a:pt x="12673" y="7052"/>
                      <a:pt x="12726" y="7067"/>
                      <a:pt x="12763" y="7104"/>
                    </a:cubicBezTo>
                    <a:cubicBezTo>
                      <a:pt x="14038" y="8379"/>
                      <a:pt x="15499" y="7888"/>
                      <a:pt x="16296" y="9043"/>
                    </a:cubicBezTo>
                    <a:cubicBezTo>
                      <a:pt x="17093" y="10199"/>
                      <a:pt x="16761" y="12204"/>
                      <a:pt x="16761" y="12204"/>
                    </a:cubicBezTo>
                    <a:cubicBezTo>
                      <a:pt x="17160" y="10371"/>
                      <a:pt x="17731" y="10079"/>
                      <a:pt x="17877" y="10039"/>
                    </a:cubicBezTo>
                    <a:cubicBezTo>
                      <a:pt x="17943" y="10024"/>
                      <a:pt x="18024" y="10012"/>
                      <a:pt x="18108" y="10012"/>
                    </a:cubicBezTo>
                    <a:cubicBezTo>
                      <a:pt x="18325" y="10012"/>
                      <a:pt x="18568" y="10097"/>
                      <a:pt x="18674" y="10451"/>
                    </a:cubicBezTo>
                    <a:cubicBezTo>
                      <a:pt x="18858" y="11092"/>
                      <a:pt x="18518" y="13309"/>
                      <a:pt x="17248" y="13309"/>
                    </a:cubicBezTo>
                    <a:cubicBezTo>
                      <a:pt x="17149" y="13309"/>
                      <a:pt x="17044" y="13295"/>
                      <a:pt x="16934" y="13267"/>
                    </a:cubicBezTo>
                    <a:cubicBezTo>
                      <a:pt x="16934" y="13267"/>
                      <a:pt x="16017" y="15790"/>
                      <a:pt x="13866" y="17145"/>
                    </a:cubicBezTo>
                    <a:cubicBezTo>
                      <a:pt x="13866" y="17795"/>
                      <a:pt x="13985" y="18433"/>
                      <a:pt x="14224" y="19031"/>
                    </a:cubicBezTo>
                    <a:cubicBezTo>
                      <a:pt x="16017" y="18738"/>
                      <a:pt x="18368" y="18260"/>
                      <a:pt x="19285" y="17769"/>
                    </a:cubicBezTo>
                    <a:cubicBezTo>
                      <a:pt x="20785" y="16959"/>
                      <a:pt x="21091" y="16122"/>
                      <a:pt x="20453" y="14276"/>
                    </a:cubicBezTo>
                    <a:cubicBezTo>
                      <a:pt x="19816" y="12430"/>
                      <a:pt x="22087" y="13944"/>
                      <a:pt x="22884" y="10398"/>
                    </a:cubicBezTo>
                    <a:cubicBezTo>
                      <a:pt x="23694" y="6852"/>
                      <a:pt x="21675" y="7383"/>
                      <a:pt x="19696" y="5046"/>
                    </a:cubicBezTo>
                    <a:cubicBezTo>
                      <a:pt x="17704" y="2708"/>
                      <a:pt x="19563" y="3452"/>
                      <a:pt x="17027" y="1380"/>
                    </a:cubicBezTo>
                    <a:cubicBezTo>
                      <a:pt x="15765" y="340"/>
                      <a:pt x="14539" y="0"/>
                      <a:pt x="13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1987843" y="2742732"/>
                <a:ext cx="111634" cy="295432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184" extrusionOk="0">
                    <a:moveTo>
                      <a:pt x="0" y="0"/>
                    </a:moveTo>
                    <a:cubicBezTo>
                      <a:pt x="120" y="0"/>
                      <a:pt x="226" y="107"/>
                      <a:pt x="319" y="279"/>
                    </a:cubicBezTo>
                    <a:cubicBezTo>
                      <a:pt x="505" y="651"/>
                      <a:pt x="638" y="1328"/>
                      <a:pt x="638" y="2099"/>
                    </a:cubicBezTo>
                    <a:cubicBezTo>
                      <a:pt x="638" y="2869"/>
                      <a:pt x="505" y="3546"/>
                      <a:pt x="319" y="3905"/>
                    </a:cubicBezTo>
                    <a:cubicBezTo>
                      <a:pt x="226" y="4091"/>
                      <a:pt x="107" y="4184"/>
                      <a:pt x="0" y="4184"/>
                    </a:cubicBezTo>
                    <a:lnTo>
                      <a:pt x="638" y="4184"/>
                    </a:lnTo>
                    <a:cubicBezTo>
                      <a:pt x="1222" y="4184"/>
                      <a:pt x="1581" y="3254"/>
                      <a:pt x="1581" y="2099"/>
                    </a:cubicBezTo>
                    <a:cubicBezTo>
                      <a:pt x="1581" y="943"/>
                      <a:pt x="1222" y="0"/>
                      <a:pt x="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6"/>
              <p:cNvSpPr/>
              <p:nvPr/>
            </p:nvSpPr>
            <p:spPr>
              <a:xfrm>
                <a:off x="1941876" y="2742732"/>
                <a:ext cx="91016" cy="29543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184" extrusionOk="0">
                    <a:moveTo>
                      <a:pt x="651" y="0"/>
                    </a:moveTo>
                    <a:cubicBezTo>
                      <a:pt x="585" y="0"/>
                      <a:pt x="532" y="27"/>
                      <a:pt x="479" y="67"/>
                    </a:cubicBezTo>
                    <a:cubicBezTo>
                      <a:pt x="213" y="306"/>
                      <a:pt x="1" y="1129"/>
                      <a:pt x="1" y="2099"/>
                    </a:cubicBezTo>
                    <a:cubicBezTo>
                      <a:pt x="1" y="3068"/>
                      <a:pt x="213" y="3878"/>
                      <a:pt x="479" y="4117"/>
                    </a:cubicBezTo>
                    <a:cubicBezTo>
                      <a:pt x="532" y="4157"/>
                      <a:pt x="585" y="4184"/>
                      <a:pt x="651" y="4184"/>
                    </a:cubicBezTo>
                    <a:cubicBezTo>
                      <a:pt x="771" y="4184"/>
                      <a:pt x="877" y="4078"/>
                      <a:pt x="970" y="3905"/>
                    </a:cubicBezTo>
                    <a:cubicBezTo>
                      <a:pt x="1156" y="3546"/>
                      <a:pt x="1289" y="2869"/>
                      <a:pt x="1289" y="2099"/>
                    </a:cubicBezTo>
                    <a:cubicBezTo>
                      <a:pt x="1289" y="1315"/>
                      <a:pt x="1156" y="651"/>
                      <a:pt x="970" y="279"/>
                    </a:cubicBezTo>
                    <a:cubicBezTo>
                      <a:pt x="877" y="107"/>
                      <a:pt x="771" y="0"/>
                      <a:pt x="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6"/>
              <p:cNvSpPr/>
              <p:nvPr/>
            </p:nvSpPr>
            <p:spPr>
              <a:xfrm>
                <a:off x="1938134" y="2805574"/>
                <a:ext cx="64749" cy="170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418" extrusionOk="0">
                    <a:moveTo>
                      <a:pt x="0" y="0"/>
                    </a:moveTo>
                    <a:cubicBezTo>
                      <a:pt x="67" y="0"/>
                      <a:pt x="133" y="53"/>
                      <a:pt x="186" y="159"/>
                    </a:cubicBezTo>
                    <a:cubicBezTo>
                      <a:pt x="439" y="837"/>
                      <a:pt x="439" y="1581"/>
                      <a:pt x="186" y="2258"/>
                    </a:cubicBezTo>
                    <a:cubicBezTo>
                      <a:pt x="133" y="2364"/>
                      <a:pt x="67" y="2417"/>
                      <a:pt x="0" y="2417"/>
                    </a:cubicBezTo>
                    <a:lnTo>
                      <a:pt x="372" y="2417"/>
                    </a:lnTo>
                    <a:cubicBezTo>
                      <a:pt x="718" y="2417"/>
                      <a:pt x="917" y="1886"/>
                      <a:pt x="917" y="1209"/>
                    </a:cubicBezTo>
                    <a:cubicBezTo>
                      <a:pt x="917" y="545"/>
                      <a:pt x="718" y="0"/>
                      <a:pt x="3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6"/>
              <p:cNvSpPr/>
              <p:nvPr/>
            </p:nvSpPr>
            <p:spPr>
              <a:xfrm>
                <a:off x="1912785" y="2805574"/>
                <a:ext cx="56347" cy="16974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2404" extrusionOk="0">
                    <a:moveTo>
                      <a:pt x="359" y="0"/>
                    </a:moveTo>
                    <a:cubicBezTo>
                      <a:pt x="333" y="0"/>
                      <a:pt x="293" y="13"/>
                      <a:pt x="266" y="40"/>
                    </a:cubicBezTo>
                    <a:cubicBezTo>
                      <a:pt x="120" y="173"/>
                      <a:pt x="1" y="638"/>
                      <a:pt x="1" y="1195"/>
                    </a:cubicBezTo>
                    <a:cubicBezTo>
                      <a:pt x="1" y="1753"/>
                      <a:pt x="120" y="2231"/>
                      <a:pt x="266" y="2364"/>
                    </a:cubicBezTo>
                    <a:cubicBezTo>
                      <a:pt x="293" y="2377"/>
                      <a:pt x="333" y="2391"/>
                      <a:pt x="359" y="2404"/>
                    </a:cubicBezTo>
                    <a:cubicBezTo>
                      <a:pt x="426" y="2404"/>
                      <a:pt x="492" y="2338"/>
                      <a:pt x="545" y="2231"/>
                    </a:cubicBezTo>
                    <a:cubicBezTo>
                      <a:pt x="798" y="1554"/>
                      <a:pt x="798" y="810"/>
                      <a:pt x="545" y="146"/>
                    </a:cubicBezTo>
                    <a:lnTo>
                      <a:pt x="545" y="159"/>
                    </a:lnTo>
                    <a:cubicBezTo>
                      <a:pt x="492" y="53"/>
                      <a:pt x="426" y="0"/>
                      <a:pt x="3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6"/>
              <p:cNvSpPr/>
              <p:nvPr/>
            </p:nvSpPr>
            <p:spPr>
              <a:xfrm>
                <a:off x="2760517" y="2742732"/>
                <a:ext cx="111705" cy="295432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184" extrusionOk="0">
                    <a:moveTo>
                      <a:pt x="944" y="0"/>
                    </a:moveTo>
                    <a:cubicBezTo>
                      <a:pt x="360" y="0"/>
                      <a:pt x="1" y="943"/>
                      <a:pt x="1" y="2099"/>
                    </a:cubicBezTo>
                    <a:cubicBezTo>
                      <a:pt x="1" y="3254"/>
                      <a:pt x="360" y="4184"/>
                      <a:pt x="944" y="4184"/>
                    </a:cubicBezTo>
                    <a:lnTo>
                      <a:pt x="1581" y="4184"/>
                    </a:lnTo>
                    <a:cubicBezTo>
                      <a:pt x="1462" y="4184"/>
                      <a:pt x="1356" y="4091"/>
                      <a:pt x="1263" y="3905"/>
                    </a:cubicBezTo>
                    <a:cubicBezTo>
                      <a:pt x="1077" y="3546"/>
                      <a:pt x="944" y="2869"/>
                      <a:pt x="944" y="2099"/>
                    </a:cubicBezTo>
                    <a:cubicBezTo>
                      <a:pt x="944" y="1328"/>
                      <a:pt x="1077" y="651"/>
                      <a:pt x="1263" y="279"/>
                    </a:cubicBezTo>
                    <a:cubicBezTo>
                      <a:pt x="1356" y="107"/>
                      <a:pt x="1462" y="0"/>
                      <a:pt x="1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6"/>
              <p:cNvSpPr/>
              <p:nvPr/>
            </p:nvSpPr>
            <p:spPr>
              <a:xfrm>
                <a:off x="2827102" y="2742732"/>
                <a:ext cx="90098" cy="295432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184" extrusionOk="0">
                    <a:moveTo>
                      <a:pt x="638" y="0"/>
                    </a:moveTo>
                    <a:cubicBezTo>
                      <a:pt x="519" y="0"/>
                      <a:pt x="413" y="107"/>
                      <a:pt x="320" y="279"/>
                    </a:cubicBezTo>
                    <a:cubicBezTo>
                      <a:pt x="134" y="651"/>
                      <a:pt x="1" y="1315"/>
                      <a:pt x="1" y="2099"/>
                    </a:cubicBezTo>
                    <a:cubicBezTo>
                      <a:pt x="1" y="2869"/>
                      <a:pt x="134" y="3546"/>
                      <a:pt x="320" y="3905"/>
                    </a:cubicBezTo>
                    <a:cubicBezTo>
                      <a:pt x="413" y="4078"/>
                      <a:pt x="519" y="4184"/>
                      <a:pt x="638" y="4184"/>
                    </a:cubicBezTo>
                    <a:cubicBezTo>
                      <a:pt x="705" y="4184"/>
                      <a:pt x="758" y="4157"/>
                      <a:pt x="811" y="4117"/>
                    </a:cubicBezTo>
                    <a:cubicBezTo>
                      <a:pt x="1077" y="3878"/>
                      <a:pt x="1276" y="3068"/>
                      <a:pt x="1276" y="2099"/>
                    </a:cubicBezTo>
                    <a:cubicBezTo>
                      <a:pt x="1276" y="1129"/>
                      <a:pt x="1077" y="306"/>
                      <a:pt x="811" y="67"/>
                    </a:cubicBezTo>
                    <a:cubicBezTo>
                      <a:pt x="758" y="27"/>
                      <a:pt x="705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6"/>
              <p:cNvSpPr/>
              <p:nvPr/>
            </p:nvSpPr>
            <p:spPr>
              <a:xfrm>
                <a:off x="2857110" y="2805574"/>
                <a:ext cx="64820" cy="17073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418" extrusionOk="0">
                    <a:moveTo>
                      <a:pt x="545" y="0"/>
                    </a:moveTo>
                    <a:cubicBezTo>
                      <a:pt x="200" y="0"/>
                      <a:pt x="1" y="545"/>
                      <a:pt x="1" y="1209"/>
                    </a:cubicBezTo>
                    <a:cubicBezTo>
                      <a:pt x="1" y="1886"/>
                      <a:pt x="200" y="2417"/>
                      <a:pt x="545" y="2417"/>
                    </a:cubicBezTo>
                    <a:lnTo>
                      <a:pt x="917" y="2417"/>
                    </a:lnTo>
                    <a:cubicBezTo>
                      <a:pt x="838" y="2417"/>
                      <a:pt x="785" y="2364"/>
                      <a:pt x="731" y="2258"/>
                    </a:cubicBezTo>
                    <a:cubicBezTo>
                      <a:pt x="479" y="1581"/>
                      <a:pt x="479" y="837"/>
                      <a:pt x="731" y="159"/>
                    </a:cubicBezTo>
                    <a:cubicBezTo>
                      <a:pt x="785" y="53"/>
                      <a:pt x="838" y="0"/>
                      <a:pt x="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6"/>
              <p:cNvSpPr/>
              <p:nvPr/>
            </p:nvSpPr>
            <p:spPr>
              <a:xfrm>
                <a:off x="2890932" y="2805574"/>
                <a:ext cx="56276" cy="169746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404" extrusionOk="0">
                    <a:moveTo>
                      <a:pt x="438" y="0"/>
                    </a:moveTo>
                    <a:cubicBezTo>
                      <a:pt x="359" y="0"/>
                      <a:pt x="306" y="53"/>
                      <a:pt x="252" y="159"/>
                    </a:cubicBezTo>
                    <a:lnTo>
                      <a:pt x="252" y="146"/>
                    </a:lnTo>
                    <a:cubicBezTo>
                      <a:pt x="0" y="810"/>
                      <a:pt x="0" y="1554"/>
                      <a:pt x="252" y="2231"/>
                    </a:cubicBezTo>
                    <a:cubicBezTo>
                      <a:pt x="306" y="2338"/>
                      <a:pt x="359" y="2404"/>
                      <a:pt x="438" y="2404"/>
                    </a:cubicBezTo>
                    <a:cubicBezTo>
                      <a:pt x="465" y="2391"/>
                      <a:pt x="505" y="2377"/>
                      <a:pt x="518" y="2364"/>
                    </a:cubicBezTo>
                    <a:cubicBezTo>
                      <a:pt x="677" y="2231"/>
                      <a:pt x="797" y="1753"/>
                      <a:pt x="797" y="1195"/>
                    </a:cubicBezTo>
                    <a:cubicBezTo>
                      <a:pt x="797" y="638"/>
                      <a:pt x="691" y="173"/>
                      <a:pt x="518" y="40"/>
                    </a:cubicBezTo>
                    <a:cubicBezTo>
                      <a:pt x="505" y="13"/>
                      <a:pt x="465" y="0"/>
                      <a:pt x="4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6"/>
              <p:cNvSpPr/>
              <p:nvPr/>
            </p:nvSpPr>
            <p:spPr>
              <a:xfrm>
                <a:off x="1987843" y="2262308"/>
                <a:ext cx="884390" cy="488904"/>
              </a:xfrm>
              <a:custGeom>
                <a:avLst/>
                <a:gdLst/>
                <a:ahLst/>
                <a:cxnLst/>
                <a:rect l="l" t="t" r="r" b="b"/>
                <a:pathLst>
                  <a:path w="12525" h="6924" extrusionOk="0">
                    <a:moveTo>
                      <a:pt x="6200" y="1"/>
                    </a:moveTo>
                    <a:cubicBezTo>
                      <a:pt x="5295" y="1"/>
                      <a:pt x="4390" y="210"/>
                      <a:pt x="3560" y="629"/>
                    </a:cubicBezTo>
                    <a:cubicBezTo>
                      <a:pt x="2285" y="1293"/>
                      <a:pt x="1169" y="2275"/>
                      <a:pt x="505" y="4161"/>
                    </a:cubicBezTo>
                    <a:cubicBezTo>
                      <a:pt x="186" y="5078"/>
                      <a:pt x="40" y="6379"/>
                      <a:pt x="0" y="6804"/>
                    </a:cubicBezTo>
                    <a:lnTo>
                      <a:pt x="784" y="6831"/>
                    </a:lnTo>
                    <a:cubicBezTo>
                      <a:pt x="784" y="6831"/>
                      <a:pt x="412" y="4759"/>
                      <a:pt x="2192" y="2714"/>
                    </a:cubicBezTo>
                    <a:cubicBezTo>
                      <a:pt x="3204" y="1545"/>
                      <a:pt x="4665" y="976"/>
                      <a:pt x="6138" y="976"/>
                    </a:cubicBezTo>
                    <a:cubicBezTo>
                      <a:pt x="7679" y="976"/>
                      <a:pt x="9234" y="1598"/>
                      <a:pt x="10306" y="2807"/>
                    </a:cubicBezTo>
                    <a:cubicBezTo>
                      <a:pt x="11887" y="4600"/>
                      <a:pt x="11542" y="6924"/>
                      <a:pt x="11542" y="6924"/>
                    </a:cubicBezTo>
                    <a:lnTo>
                      <a:pt x="12524" y="6804"/>
                    </a:lnTo>
                    <a:cubicBezTo>
                      <a:pt x="12471" y="6539"/>
                      <a:pt x="12179" y="4693"/>
                      <a:pt x="12046" y="4321"/>
                    </a:cubicBezTo>
                    <a:cubicBezTo>
                      <a:pt x="11356" y="2408"/>
                      <a:pt x="10121" y="1239"/>
                      <a:pt x="8753" y="589"/>
                    </a:cubicBezTo>
                    <a:cubicBezTo>
                      <a:pt x="7949" y="197"/>
                      <a:pt x="7075" y="1"/>
                      <a:pt x="6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6"/>
              <p:cNvSpPr/>
              <p:nvPr/>
            </p:nvSpPr>
            <p:spPr>
              <a:xfrm>
                <a:off x="1831232" y="3387886"/>
                <a:ext cx="1161958" cy="1623395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22991" extrusionOk="0">
                    <a:moveTo>
                      <a:pt x="11037" y="1"/>
                    </a:moveTo>
                    <a:cubicBezTo>
                      <a:pt x="11037" y="1"/>
                      <a:pt x="11037" y="1767"/>
                      <a:pt x="8593" y="1913"/>
                    </a:cubicBezTo>
                    <a:cubicBezTo>
                      <a:pt x="8470" y="1920"/>
                      <a:pt x="8353" y="1924"/>
                      <a:pt x="8240" y="1924"/>
                    </a:cubicBezTo>
                    <a:cubicBezTo>
                      <a:pt x="5677" y="1924"/>
                      <a:pt x="5738" y="120"/>
                      <a:pt x="5738" y="120"/>
                    </a:cubicBezTo>
                    <a:lnTo>
                      <a:pt x="5738" y="120"/>
                    </a:lnTo>
                    <a:cubicBezTo>
                      <a:pt x="5738" y="120"/>
                      <a:pt x="3267" y="1223"/>
                      <a:pt x="1833" y="1462"/>
                    </a:cubicBezTo>
                    <a:cubicBezTo>
                      <a:pt x="399" y="1714"/>
                      <a:pt x="0" y="4025"/>
                      <a:pt x="160" y="5951"/>
                    </a:cubicBezTo>
                    <a:cubicBezTo>
                      <a:pt x="266" y="7319"/>
                      <a:pt x="731" y="10094"/>
                      <a:pt x="1169" y="12711"/>
                    </a:cubicBezTo>
                    <a:cubicBezTo>
                      <a:pt x="1355" y="13747"/>
                      <a:pt x="1236" y="15048"/>
                      <a:pt x="1382" y="15925"/>
                    </a:cubicBezTo>
                    <a:cubicBezTo>
                      <a:pt x="1687" y="17691"/>
                      <a:pt x="1289" y="20440"/>
                      <a:pt x="625" y="22977"/>
                    </a:cubicBezTo>
                    <a:lnTo>
                      <a:pt x="15035" y="22990"/>
                    </a:lnTo>
                    <a:cubicBezTo>
                      <a:pt x="14809" y="21702"/>
                      <a:pt x="14278" y="20321"/>
                      <a:pt x="14304" y="19152"/>
                    </a:cubicBezTo>
                    <a:cubicBezTo>
                      <a:pt x="14384" y="16031"/>
                      <a:pt x="15978" y="10891"/>
                      <a:pt x="16217" y="6973"/>
                    </a:cubicBezTo>
                    <a:cubicBezTo>
                      <a:pt x="16456" y="3055"/>
                      <a:pt x="15579" y="1834"/>
                      <a:pt x="15141" y="1661"/>
                    </a:cubicBezTo>
                    <a:cubicBezTo>
                      <a:pt x="14689" y="1501"/>
                      <a:pt x="11953" y="798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6"/>
              <p:cNvSpPr/>
              <p:nvPr/>
            </p:nvSpPr>
            <p:spPr>
              <a:xfrm>
                <a:off x="1262900" y="3488222"/>
                <a:ext cx="713726" cy="1458026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20649" extrusionOk="0">
                    <a:moveTo>
                      <a:pt x="10108" y="1"/>
                    </a:moveTo>
                    <a:cubicBezTo>
                      <a:pt x="10076" y="6"/>
                      <a:pt x="10044" y="12"/>
                      <a:pt x="10014" y="20"/>
                    </a:cubicBezTo>
                    <a:lnTo>
                      <a:pt x="10014" y="20"/>
                    </a:lnTo>
                    <a:cubicBezTo>
                      <a:pt x="10074" y="7"/>
                      <a:pt x="10108" y="1"/>
                      <a:pt x="10108" y="1"/>
                    </a:cubicBezTo>
                    <a:close/>
                    <a:moveTo>
                      <a:pt x="10014" y="20"/>
                    </a:moveTo>
                    <a:cubicBezTo>
                      <a:pt x="9536" y="120"/>
                      <a:pt x="7365" y="640"/>
                      <a:pt x="6270" y="2006"/>
                    </a:cubicBezTo>
                    <a:cubicBezTo>
                      <a:pt x="5048" y="3560"/>
                      <a:pt x="785" y="15088"/>
                      <a:pt x="240" y="18555"/>
                    </a:cubicBezTo>
                    <a:cubicBezTo>
                      <a:pt x="0" y="20118"/>
                      <a:pt x="761" y="20648"/>
                      <a:pt x="1703" y="20648"/>
                    </a:cubicBezTo>
                    <a:cubicBezTo>
                      <a:pt x="2378" y="20648"/>
                      <a:pt x="3147" y="20376"/>
                      <a:pt x="3706" y="20015"/>
                    </a:cubicBezTo>
                    <a:cubicBezTo>
                      <a:pt x="5101" y="19126"/>
                      <a:pt x="7531" y="13707"/>
                      <a:pt x="9404" y="10307"/>
                    </a:cubicBezTo>
                    <a:cubicBezTo>
                      <a:pt x="8952" y="7704"/>
                      <a:pt x="9112" y="5526"/>
                      <a:pt x="8992" y="4158"/>
                    </a:cubicBezTo>
                    <a:cubicBezTo>
                      <a:pt x="8837" y="2275"/>
                      <a:pt x="8681" y="329"/>
                      <a:pt x="10014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6"/>
              <p:cNvSpPr/>
              <p:nvPr/>
            </p:nvSpPr>
            <p:spPr>
              <a:xfrm>
                <a:off x="2841223" y="3491046"/>
                <a:ext cx="710337" cy="1446728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20489" extrusionOk="0">
                    <a:moveTo>
                      <a:pt x="0" y="1"/>
                    </a:moveTo>
                    <a:cubicBezTo>
                      <a:pt x="1434" y="240"/>
                      <a:pt x="1275" y="2192"/>
                      <a:pt x="1102" y="4131"/>
                    </a:cubicBezTo>
                    <a:cubicBezTo>
                      <a:pt x="996" y="5486"/>
                      <a:pt x="1142" y="7664"/>
                      <a:pt x="704" y="10267"/>
                    </a:cubicBezTo>
                    <a:cubicBezTo>
                      <a:pt x="1514" y="14105"/>
                      <a:pt x="5233" y="19152"/>
                      <a:pt x="6627" y="20042"/>
                    </a:cubicBezTo>
                    <a:cubicBezTo>
                      <a:pt x="7076" y="20324"/>
                      <a:pt x="7633" y="20489"/>
                      <a:pt x="8149" y="20489"/>
                    </a:cubicBezTo>
                    <a:cubicBezTo>
                      <a:pt x="9189" y="20489"/>
                      <a:pt x="10060" y="19817"/>
                      <a:pt x="9536" y="18076"/>
                    </a:cubicBezTo>
                    <a:cubicBezTo>
                      <a:pt x="8420" y="14384"/>
                      <a:pt x="5047" y="3520"/>
                      <a:pt x="3825" y="1966"/>
                    </a:cubicBezTo>
                    <a:cubicBezTo>
                      <a:pt x="2604" y="426"/>
                      <a:pt x="2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1771214" y="3619554"/>
                <a:ext cx="161203" cy="539602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7642" extrusionOk="0">
                    <a:moveTo>
                      <a:pt x="0" y="0"/>
                    </a:moveTo>
                    <a:cubicBezTo>
                      <a:pt x="1" y="1"/>
                      <a:pt x="1514" y="4635"/>
                      <a:pt x="1767" y="7026"/>
                    </a:cubicBezTo>
                    <a:cubicBezTo>
                      <a:pt x="1812" y="7451"/>
                      <a:pt x="1873" y="7641"/>
                      <a:pt x="1927" y="7641"/>
                    </a:cubicBezTo>
                    <a:cubicBezTo>
                      <a:pt x="2177" y="7641"/>
                      <a:pt x="2282" y="359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2890155" y="3616730"/>
                <a:ext cx="161203" cy="539602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7642" extrusionOk="0">
                    <a:moveTo>
                      <a:pt x="2282" y="0"/>
                    </a:moveTo>
                    <a:cubicBezTo>
                      <a:pt x="0" y="3592"/>
                      <a:pt x="106" y="7641"/>
                      <a:pt x="356" y="7641"/>
                    </a:cubicBezTo>
                    <a:cubicBezTo>
                      <a:pt x="410" y="7641"/>
                      <a:pt x="471" y="7452"/>
                      <a:pt x="516" y="7026"/>
                    </a:cubicBezTo>
                    <a:cubicBezTo>
                      <a:pt x="768" y="4636"/>
                      <a:pt x="2282" y="1"/>
                      <a:pt x="2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2194162" y="3525786"/>
                <a:ext cx="443643" cy="136207"/>
              </a:xfrm>
              <a:custGeom>
                <a:avLst/>
                <a:gdLst/>
                <a:ahLst/>
                <a:cxnLst/>
                <a:rect l="l" t="t" r="r" b="b"/>
                <a:pathLst>
                  <a:path w="6283" h="1929" extrusionOk="0">
                    <a:moveTo>
                      <a:pt x="0" y="0"/>
                    </a:moveTo>
                    <a:cubicBezTo>
                      <a:pt x="0" y="0"/>
                      <a:pt x="27" y="1833"/>
                      <a:pt x="3015" y="1926"/>
                    </a:cubicBezTo>
                    <a:cubicBezTo>
                      <a:pt x="3076" y="1927"/>
                      <a:pt x="3137" y="1928"/>
                      <a:pt x="3196" y="1928"/>
                    </a:cubicBezTo>
                    <a:cubicBezTo>
                      <a:pt x="6014" y="1928"/>
                      <a:pt x="6282" y="107"/>
                      <a:pt x="6282" y="106"/>
                    </a:cubicBezTo>
                    <a:lnTo>
                      <a:pt x="6282" y="106"/>
                    </a:lnTo>
                    <a:cubicBezTo>
                      <a:pt x="6282" y="107"/>
                      <a:pt x="5671" y="1514"/>
                      <a:pt x="3015" y="1541"/>
                    </a:cubicBezTo>
                    <a:cubicBezTo>
                      <a:pt x="2982" y="1541"/>
                      <a:pt x="2949" y="1541"/>
                      <a:pt x="2917" y="1541"/>
                    </a:cubicBezTo>
                    <a:cubicBezTo>
                      <a:pt x="350" y="15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D47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1916528" y="3559678"/>
                <a:ext cx="455858" cy="758563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0743" extrusionOk="0">
                    <a:moveTo>
                      <a:pt x="2150" y="0"/>
                    </a:moveTo>
                    <a:cubicBezTo>
                      <a:pt x="1567" y="0"/>
                      <a:pt x="983" y="35"/>
                      <a:pt x="399" y="104"/>
                    </a:cubicBezTo>
                    <a:lnTo>
                      <a:pt x="1" y="689"/>
                    </a:lnTo>
                    <a:lnTo>
                      <a:pt x="187" y="10450"/>
                    </a:lnTo>
                    <a:lnTo>
                      <a:pt x="2126" y="10397"/>
                    </a:lnTo>
                    <a:cubicBezTo>
                      <a:pt x="2217" y="10396"/>
                      <a:pt x="2308" y="10395"/>
                      <a:pt x="2399" y="10395"/>
                    </a:cubicBezTo>
                    <a:cubicBezTo>
                      <a:pt x="3025" y="10395"/>
                      <a:pt x="3650" y="10434"/>
                      <a:pt x="4264" y="10504"/>
                    </a:cubicBezTo>
                    <a:lnTo>
                      <a:pt x="6217" y="10743"/>
                    </a:lnTo>
                    <a:lnTo>
                      <a:pt x="6456" y="1140"/>
                    </a:lnTo>
                    <a:cubicBezTo>
                      <a:pt x="6097" y="689"/>
                      <a:pt x="5592" y="383"/>
                      <a:pt x="5035" y="277"/>
                    </a:cubicBezTo>
                    <a:cubicBezTo>
                      <a:pt x="4081" y="95"/>
                      <a:pt x="3118" y="0"/>
                      <a:pt x="2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6"/>
              <p:cNvSpPr/>
              <p:nvPr/>
            </p:nvSpPr>
            <p:spPr>
              <a:xfrm>
                <a:off x="2421100" y="3559678"/>
                <a:ext cx="455788" cy="758563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0743" extrusionOk="0">
                    <a:moveTo>
                      <a:pt x="4306" y="0"/>
                    </a:moveTo>
                    <a:cubicBezTo>
                      <a:pt x="3338" y="0"/>
                      <a:pt x="2375" y="95"/>
                      <a:pt x="1421" y="277"/>
                    </a:cubicBezTo>
                    <a:cubicBezTo>
                      <a:pt x="850" y="383"/>
                      <a:pt x="346" y="689"/>
                      <a:pt x="0" y="1140"/>
                    </a:cubicBezTo>
                    <a:lnTo>
                      <a:pt x="239" y="10743"/>
                    </a:lnTo>
                    <a:lnTo>
                      <a:pt x="2192" y="10504"/>
                    </a:lnTo>
                    <a:cubicBezTo>
                      <a:pt x="2806" y="10434"/>
                      <a:pt x="3431" y="10395"/>
                      <a:pt x="4057" y="10395"/>
                    </a:cubicBezTo>
                    <a:cubicBezTo>
                      <a:pt x="4148" y="10395"/>
                      <a:pt x="4239" y="10396"/>
                      <a:pt x="4330" y="10397"/>
                    </a:cubicBezTo>
                    <a:lnTo>
                      <a:pt x="6269" y="10450"/>
                    </a:lnTo>
                    <a:lnTo>
                      <a:pt x="6455" y="689"/>
                    </a:lnTo>
                    <a:lnTo>
                      <a:pt x="6056" y="104"/>
                    </a:lnTo>
                    <a:cubicBezTo>
                      <a:pt x="5472" y="35"/>
                      <a:pt x="4888" y="0"/>
                      <a:pt x="4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>
                <a:off x="1900641" y="3601337"/>
                <a:ext cx="471745" cy="759128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0751" extrusionOk="0">
                    <a:moveTo>
                      <a:pt x="2144" y="0"/>
                    </a:moveTo>
                    <a:cubicBezTo>
                      <a:pt x="1508" y="0"/>
                      <a:pt x="872" y="33"/>
                      <a:pt x="239" y="99"/>
                    </a:cubicBezTo>
                    <a:lnTo>
                      <a:pt x="0" y="125"/>
                    </a:lnTo>
                    <a:lnTo>
                      <a:pt x="0" y="10458"/>
                    </a:lnTo>
                    <a:lnTo>
                      <a:pt x="2152" y="10405"/>
                    </a:lnTo>
                    <a:cubicBezTo>
                      <a:pt x="2278" y="10403"/>
                      <a:pt x="2404" y="10402"/>
                      <a:pt x="2529" y="10402"/>
                    </a:cubicBezTo>
                    <a:cubicBezTo>
                      <a:pt x="3197" y="10402"/>
                      <a:pt x="3858" y="10433"/>
                      <a:pt x="4529" y="10511"/>
                    </a:cubicBezTo>
                    <a:lnTo>
                      <a:pt x="6681" y="10750"/>
                    </a:lnTo>
                    <a:lnTo>
                      <a:pt x="6681" y="550"/>
                    </a:lnTo>
                    <a:lnTo>
                      <a:pt x="6375" y="484"/>
                    </a:lnTo>
                    <a:cubicBezTo>
                      <a:pt x="4981" y="163"/>
                      <a:pt x="3562" y="0"/>
                      <a:pt x="2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6"/>
              <p:cNvSpPr/>
              <p:nvPr/>
            </p:nvSpPr>
            <p:spPr>
              <a:xfrm>
                <a:off x="2372309" y="3640172"/>
                <a:ext cx="48862" cy="72029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201" extrusionOk="0">
                    <a:moveTo>
                      <a:pt x="1" y="0"/>
                    </a:moveTo>
                    <a:lnTo>
                      <a:pt x="1" y="10200"/>
                    </a:lnTo>
                    <a:lnTo>
                      <a:pt x="691" y="1020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6"/>
              <p:cNvSpPr/>
              <p:nvPr/>
            </p:nvSpPr>
            <p:spPr>
              <a:xfrm>
                <a:off x="2421100" y="3601337"/>
                <a:ext cx="471745" cy="759128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0751" extrusionOk="0">
                    <a:moveTo>
                      <a:pt x="4528" y="0"/>
                    </a:moveTo>
                    <a:cubicBezTo>
                      <a:pt x="3107" y="0"/>
                      <a:pt x="1690" y="163"/>
                      <a:pt x="306" y="484"/>
                    </a:cubicBezTo>
                    <a:lnTo>
                      <a:pt x="0" y="550"/>
                    </a:lnTo>
                    <a:lnTo>
                      <a:pt x="0" y="10750"/>
                    </a:lnTo>
                    <a:lnTo>
                      <a:pt x="2152" y="10511"/>
                    </a:lnTo>
                    <a:cubicBezTo>
                      <a:pt x="2811" y="10433"/>
                      <a:pt x="3480" y="10402"/>
                      <a:pt x="4151" y="10402"/>
                    </a:cubicBezTo>
                    <a:cubicBezTo>
                      <a:pt x="4277" y="10402"/>
                      <a:pt x="4403" y="10403"/>
                      <a:pt x="4529" y="10405"/>
                    </a:cubicBezTo>
                    <a:lnTo>
                      <a:pt x="6681" y="10458"/>
                    </a:lnTo>
                    <a:lnTo>
                      <a:pt x="6681" y="125"/>
                    </a:lnTo>
                    <a:lnTo>
                      <a:pt x="6442" y="99"/>
                    </a:lnTo>
                    <a:cubicBezTo>
                      <a:pt x="5804" y="33"/>
                      <a:pt x="5166" y="0"/>
                      <a:pt x="4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6"/>
              <p:cNvSpPr/>
              <p:nvPr/>
            </p:nvSpPr>
            <p:spPr>
              <a:xfrm>
                <a:off x="1705548" y="3826439"/>
                <a:ext cx="575895" cy="476335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6746" extrusionOk="0">
                    <a:moveTo>
                      <a:pt x="6682" y="0"/>
                    </a:moveTo>
                    <a:cubicBezTo>
                      <a:pt x="6595" y="0"/>
                      <a:pt x="6501" y="10"/>
                      <a:pt x="6402" y="32"/>
                    </a:cubicBezTo>
                    <a:cubicBezTo>
                      <a:pt x="5924" y="125"/>
                      <a:pt x="3255" y="1254"/>
                      <a:pt x="2498" y="1745"/>
                    </a:cubicBezTo>
                    <a:cubicBezTo>
                      <a:pt x="1741" y="2223"/>
                      <a:pt x="373" y="4840"/>
                      <a:pt x="306" y="4946"/>
                    </a:cubicBezTo>
                    <a:cubicBezTo>
                      <a:pt x="1" y="5451"/>
                      <a:pt x="1249" y="6407"/>
                      <a:pt x="1608" y="6619"/>
                    </a:cubicBezTo>
                    <a:cubicBezTo>
                      <a:pt x="1770" y="6709"/>
                      <a:pt x="2059" y="6745"/>
                      <a:pt x="2374" y="6745"/>
                    </a:cubicBezTo>
                    <a:cubicBezTo>
                      <a:pt x="2756" y="6745"/>
                      <a:pt x="3177" y="6692"/>
                      <a:pt x="3454" y="6619"/>
                    </a:cubicBezTo>
                    <a:cubicBezTo>
                      <a:pt x="3945" y="6486"/>
                      <a:pt x="4463" y="5876"/>
                      <a:pt x="4928" y="5623"/>
                    </a:cubicBezTo>
                    <a:cubicBezTo>
                      <a:pt x="5380" y="5358"/>
                      <a:pt x="6601" y="5172"/>
                      <a:pt x="7000" y="4933"/>
                    </a:cubicBezTo>
                    <a:cubicBezTo>
                      <a:pt x="7398" y="4680"/>
                      <a:pt x="7279" y="4362"/>
                      <a:pt x="6987" y="4269"/>
                    </a:cubicBezTo>
                    <a:cubicBezTo>
                      <a:pt x="6916" y="4242"/>
                      <a:pt x="6820" y="4230"/>
                      <a:pt x="6707" y="4230"/>
                    </a:cubicBezTo>
                    <a:cubicBezTo>
                      <a:pt x="6202" y="4230"/>
                      <a:pt x="5346" y="4460"/>
                      <a:pt x="4782" y="4601"/>
                    </a:cubicBezTo>
                    <a:cubicBezTo>
                      <a:pt x="4450" y="4654"/>
                      <a:pt x="4118" y="4760"/>
                      <a:pt x="3826" y="4933"/>
                    </a:cubicBezTo>
                    <a:cubicBezTo>
                      <a:pt x="4051" y="4733"/>
                      <a:pt x="4317" y="4574"/>
                      <a:pt x="4596" y="4468"/>
                    </a:cubicBezTo>
                    <a:cubicBezTo>
                      <a:pt x="5034" y="4322"/>
                      <a:pt x="6827" y="4083"/>
                      <a:pt x="7478" y="3817"/>
                    </a:cubicBezTo>
                    <a:cubicBezTo>
                      <a:pt x="8115" y="3551"/>
                      <a:pt x="7837" y="3113"/>
                      <a:pt x="7651" y="2940"/>
                    </a:cubicBezTo>
                    <a:cubicBezTo>
                      <a:pt x="7573" y="2863"/>
                      <a:pt x="7463" y="2836"/>
                      <a:pt x="7307" y="2836"/>
                    </a:cubicBezTo>
                    <a:cubicBezTo>
                      <a:pt x="7088" y="2836"/>
                      <a:pt x="6777" y="2888"/>
                      <a:pt x="6336" y="2927"/>
                    </a:cubicBezTo>
                    <a:cubicBezTo>
                      <a:pt x="5428" y="3044"/>
                      <a:pt x="4546" y="3236"/>
                      <a:pt x="3677" y="3493"/>
                    </a:cubicBezTo>
                    <a:lnTo>
                      <a:pt x="3677" y="3493"/>
                    </a:lnTo>
                    <a:cubicBezTo>
                      <a:pt x="3747" y="3463"/>
                      <a:pt x="3836" y="3425"/>
                      <a:pt x="3945" y="3379"/>
                    </a:cubicBezTo>
                    <a:cubicBezTo>
                      <a:pt x="4729" y="3033"/>
                      <a:pt x="7040" y="2396"/>
                      <a:pt x="7598" y="2223"/>
                    </a:cubicBezTo>
                    <a:cubicBezTo>
                      <a:pt x="8155" y="2064"/>
                      <a:pt x="8089" y="1665"/>
                      <a:pt x="7757" y="1387"/>
                    </a:cubicBezTo>
                    <a:cubicBezTo>
                      <a:pt x="7675" y="1318"/>
                      <a:pt x="7565" y="1290"/>
                      <a:pt x="7435" y="1290"/>
                    </a:cubicBezTo>
                    <a:cubicBezTo>
                      <a:pt x="7034" y="1290"/>
                      <a:pt x="6445" y="1552"/>
                      <a:pt x="5924" y="1692"/>
                    </a:cubicBezTo>
                    <a:cubicBezTo>
                      <a:pt x="5311" y="1848"/>
                      <a:pt x="3707" y="2429"/>
                      <a:pt x="3527" y="2429"/>
                    </a:cubicBezTo>
                    <a:cubicBezTo>
                      <a:pt x="3508" y="2429"/>
                      <a:pt x="3505" y="2423"/>
                      <a:pt x="3520" y="2409"/>
                    </a:cubicBezTo>
                    <a:cubicBezTo>
                      <a:pt x="3680" y="2263"/>
                      <a:pt x="5340" y="1612"/>
                      <a:pt x="5951" y="1373"/>
                    </a:cubicBezTo>
                    <a:cubicBezTo>
                      <a:pt x="6575" y="1121"/>
                      <a:pt x="7372" y="683"/>
                      <a:pt x="7279" y="258"/>
                    </a:cubicBezTo>
                    <a:cubicBezTo>
                      <a:pt x="7258" y="142"/>
                      <a:pt x="7019" y="0"/>
                      <a:pt x="6682" y="0"/>
                    </a:cubicBezTo>
                    <a:close/>
                  </a:path>
                </a:pathLst>
              </a:custGeom>
              <a:solidFill>
                <a:srgbClr val="FFB3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6"/>
              <p:cNvSpPr/>
              <p:nvPr/>
            </p:nvSpPr>
            <p:spPr>
              <a:xfrm>
                <a:off x="1275115" y="4140013"/>
                <a:ext cx="624616" cy="870621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2330" extrusionOk="0">
                    <a:moveTo>
                      <a:pt x="6708" y="0"/>
                    </a:moveTo>
                    <a:cubicBezTo>
                      <a:pt x="6708" y="0"/>
                      <a:pt x="4769" y="2099"/>
                      <a:pt x="2577" y="4569"/>
                    </a:cubicBezTo>
                    <a:cubicBezTo>
                      <a:pt x="1" y="7477"/>
                      <a:pt x="27" y="10293"/>
                      <a:pt x="27" y="10293"/>
                    </a:cubicBezTo>
                    <a:cubicBezTo>
                      <a:pt x="275" y="11817"/>
                      <a:pt x="935" y="12330"/>
                      <a:pt x="1676" y="12330"/>
                    </a:cubicBezTo>
                    <a:cubicBezTo>
                      <a:pt x="2765" y="12330"/>
                      <a:pt x="4028" y="11225"/>
                      <a:pt x="4423" y="10585"/>
                    </a:cubicBezTo>
                    <a:cubicBezTo>
                      <a:pt x="5101" y="9523"/>
                      <a:pt x="8846" y="2178"/>
                      <a:pt x="8408" y="2059"/>
                    </a:cubicBezTo>
                    <a:cubicBezTo>
                      <a:pt x="7823" y="1899"/>
                      <a:pt x="6708" y="0"/>
                      <a:pt x="67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6"/>
              <p:cNvSpPr/>
              <p:nvPr/>
            </p:nvSpPr>
            <p:spPr>
              <a:xfrm>
                <a:off x="1675257" y="4137825"/>
                <a:ext cx="215149" cy="226941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3214" extrusionOk="0">
                    <a:moveTo>
                      <a:pt x="3046" y="2329"/>
                    </a:moveTo>
                    <a:cubicBezTo>
                      <a:pt x="3046" y="2333"/>
                      <a:pt x="3045" y="2337"/>
                      <a:pt x="3045" y="2341"/>
                    </a:cubicBezTo>
                    <a:lnTo>
                      <a:pt x="3045" y="2341"/>
                    </a:lnTo>
                    <a:cubicBezTo>
                      <a:pt x="3046" y="2342"/>
                      <a:pt x="3046" y="2342"/>
                      <a:pt x="3046" y="2342"/>
                    </a:cubicBezTo>
                    <a:lnTo>
                      <a:pt x="3046" y="2329"/>
                    </a:lnTo>
                    <a:close/>
                    <a:moveTo>
                      <a:pt x="1011" y="0"/>
                    </a:moveTo>
                    <a:cubicBezTo>
                      <a:pt x="745" y="0"/>
                      <a:pt x="1" y="792"/>
                      <a:pt x="151" y="1080"/>
                    </a:cubicBezTo>
                    <a:cubicBezTo>
                      <a:pt x="304" y="1400"/>
                      <a:pt x="2000" y="3213"/>
                      <a:pt x="2408" y="3213"/>
                    </a:cubicBezTo>
                    <a:cubicBezTo>
                      <a:pt x="2423" y="3213"/>
                      <a:pt x="2437" y="3211"/>
                      <a:pt x="2448" y="3205"/>
                    </a:cubicBezTo>
                    <a:cubicBezTo>
                      <a:pt x="2790" y="3048"/>
                      <a:pt x="3015" y="2721"/>
                      <a:pt x="3045" y="2341"/>
                    </a:cubicBezTo>
                    <a:lnTo>
                      <a:pt x="3045" y="2341"/>
                    </a:lnTo>
                    <a:cubicBezTo>
                      <a:pt x="2999" y="2292"/>
                      <a:pt x="1199" y="372"/>
                      <a:pt x="1094" y="58"/>
                    </a:cubicBezTo>
                    <a:cubicBezTo>
                      <a:pt x="1080" y="18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6"/>
              <p:cNvSpPr/>
              <p:nvPr/>
            </p:nvSpPr>
            <p:spPr>
              <a:xfrm>
                <a:off x="2490508" y="3823756"/>
                <a:ext cx="576742" cy="475911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6740" extrusionOk="0">
                    <a:moveTo>
                      <a:pt x="1485" y="0"/>
                    </a:moveTo>
                    <a:cubicBezTo>
                      <a:pt x="1142" y="0"/>
                      <a:pt x="898" y="152"/>
                      <a:pt x="877" y="269"/>
                    </a:cubicBezTo>
                    <a:cubicBezTo>
                      <a:pt x="784" y="694"/>
                      <a:pt x="1580" y="1132"/>
                      <a:pt x="2205" y="1371"/>
                    </a:cubicBezTo>
                    <a:cubicBezTo>
                      <a:pt x="2816" y="1610"/>
                      <a:pt x="4476" y="2261"/>
                      <a:pt x="4635" y="2407"/>
                    </a:cubicBezTo>
                    <a:cubicBezTo>
                      <a:pt x="4650" y="2421"/>
                      <a:pt x="4647" y="2428"/>
                      <a:pt x="4627" y="2428"/>
                    </a:cubicBezTo>
                    <a:cubicBezTo>
                      <a:pt x="4443" y="2428"/>
                      <a:pt x="2843" y="1858"/>
                      <a:pt x="2231" y="1690"/>
                    </a:cubicBezTo>
                    <a:cubicBezTo>
                      <a:pt x="1720" y="1550"/>
                      <a:pt x="1126" y="1289"/>
                      <a:pt x="722" y="1289"/>
                    </a:cubicBezTo>
                    <a:cubicBezTo>
                      <a:pt x="591" y="1289"/>
                      <a:pt x="480" y="1316"/>
                      <a:pt x="398" y="1385"/>
                    </a:cubicBezTo>
                    <a:cubicBezTo>
                      <a:pt x="66" y="1677"/>
                      <a:pt x="0" y="2062"/>
                      <a:pt x="558" y="2235"/>
                    </a:cubicBezTo>
                    <a:cubicBezTo>
                      <a:pt x="1116" y="2394"/>
                      <a:pt x="3427" y="3032"/>
                      <a:pt x="4210" y="3377"/>
                    </a:cubicBezTo>
                    <a:cubicBezTo>
                      <a:pt x="4320" y="3424"/>
                      <a:pt x="4409" y="3461"/>
                      <a:pt x="4481" y="3491"/>
                    </a:cubicBezTo>
                    <a:lnTo>
                      <a:pt x="4481" y="3491"/>
                    </a:lnTo>
                    <a:cubicBezTo>
                      <a:pt x="3611" y="3235"/>
                      <a:pt x="2728" y="3042"/>
                      <a:pt x="1833" y="2925"/>
                    </a:cubicBezTo>
                    <a:cubicBezTo>
                      <a:pt x="1378" y="2894"/>
                      <a:pt x="1062" y="2844"/>
                      <a:pt x="841" y="2844"/>
                    </a:cubicBezTo>
                    <a:cubicBezTo>
                      <a:pt x="688" y="2844"/>
                      <a:pt x="581" y="2868"/>
                      <a:pt x="505" y="2939"/>
                    </a:cubicBezTo>
                    <a:cubicBezTo>
                      <a:pt x="332" y="3125"/>
                      <a:pt x="40" y="3563"/>
                      <a:pt x="691" y="3828"/>
                    </a:cubicBezTo>
                    <a:cubicBezTo>
                      <a:pt x="1328" y="4081"/>
                      <a:pt x="3121" y="4307"/>
                      <a:pt x="3559" y="4466"/>
                    </a:cubicBezTo>
                    <a:cubicBezTo>
                      <a:pt x="3838" y="4572"/>
                      <a:pt x="4104" y="4732"/>
                      <a:pt x="4343" y="4931"/>
                    </a:cubicBezTo>
                    <a:cubicBezTo>
                      <a:pt x="4037" y="4758"/>
                      <a:pt x="3719" y="4652"/>
                      <a:pt x="3387" y="4599"/>
                    </a:cubicBezTo>
                    <a:cubicBezTo>
                      <a:pt x="2807" y="4456"/>
                      <a:pt x="1947" y="4233"/>
                      <a:pt x="1447" y="4233"/>
                    </a:cubicBezTo>
                    <a:cubicBezTo>
                      <a:pt x="1340" y="4233"/>
                      <a:pt x="1250" y="4243"/>
                      <a:pt x="1182" y="4267"/>
                    </a:cubicBezTo>
                    <a:cubicBezTo>
                      <a:pt x="877" y="4373"/>
                      <a:pt x="770" y="4678"/>
                      <a:pt x="1169" y="4931"/>
                    </a:cubicBezTo>
                    <a:cubicBezTo>
                      <a:pt x="1567" y="5170"/>
                      <a:pt x="2776" y="5356"/>
                      <a:pt x="3241" y="5608"/>
                    </a:cubicBezTo>
                    <a:cubicBezTo>
                      <a:pt x="3692" y="5874"/>
                      <a:pt x="4223" y="6471"/>
                      <a:pt x="4715" y="6604"/>
                    </a:cubicBezTo>
                    <a:cubicBezTo>
                      <a:pt x="4990" y="6684"/>
                      <a:pt x="5403" y="6740"/>
                      <a:pt x="5780" y="6740"/>
                    </a:cubicBezTo>
                    <a:cubicBezTo>
                      <a:pt x="6095" y="6740"/>
                      <a:pt x="6384" y="6701"/>
                      <a:pt x="6548" y="6604"/>
                    </a:cubicBezTo>
                    <a:cubicBezTo>
                      <a:pt x="6919" y="6405"/>
                      <a:pt x="8168" y="5435"/>
                      <a:pt x="7862" y="4931"/>
                    </a:cubicBezTo>
                    <a:cubicBezTo>
                      <a:pt x="7796" y="4838"/>
                      <a:pt x="6428" y="2221"/>
                      <a:pt x="5671" y="1743"/>
                    </a:cubicBezTo>
                    <a:cubicBezTo>
                      <a:pt x="4914" y="1252"/>
                      <a:pt x="2231" y="136"/>
                      <a:pt x="1753" y="30"/>
                    </a:cubicBezTo>
                    <a:cubicBezTo>
                      <a:pt x="1659" y="9"/>
                      <a:pt x="1569" y="0"/>
                      <a:pt x="1485" y="0"/>
                    </a:cubicBezTo>
                    <a:close/>
                  </a:path>
                </a:pathLst>
              </a:custGeom>
              <a:solidFill>
                <a:srgbClr val="FFB3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2885283" y="4154065"/>
                <a:ext cx="647141" cy="856358"/>
              </a:xfrm>
              <a:custGeom>
                <a:avLst/>
                <a:gdLst/>
                <a:ahLst/>
                <a:cxnLst/>
                <a:rect l="l" t="t" r="r" b="b"/>
                <a:pathLst>
                  <a:path w="9165" h="12128" extrusionOk="0">
                    <a:moveTo>
                      <a:pt x="2072" y="0"/>
                    </a:moveTo>
                    <a:cubicBezTo>
                      <a:pt x="2072" y="0"/>
                      <a:pt x="1010" y="1754"/>
                      <a:pt x="412" y="1939"/>
                    </a:cubicBezTo>
                    <a:cubicBezTo>
                      <a:pt x="0" y="2086"/>
                      <a:pt x="4051" y="9457"/>
                      <a:pt x="4768" y="10493"/>
                    </a:cubicBezTo>
                    <a:cubicBezTo>
                      <a:pt x="5179" y="11097"/>
                      <a:pt x="6445" y="12127"/>
                      <a:pt x="7523" y="12127"/>
                    </a:cubicBezTo>
                    <a:cubicBezTo>
                      <a:pt x="8292" y="12127"/>
                      <a:pt x="8965" y="11603"/>
                      <a:pt x="9164" y="10028"/>
                    </a:cubicBezTo>
                    <a:cubicBezTo>
                      <a:pt x="9164" y="10028"/>
                      <a:pt x="9085" y="7212"/>
                      <a:pt x="6389" y="4410"/>
                    </a:cubicBezTo>
                    <a:cubicBezTo>
                      <a:pt x="4104" y="2032"/>
                      <a:pt x="2072" y="0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2886201" y="4143544"/>
                <a:ext cx="217832" cy="22136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135" extrusionOk="0">
                    <a:moveTo>
                      <a:pt x="2114" y="1"/>
                    </a:moveTo>
                    <a:cubicBezTo>
                      <a:pt x="2076" y="1"/>
                      <a:pt x="2048" y="18"/>
                      <a:pt x="2033" y="56"/>
                    </a:cubicBezTo>
                    <a:cubicBezTo>
                      <a:pt x="1913" y="349"/>
                      <a:pt x="14" y="2181"/>
                      <a:pt x="14" y="2181"/>
                    </a:cubicBezTo>
                    <a:cubicBezTo>
                      <a:pt x="1" y="2354"/>
                      <a:pt x="94" y="2925"/>
                      <a:pt x="519" y="3124"/>
                    </a:cubicBezTo>
                    <a:cubicBezTo>
                      <a:pt x="532" y="3131"/>
                      <a:pt x="548" y="3134"/>
                      <a:pt x="566" y="3134"/>
                    </a:cubicBezTo>
                    <a:cubicBezTo>
                      <a:pt x="992" y="3134"/>
                      <a:pt x="2757" y="1425"/>
                      <a:pt x="2922" y="1119"/>
                    </a:cubicBezTo>
                    <a:cubicBezTo>
                      <a:pt x="3085" y="829"/>
                      <a:pt x="2375" y="1"/>
                      <a:pt x="2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6" name="Google Shape;1766;p46"/>
            <p:cNvSpPr/>
            <p:nvPr/>
          </p:nvSpPr>
          <p:spPr>
            <a:xfrm rot="-989440">
              <a:off x="2321078" y="2807898"/>
              <a:ext cx="172298" cy="336470"/>
            </a:xfrm>
            <a:custGeom>
              <a:avLst/>
              <a:gdLst/>
              <a:ahLst/>
              <a:cxnLst/>
              <a:rect l="l" t="t" r="r" b="b"/>
              <a:pathLst>
                <a:path w="1605" h="3134" extrusionOk="0">
                  <a:moveTo>
                    <a:pt x="1494" y="1"/>
                  </a:moveTo>
                  <a:cubicBezTo>
                    <a:pt x="1481" y="1"/>
                    <a:pt x="1470" y="7"/>
                    <a:pt x="1470" y="22"/>
                  </a:cubicBezTo>
                  <a:cubicBezTo>
                    <a:pt x="1346" y="842"/>
                    <a:pt x="1357" y="1686"/>
                    <a:pt x="1245" y="2506"/>
                  </a:cubicBezTo>
                  <a:cubicBezTo>
                    <a:pt x="1121" y="2428"/>
                    <a:pt x="997" y="2360"/>
                    <a:pt x="851" y="2304"/>
                  </a:cubicBezTo>
                  <a:cubicBezTo>
                    <a:pt x="829" y="2304"/>
                    <a:pt x="795" y="2945"/>
                    <a:pt x="773" y="2990"/>
                  </a:cubicBezTo>
                  <a:cubicBezTo>
                    <a:pt x="491" y="2934"/>
                    <a:pt x="233" y="2776"/>
                    <a:pt x="42" y="2563"/>
                  </a:cubicBezTo>
                  <a:cubicBezTo>
                    <a:pt x="38" y="2556"/>
                    <a:pt x="33" y="2553"/>
                    <a:pt x="28" y="2553"/>
                  </a:cubicBezTo>
                  <a:cubicBezTo>
                    <a:pt x="15" y="2553"/>
                    <a:pt x="0" y="2569"/>
                    <a:pt x="8" y="2585"/>
                  </a:cubicBezTo>
                  <a:cubicBezTo>
                    <a:pt x="143" y="2889"/>
                    <a:pt x="435" y="3091"/>
                    <a:pt x="761" y="3125"/>
                  </a:cubicBezTo>
                  <a:lnTo>
                    <a:pt x="773" y="3125"/>
                  </a:lnTo>
                  <a:cubicBezTo>
                    <a:pt x="801" y="3130"/>
                    <a:pt x="829" y="3133"/>
                    <a:pt x="850" y="3133"/>
                  </a:cubicBezTo>
                  <a:cubicBezTo>
                    <a:pt x="871" y="3133"/>
                    <a:pt x="885" y="3130"/>
                    <a:pt x="885" y="3125"/>
                  </a:cubicBezTo>
                  <a:cubicBezTo>
                    <a:pt x="930" y="2934"/>
                    <a:pt x="975" y="2540"/>
                    <a:pt x="975" y="2540"/>
                  </a:cubicBezTo>
                  <a:cubicBezTo>
                    <a:pt x="1030" y="2577"/>
                    <a:pt x="1269" y="2739"/>
                    <a:pt x="1352" y="2739"/>
                  </a:cubicBezTo>
                  <a:cubicBezTo>
                    <a:pt x="1371" y="2739"/>
                    <a:pt x="1382" y="2730"/>
                    <a:pt x="1380" y="2709"/>
                  </a:cubicBezTo>
                  <a:cubicBezTo>
                    <a:pt x="1492" y="1854"/>
                    <a:pt x="1604" y="899"/>
                    <a:pt x="1526" y="22"/>
                  </a:cubicBezTo>
                  <a:cubicBezTo>
                    <a:pt x="1526" y="9"/>
                    <a:pt x="150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7" name="Google Shape;1767;p46"/>
          <p:cNvSpPr txBox="1">
            <a:spLocks noGrp="1"/>
          </p:cNvSpPr>
          <p:nvPr>
            <p:ph type="title"/>
          </p:nvPr>
        </p:nvSpPr>
        <p:spPr>
          <a:xfrm>
            <a:off x="3645600" y="546525"/>
            <a:ext cx="4710600" cy="18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grpSp>
        <p:nvGrpSpPr>
          <p:cNvPr id="1768" name="Google Shape;1768;p46"/>
          <p:cNvGrpSpPr/>
          <p:nvPr/>
        </p:nvGrpSpPr>
        <p:grpSpPr>
          <a:xfrm>
            <a:off x="3327177" y="2533365"/>
            <a:ext cx="263430" cy="406263"/>
            <a:chOff x="3003203" y="1092050"/>
            <a:chExt cx="286150" cy="441303"/>
          </a:xfrm>
        </p:grpSpPr>
        <p:sp>
          <p:nvSpPr>
            <p:cNvPr id="1769" name="Google Shape;1769;p46"/>
            <p:cNvSpPr/>
            <p:nvPr/>
          </p:nvSpPr>
          <p:spPr>
            <a:xfrm>
              <a:off x="3003203" y="1392996"/>
              <a:ext cx="218285" cy="140356"/>
            </a:xfrm>
            <a:custGeom>
              <a:avLst/>
              <a:gdLst/>
              <a:ahLst/>
              <a:cxnLst/>
              <a:rect l="l" t="t" r="r" b="b"/>
              <a:pathLst>
                <a:path w="1941" h="1248" extrusionOk="0">
                  <a:moveTo>
                    <a:pt x="1061" y="1"/>
                  </a:moveTo>
                  <a:cubicBezTo>
                    <a:pt x="1014" y="1"/>
                    <a:pt x="966" y="3"/>
                    <a:pt x="917" y="8"/>
                  </a:cubicBezTo>
                  <a:cubicBezTo>
                    <a:pt x="399" y="48"/>
                    <a:pt x="1" y="367"/>
                    <a:pt x="28" y="712"/>
                  </a:cubicBezTo>
                  <a:cubicBezTo>
                    <a:pt x="52" y="1020"/>
                    <a:pt x="442" y="1248"/>
                    <a:pt x="911" y="1248"/>
                  </a:cubicBezTo>
                  <a:cubicBezTo>
                    <a:pt x="948" y="1248"/>
                    <a:pt x="986" y="1246"/>
                    <a:pt x="1024" y="1243"/>
                  </a:cubicBezTo>
                  <a:cubicBezTo>
                    <a:pt x="1542" y="1190"/>
                    <a:pt x="1940" y="885"/>
                    <a:pt x="1900" y="539"/>
                  </a:cubicBezTo>
                  <a:cubicBezTo>
                    <a:pt x="1876" y="226"/>
                    <a:pt x="1514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3159349" y="1092050"/>
              <a:ext cx="130004" cy="379457"/>
            </a:xfrm>
            <a:custGeom>
              <a:avLst/>
              <a:gdLst/>
              <a:ahLst/>
              <a:cxnLst/>
              <a:rect l="l" t="t" r="r" b="b"/>
              <a:pathLst>
                <a:path w="1156" h="3374" extrusionOk="0">
                  <a:moveTo>
                    <a:pt x="664" y="0"/>
                  </a:moveTo>
                  <a:lnTo>
                    <a:pt x="0" y="3280"/>
                  </a:lnTo>
                  <a:lnTo>
                    <a:pt x="492" y="3373"/>
                  </a:lnTo>
                  <a:lnTo>
                    <a:pt x="1156" y="106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6"/>
          <p:cNvGrpSpPr/>
          <p:nvPr/>
        </p:nvGrpSpPr>
        <p:grpSpPr>
          <a:xfrm>
            <a:off x="1860984" y="1530352"/>
            <a:ext cx="325380" cy="361661"/>
            <a:chOff x="3124208" y="1622420"/>
            <a:chExt cx="427345" cy="474933"/>
          </a:xfrm>
        </p:grpSpPr>
        <p:sp>
          <p:nvSpPr>
            <p:cNvPr id="1772" name="Google Shape;1772;p46"/>
            <p:cNvSpPr/>
            <p:nvPr/>
          </p:nvSpPr>
          <p:spPr>
            <a:xfrm>
              <a:off x="3124208" y="1967343"/>
              <a:ext cx="200291" cy="130010"/>
            </a:xfrm>
            <a:custGeom>
              <a:avLst/>
              <a:gdLst/>
              <a:ahLst/>
              <a:cxnLst/>
              <a:rect l="l" t="t" r="r" b="b"/>
              <a:pathLst>
                <a:path w="1781" h="1156" extrusionOk="0">
                  <a:moveTo>
                    <a:pt x="1085" y="0"/>
                  </a:moveTo>
                  <a:cubicBezTo>
                    <a:pt x="972" y="0"/>
                    <a:pt x="852" y="18"/>
                    <a:pt x="731" y="54"/>
                  </a:cubicBezTo>
                  <a:cubicBezTo>
                    <a:pt x="293" y="187"/>
                    <a:pt x="1" y="532"/>
                    <a:pt x="94" y="824"/>
                  </a:cubicBezTo>
                  <a:cubicBezTo>
                    <a:pt x="162" y="1029"/>
                    <a:pt x="409" y="1155"/>
                    <a:pt x="709" y="1155"/>
                  </a:cubicBezTo>
                  <a:cubicBezTo>
                    <a:pt x="818" y="1155"/>
                    <a:pt x="933" y="1139"/>
                    <a:pt x="1050" y="1103"/>
                  </a:cubicBezTo>
                  <a:cubicBezTo>
                    <a:pt x="1488" y="971"/>
                    <a:pt x="1780" y="625"/>
                    <a:pt x="1687" y="333"/>
                  </a:cubicBezTo>
                  <a:cubicBezTo>
                    <a:pt x="1630" y="121"/>
                    <a:pt x="1384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266130" y="1686636"/>
              <a:ext cx="49370" cy="333121"/>
            </a:xfrm>
            <a:custGeom>
              <a:avLst/>
              <a:gdLst/>
              <a:ahLst/>
              <a:cxnLst/>
              <a:rect l="l" t="t" r="r" b="b"/>
              <a:pathLst>
                <a:path w="439" h="2962" extrusionOk="0">
                  <a:moveTo>
                    <a:pt x="0" y="0"/>
                  </a:moveTo>
                  <a:lnTo>
                    <a:pt x="0" y="2962"/>
                  </a:lnTo>
                  <a:lnTo>
                    <a:pt x="439" y="2962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351261" y="1901777"/>
              <a:ext cx="200291" cy="130010"/>
            </a:xfrm>
            <a:custGeom>
              <a:avLst/>
              <a:gdLst/>
              <a:ahLst/>
              <a:cxnLst/>
              <a:rect l="l" t="t" r="r" b="b"/>
              <a:pathLst>
                <a:path w="1781" h="1156" extrusionOk="0">
                  <a:moveTo>
                    <a:pt x="1072" y="1"/>
                  </a:moveTo>
                  <a:cubicBezTo>
                    <a:pt x="963" y="1"/>
                    <a:pt x="847" y="17"/>
                    <a:pt x="731" y="53"/>
                  </a:cubicBezTo>
                  <a:cubicBezTo>
                    <a:pt x="293" y="186"/>
                    <a:pt x="0" y="531"/>
                    <a:pt x="93" y="823"/>
                  </a:cubicBezTo>
                  <a:cubicBezTo>
                    <a:pt x="151" y="1035"/>
                    <a:pt x="397" y="1156"/>
                    <a:pt x="695" y="1156"/>
                  </a:cubicBezTo>
                  <a:cubicBezTo>
                    <a:pt x="809" y="1156"/>
                    <a:pt x="929" y="1139"/>
                    <a:pt x="1050" y="1102"/>
                  </a:cubicBezTo>
                  <a:cubicBezTo>
                    <a:pt x="1488" y="969"/>
                    <a:pt x="1780" y="624"/>
                    <a:pt x="1687" y="332"/>
                  </a:cubicBezTo>
                  <a:cubicBezTo>
                    <a:pt x="1619" y="127"/>
                    <a:pt x="1372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493184" y="1622420"/>
              <a:ext cx="49370" cy="333121"/>
            </a:xfrm>
            <a:custGeom>
              <a:avLst/>
              <a:gdLst/>
              <a:ahLst/>
              <a:cxnLst/>
              <a:rect l="l" t="t" r="r" b="b"/>
              <a:pathLst>
                <a:path w="439" h="2962" extrusionOk="0">
                  <a:moveTo>
                    <a:pt x="438" y="0"/>
                  </a:moveTo>
                  <a:lnTo>
                    <a:pt x="0" y="106"/>
                  </a:lnTo>
                  <a:lnTo>
                    <a:pt x="0" y="2962"/>
                  </a:lnTo>
                  <a:lnTo>
                    <a:pt x="438" y="296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3266130" y="1622420"/>
              <a:ext cx="276427" cy="113590"/>
            </a:xfrm>
            <a:custGeom>
              <a:avLst/>
              <a:gdLst/>
              <a:ahLst/>
              <a:cxnLst/>
              <a:rect l="l" t="t" r="r" b="b"/>
              <a:pathLst>
                <a:path w="2458" h="1010" extrusionOk="0">
                  <a:moveTo>
                    <a:pt x="2457" y="0"/>
                  </a:moveTo>
                  <a:lnTo>
                    <a:pt x="0" y="571"/>
                  </a:lnTo>
                  <a:lnTo>
                    <a:pt x="0" y="1009"/>
                  </a:lnTo>
                  <a:lnTo>
                    <a:pt x="2457" y="438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3266130" y="1709016"/>
              <a:ext cx="276427" cy="115164"/>
            </a:xfrm>
            <a:custGeom>
              <a:avLst/>
              <a:gdLst/>
              <a:ahLst/>
              <a:cxnLst/>
              <a:rect l="l" t="t" r="r" b="b"/>
              <a:pathLst>
                <a:path w="2458" h="1024" extrusionOk="0">
                  <a:moveTo>
                    <a:pt x="2457" y="0"/>
                  </a:moveTo>
                  <a:lnTo>
                    <a:pt x="0" y="585"/>
                  </a:lnTo>
                  <a:lnTo>
                    <a:pt x="0" y="1023"/>
                  </a:lnTo>
                  <a:lnTo>
                    <a:pt x="2457" y="439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6"/>
          <p:cNvGrpSpPr/>
          <p:nvPr/>
        </p:nvGrpSpPr>
        <p:grpSpPr>
          <a:xfrm>
            <a:off x="2598288" y="1745841"/>
            <a:ext cx="593627" cy="662489"/>
            <a:chOff x="1510526" y="1782711"/>
            <a:chExt cx="267327" cy="298324"/>
          </a:xfrm>
        </p:grpSpPr>
        <p:sp>
          <p:nvSpPr>
            <p:cNvPr id="1779" name="Google Shape;1779;p46"/>
            <p:cNvSpPr/>
            <p:nvPr/>
          </p:nvSpPr>
          <p:spPr>
            <a:xfrm>
              <a:off x="1510526" y="1999269"/>
              <a:ext cx="124768" cy="81766"/>
            </a:xfrm>
            <a:custGeom>
              <a:avLst/>
              <a:gdLst/>
              <a:ahLst/>
              <a:cxnLst/>
              <a:rect l="l" t="t" r="r" b="b"/>
              <a:pathLst>
                <a:path w="1767" h="1158" extrusionOk="0">
                  <a:moveTo>
                    <a:pt x="1078" y="1"/>
                  </a:moveTo>
                  <a:cubicBezTo>
                    <a:pt x="964" y="1"/>
                    <a:pt x="842" y="18"/>
                    <a:pt x="717" y="55"/>
                  </a:cubicBezTo>
                  <a:cubicBezTo>
                    <a:pt x="279" y="187"/>
                    <a:pt x="0" y="533"/>
                    <a:pt x="80" y="825"/>
                  </a:cubicBezTo>
                  <a:cubicBezTo>
                    <a:pt x="147" y="1037"/>
                    <a:pt x="389" y="1158"/>
                    <a:pt x="689" y="1158"/>
                  </a:cubicBezTo>
                  <a:cubicBezTo>
                    <a:pt x="803" y="1158"/>
                    <a:pt x="925" y="1140"/>
                    <a:pt x="1049" y="1104"/>
                  </a:cubicBezTo>
                  <a:cubicBezTo>
                    <a:pt x="1488" y="971"/>
                    <a:pt x="1767" y="626"/>
                    <a:pt x="1687" y="333"/>
                  </a:cubicBezTo>
                  <a:cubicBezTo>
                    <a:pt x="1620" y="122"/>
                    <a:pt x="1378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1598646" y="1823946"/>
              <a:ext cx="31986" cy="208299"/>
            </a:xfrm>
            <a:custGeom>
              <a:avLst/>
              <a:gdLst/>
              <a:ahLst/>
              <a:cxnLst/>
              <a:rect l="l" t="t" r="r" b="b"/>
              <a:pathLst>
                <a:path w="453" h="2950" extrusionOk="0">
                  <a:moveTo>
                    <a:pt x="1" y="1"/>
                  </a:moveTo>
                  <a:lnTo>
                    <a:pt x="1" y="2949"/>
                  </a:lnTo>
                  <a:lnTo>
                    <a:pt x="452" y="294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1653015" y="1958174"/>
              <a:ext cx="124838" cy="82402"/>
            </a:xfrm>
            <a:custGeom>
              <a:avLst/>
              <a:gdLst/>
              <a:ahLst/>
              <a:cxnLst/>
              <a:rect l="l" t="t" r="r" b="b"/>
              <a:pathLst>
                <a:path w="1768" h="1167" extrusionOk="0">
                  <a:moveTo>
                    <a:pt x="1065" y="1"/>
                  </a:moveTo>
                  <a:cubicBezTo>
                    <a:pt x="955" y="1"/>
                    <a:pt x="837" y="17"/>
                    <a:pt x="718" y="52"/>
                  </a:cubicBezTo>
                  <a:cubicBezTo>
                    <a:pt x="280" y="198"/>
                    <a:pt x="1" y="530"/>
                    <a:pt x="81" y="822"/>
                  </a:cubicBezTo>
                  <a:cubicBezTo>
                    <a:pt x="149" y="1038"/>
                    <a:pt x="397" y="1166"/>
                    <a:pt x="699" y="1166"/>
                  </a:cubicBezTo>
                  <a:cubicBezTo>
                    <a:pt x="806" y="1166"/>
                    <a:pt x="921" y="1150"/>
                    <a:pt x="1037" y="1115"/>
                  </a:cubicBezTo>
                  <a:cubicBezTo>
                    <a:pt x="1488" y="969"/>
                    <a:pt x="1767" y="637"/>
                    <a:pt x="1688" y="344"/>
                  </a:cubicBezTo>
                  <a:cubicBezTo>
                    <a:pt x="1619" y="129"/>
                    <a:pt x="1371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1741205" y="1782711"/>
              <a:ext cx="31916" cy="209217"/>
            </a:xfrm>
            <a:custGeom>
              <a:avLst/>
              <a:gdLst/>
              <a:ahLst/>
              <a:cxnLst/>
              <a:rect l="l" t="t" r="r" b="b"/>
              <a:pathLst>
                <a:path w="452" h="2963" extrusionOk="0">
                  <a:moveTo>
                    <a:pt x="452" y="0"/>
                  </a:moveTo>
                  <a:lnTo>
                    <a:pt x="0" y="107"/>
                  </a:lnTo>
                  <a:lnTo>
                    <a:pt x="0" y="2962"/>
                  </a:lnTo>
                  <a:lnTo>
                    <a:pt x="452" y="2962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1598646" y="1782711"/>
              <a:ext cx="174477" cy="71316"/>
            </a:xfrm>
            <a:custGeom>
              <a:avLst/>
              <a:gdLst/>
              <a:ahLst/>
              <a:cxnLst/>
              <a:rect l="l" t="t" r="r" b="b"/>
              <a:pathLst>
                <a:path w="2471" h="1010" extrusionOk="0">
                  <a:moveTo>
                    <a:pt x="2471" y="0"/>
                  </a:moveTo>
                  <a:lnTo>
                    <a:pt x="1" y="585"/>
                  </a:lnTo>
                  <a:lnTo>
                    <a:pt x="1" y="1010"/>
                  </a:lnTo>
                  <a:lnTo>
                    <a:pt x="2471" y="439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1598646" y="1837080"/>
              <a:ext cx="174477" cy="72305"/>
            </a:xfrm>
            <a:custGeom>
              <a:avLst/>
              <a:gdLst/>
              <a:ahLst/>
              <a:cxnLst/>
              <a:rect l="l" t="t" r="r" b="b"/>
              <a:pathLst>
                <a:path w="2471" h="1024" extrusionOk="0">
                  <a:moveTo>
                    <a:pt x="2471" y="1"/>
                  </a:moveTo>
                  <a:lnTo>
                    <a:pt x="1" y="585"/>
                  </a:lnTo>
                  <a:lnTo>
                    <a:pt x="1" y="1023"/>
                  </a:lnTo>
                  <a:lnTo>
                    <a:pt x="2471" y="439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6"/>
          <p:cNvGrpSpPr/>
          <p:nvPr/>
        </p:nvGrpSpPr>
        <p:grpSpPr>
          <a:xfrm>
            <a:off x="4052780" y="2802072"/>
            <a:ext cx="263418" cy="548360"/>
            <a:chOff x="1701806" y="2151996"/>
            <a:chExt cx="158590" cy="330099"/>
          </a:xfrm>
        </p:grpSpPr>
        <p:sp>
          <p:nvSpPr>
            <p:cNvPr id="1786" name="Google Shape;1786;p46"/>
            <p:cNvSpPr/>
            <p:nvPr/>
          </p:nvSpPr>
          <p:spPr>
            <a:xfrm>
              <a:off x="1701806" y="2375897"/>
              <a:ext cx="135148" cy="106197"/>
            </a:xfrm>
            <a:custGeom>
              <a:avLst/>
              <a:gdLst/>
              <a:ahLst/>
              <a:cxnLst/>
              <a:rect l="l" t="t" r="r" b="b"/>
              <a:pathLst>
                <a:path w="1914" h="1504" extrusionOk="0">
                  <a:moveTo>
                    <a:pt x="1276" y="0"/>
                  </a:moveTo>
                  <a:cubicBezTo>
                    <a:pt x="1062" y="0"/>
                    <a:pt x="814" y="87"/>
                    <a:pt x="585" y="259"/>
                  </a:cubicBezTo>
                  <a:cubicBezTo>
                    <a:pt x="173" y="564"/>
                    <a:pt x="1" y="1042"/>
                    <a:pt x="200" y="1321"/>
                  </a:cubicBezTo>
                  <a:cubicBezTo>
                    <a:pt x="297" y="1443"/>
                    <a:pt x="457" y="1504"/>
                    <a:pt x="640" y="1504"/>
                  </a:cubicBezTo>
                  <a:cubicBezTo>
                    <a:pt x="856" y="1504"/>
                    <a:pt x="1106" y="1420"/>
                    <a:pt x="1329" y="1255"/>
                  </a:cubicBezTo>
                  <a:cubicBezTo>
                    <a:pt x="1754" y="936"/>
                    <a:pt x="1913" y="471"/>
                    <a:pt x="1714" y="192"/>
                  </a:cubicBezTo>
                  <a:cubicBezTo>
                    <a:pt x="1616" y="64"/>
                    <a:pt x="1459" y="0"/>
                    <a:pt x="1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1713032" y="2179392"/>
              <a:ext cx="113541" cy="233578"/>
            </a:xfrm>
            <a:custGeom>
              <a:avLst/>
              <a:gdLst/>
              <a:ahLst/>
              <a:cxnLst/>
              <a:rect l="l" t="t" r="r" b="b"/>
              <a:pathLst>
                <a:path w="1608" h="3308" extrusionOk="0">
                  <a:moveTo>
                    <a:pt x="479" y="0"/>
                  </a:moveTo>
                  <a:lnTo>
                    <a:pt x="1" y="173"/>
                  </a:lnTo>
                  <a:lnTo>
                    <a:pt x="1143" y="3307"/>
                  </a:lnTo>
                  <a:lnTo>
                    <a:pt x="1608" y="3135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1701806" y="2151996"/>
              <a:ext cx="158590" cy="58394"/>
            </a:xfrm>
            <a:custGeom>
              <a:avLst/>
              <a:gdLst/>
              <a:ahLst/>
              <a:cxnLst/>
              <a:rect l="l" t="t" r="r" b="b"/>
              <a:pathLst>
                <a:path w="2246" h="827" extrusionOk="0">
                  <a:moveTo>
                    <a:pt x="952" y="1"/>
                  </a:moveTo>
                  <a:cubicBezTo>
                    <a:pt x="472" y="1"/>
                    <a:pt x="1" y="83"/>
                    <a:pt x="1" y="83"/>
                  </a:cubicBezTo>
                  <a:lnTo>
                    <a:pt x="226" y="681"/>
                  </a:lnTo>
                  <a:cubicBezTo>
                    <a:pt x="226" y="681"/>
                    <a:pt x="722" y="482"/>
                    <a:pt x="1231" y="482"/>
                  </a:cubicBezTo>
                  <a:cubicBezTo>
                    <a:pt x="1556" y="482"/>
                    <a:pt x="1887" y="563"/>
                    <a:pt x="2099" y="827"/>
                  </a:cubicBezTo>
                  <a:cubicBezTo>
                    <a:pt x="2099" y="827"/>
                    <a:pt x="2245" y="667"/>
                    <a:pt x="1887" y="242"/>
                  </a:cubicBezTo>
                  <a:cubicBezTo>
                    <a:pt x="1727" y="53"/>
                    <a:pt x="1337" y="1"/>
                    <a:pt x="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46"/>
          <p:cNvSpPr/>
          <p:nvPr/>
        </p:nvSpPr>
        <p:spPr>
          <a:xfrm>
            <a:off x="0" y="5007300"/>
            <a:ext cx="7875600" cy="13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0" name="Google Shape;1790;p46"/>
          <p:cNvGrpSpPr/>
          <p:nvPr/>
        </p:nvGrpSpPr>
        <p:grpSpPr>
          <a:xfrm>
            <a:off x="3794212" y="3744179"/>
            <a:ext cx="1555576" cy="1265145"/>
            <a:chOff x="4570599" y="3322106"/>
            <a:chExt cx="2074655" cy="1687310"/>
          </a:xfrm>
        </p:grpSpPr>
        <p:sp>
          <p:nvSpPr>
            <p:cNvPr id="1791" name="Google Shape;1791;p46"/>
            <p:cNvSpPr/>
            <p:nvPr/>
          </p:nvSpPr>
          <p:spPr>
            <a:xfrm>
              <a:off x="5213821" y="3994796"/>
              <a:ext cx="1169889" cy="237340"/>
            </a:xfrm>
            <a:custGeom>
              <a:avLst/>
              <a:gdLst/>
              <a:ahLst/>
              <a:cxnLst/>
              <a:rect l="l" t="t" r="r" b="b"/>
              <a:pathLst>
                <a:path w="12180" h="2471" extrusionOk="0">
                  <a:moveTo>
                    <a:pt x="572" y="1"/>
                  </a:moveTo>
                  <a:cubicBezTo>
                    <a:pt x="266" y="1"/>
                    <a:pt x="1" y="266"/>
                    <a:pt x="1" y="585"/>
                  </a:cubicBezTo>
                  <a:lnTo>
                    <a:pt x="1" y="1887"/>
                  </a:lnTo>
                  <a:cubicBezTo>
                    <a:pt x="1" y="2205"/>
                    <a:pt x="266" y="2471"/>
                    <a:pt x="572" y="2471"/>
                  </a:cubicBezTo>
                  <a:lnTo>
                    <a:pt x="11595" y="2471"/>
                  </a:lnTo>
                  <a:cubicBezTo>
                    <a:pt x="11914" y="2471"/>
                    <a:pt x="12179" y="2205"/>
                    <a:pt x="12179" y="1887"/>
                  </a:cubicBezTo>
                  <a:lnTo>
                    <a:pt x="12179" y="585"/>
                  </a:lnTo>
                  <a:cubicBezTo>
                    <a:pt x="12179" y="266"/>
                    <a:pt x="11914" y="1"/>
                    <a:pt x="115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5262327" y="4019001"/>
              <a:ext cx="1067788" cy="94513"/>
            </a:xfrm>
            <a:custGeom>
              <a:avLst/>
              <a:gdLst/>
              <a:ahLst/>
              <a:cxnLst/>
              <a:rect l="l" t="t" r="r" b="b"/>
              <a:pathLst>
                <a:path w="11117" h="984" extrusionOk="0">
                  <a:moveTo>
                    <a:pt x="0" y="1"/>
                  </a:moveTo>
                  <a:lnTo>
                    <a:pt x="0" y="984"/>
                  </a:lnTo>
                  <a:lnTo>
                    <a:pt x="11117" y="984"/>
                  </a:lnTo>
                  <a:lnTo>
                    <a:pt x="11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5213821" y="4232113"/>
              <a:ext cx="1431433" cy="237340"/>
            </a:xfrm>
            <a:custGeom>
              <a:avLst/>
              <a:gdLst/>
              <a:ahLst/>
              <a:cxnLst/>
              <a:rect l="l" t="t" r="r" b="b"/>
              <a:pathLst>
                <a:path w="14903" h="2471" extrusionOk="0">
                  <a:moveTo>
                    <a:pt x="585" y="0"/>
                  </a:moveTo>
                  <a:cubicBezTo>
                    <a:pt x="266" y="0"/>
                    <a:pt x="1" y="266"/>
                    <a:pt x="1" y="584"/>
                  </a:cubicBezTo>
                  <a:lnTo>
                    <a:pt x="1" y="1886"/>
                  </a:lnTo>
                  <a:cubicBezTo>
                    <a:pt x="1" y="2205"/>
                    <a:pt x="266" y="2470"/>
                    <a:pt x="585" y="2470"/>
                  </a:cubicBezTo>
                  <a:lnTo>
                    <a:pt x="14318" y="2470"/>
                  </a:lnTo>
                  <a:cubicBezTo>
                    <a:pt x="14637" y="2470"/>
                    <a:pt x="14902" y="2205"/>
                    <a:pt x="14902" y="1886"/>
                  </a:cubicBezTo>
                  <a:lnTo>
                    <a:pt x="14902" y="584"/>
                  </a:lnTo>
                  <a:cubicBezTo>
                    <a:pt x="14902" y="266"/>
                    <a:pt x="14637" y="0"/>
                    <a:pt x="1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5262327" y="4260160"/>
              <a:ext cx="1349695" cy="109785"/>
            </a:xfrm>
            <a:custGeom>
              <a:avLst/>
              <a:gdLst/>
              <a:ahLst/>
              <a:cxnLst/>
              <a:rect l="l" t="t" r="r" b="b"/>
              <a:pathLst>
                <a:path w="14052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14052" y="1142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5199446" y="4469444"/>
              <a:ext cx="1339609" cy="236091"/>
            </a:xfrm>
            <a:custGeom>
              <a:avLst/>
              <a:gdLst/>
              <a:ahLst/>
              <a:cxnLst/>
              <a:rect l="l" t="t" r="r" b="b"/>
              <a:pathLst>
                <a:path w="13947" h="2458" extrusionOk="0">
                  <a:moveTo>
                    <a:pt x="705" y="1"/>
                  </a:moveTo>
                  <a:cubicBezTo>
                    <a:pt x="306" y="1"/>
                    <a:pt x="1" y="306"/>
                    <a:pt x="1" y="691"/>
                  </a:cubicBezTo>
                  <a:lnTo>
                    <a:pt x="1" y="1754"/>
                  </a:lnTo>
                  <a:cubicBezTo>
                    <a:pt x="1" y="2139"/>
                    <a:pt x="306" y="2458"/>
                    <a:pt x="705" y="2458"/>
                  </a:cubicBezTo>
                  <a:lnTo>
                    <a:pt x="13242" y="2458"/>
                  </a:lnTo>
                  <a:cubicBezTo>
                    <a:pt x="13641" y="2458"/>
                    <a:pt x="13946" y="2139"/>
                    <a:pt x="13946" y="1754"/>
                  </a:cubicBezTo>
                  <a:lnTo>
                    <a:pt x="13946" y="691"/>
                  </a:lnTo>
                  <a:cubicBezTo>
                    <a:pt x="13946" y="306"/>
                    <a:pt x="13641" y="1"/>
                    <a:pt x="13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5253042" y="4501333"/>
              <a:ext cx="1242599" cy="108536"/>
            </a:xfrm>
            <a:custGeom>
              <a:avLst/>
              <a:gdLst/>
              <a:ahLst/>
              <a:cxnLst/>
              <a:rect l="l" t="t" r="r" b="b"/>
              <a:pathLst>
                <a:path w="12937" h="1130" extrusionOk="0">
                  <a:moveTo>
                    <a:pt x="1" y="1"/>
                  </a:moveTo>
                  <a:lnTo>
                    <a:pt x="1" y="1130"/>
                  </a:lnTo>
                  <a:lnTo>
                    <a:pt x="12937" y="1130"/>
                  </a:lnTo>
                  <a:lnTo>
                    <a:pt x="12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5199446" y="4698907"/>
              <a:ext cx="1398296" cy="307552"/>
            </a:xfrm>
            <a:custGeom>
              <a:avLst/>
              <a:gdLst/>
              <a:ahLst/>
              <a:cxnLst/>
              <a:rect l="l" t="t" r="r" b="b"/>
              <a:pathLst>
                <a:path w="14558" h="3202" extrusionOk="0">
                  <a:moveTo>
                    <a:pt x="784" y="1"/>
                  </a:moveTo>
                  <a:cubicBezTo>
                    <a:pt x="346" y="1"/>
                    <a:pt x="1" y="346"/>
                    <a:pt x="1" y="785"/>
                  </a:cubicBezTo>
                  <a:lnTo>
                    <a:pt x="1" y="2418"/>
                  </a:lnTo>
                  <a:cubicBezTo>
                    <a:pt x="1" y="2856"/>
                    <a:pt x="346" y="3202"/>
                    <a:pt x="784" y="3202"/>
                  </a:cubicBezTo>
                  <a:lnTo>
                    <a:pt x="13787" y="3202"/>
                  </a:lnTo>
                  <a:cubicBezTo>
                    <a:pt x="14212" y="3202"/>
                    <a:pt x="14557" y="2856"/>
                    <a:pt x="14557" y="2418"/>
                  </a:cubicBezTo>
                  <a:lnTo>
                    <a:pt x="14557" y="785"/>
                  </a:lnTo>
                  <a:cubicBezTo>
                    <a:pt x="14557" y="346"/>
                    <a:pt x="14212" y="1"/>
                    <a:pt x="13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5253042" y="4732141"/>
              <a:ext cx="1297443" cy="108536"/>
            </a:xfrm>
            <a:custGeom>
              <a:avLst/>
              <a:gdLst/>
              <a:ahLst/>
              <a:cxnLst/>
              <a:rect l="l" t="t" r="r" b="b"/>
              <a:pathLst>
                <a:path w="13508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13508" y="1129"/>
                  </a:lnTo>
                  <a:lnTo>
                    <a:pt x="13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4570599" y="3322106"/>
              <a:ext cx="692713" cy="1687310"/>
            </a:xfrm>
            <a:custGeom>
              <a:avLst/>
              <a:gdLst/>
              <a:ahLst/>
              <a:cxnLst/>
              <a:rect l="l" t="t" r="r" b="b"/>
              <a:pathLst>
                <a:path w="7212" h="17567" extrusionOk="0">
                  <a:moveTo>
                    <a:pt x="2544" y="0"/>
                  </a:moveTo>
                  <a:cubicBezTo>
                    <a:pt x="2243" y="0"/>
                    <a:pt x="1990" y="228"/>
                    <a:pt x="1953" y="536"/>
                  </a:cubicBezTo>
                  <a:lnTo>
                    <a:pt x="40" y="16407"/>
                  </a:lnTo>
                  <a:cubicBezTo>
                    <a:pt x="0" y="16739"/>
                    <a:pt x="239" y="17031"/>
                    <a:pt x="571" y="17084"/>
                  </a:cubicBezTo>
                  <a:lnTo>
                    <a:pt x="4582" y="17562"/>
                  </a:lnTo>
                  <a:cubicBezTo>
                    <a:pt x="4607" y="17565"/>
                    <a:pt x="4631" y="17567"/>
                    <a:pt x="4655" y="17567"/>
                  </a:cubicBezTo>
                  <a:cubicBezTo>
                    <a:pt x="4958" y="17567"/>
                    <a:pt x="5223" y="17339"/>
                    <a:pt x="5260" y="17031"/>
                  </a:cubicBezTo>
                  <a:lnTo>
                    <a:pt x="7172" y="1160"/>
                  </a:lnTo>
                  <a:cubicBezTo>
                    <a:pt x="7212" y="828"/>
                    <a:pt x="6973" y="536"/>
                    <a:pt x="6641" y="496"/>
                  </a:cubicBezTo>
                  <a:lnTo>
                    <a:pt x="2617" y="5"/>
                  </a:lnTo>
                  <a:cubicBezTo>
                    <a:pt x="2592" y="2"/>
                    <a:pt x="2568" y="0"/>
                    <a:pt x="2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4756842" y="3697571"/>
              <a:ext cx="325417" cy="893073"/>
            </a:xfrm>
            <a:custGeom>
              <a:avLst/>
              <a:gdLst/>
              <a:ahLst/>
              <a:cxnLst/>
              <a:rect l="l" t="t" r="r" b="b"/>
              <a:pathLst>
                <a:path w="3388" h="9298" extrusionOk="0">
                  <a:moveTo>
                    <a:pt x="1076" y="0"/>
                  </a:moveTo>
                  <a:lnTo>
                    <a:pt x="0" y="9018"/>
                  </a:lnTo>
                  <a:lnTo>
                    <a:pt x="2298" y="9297"/>
                  </a:lnTo>
                  <a:lnTo>
                    <a:pt x="3387" y="27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4718517" y="4661927"/>
              <a:ext cx="247617" cy="248866"/>
            </a:xfrm>
            <a:custGeom>
              <a:avLst/>
              <a:gdLst/>
              <a:ahLst/>
              <a:cxnLst/>
              <a:rect l="l" t="t" r="r" b="b"/>
              <a:pathLst>
                <a:path w="2578" h="2591" extrusionOk="0">
                  <a:moveTo>
                    <a:pt x="280" y="1"/>
                  </a:moveTo>
                  <a:lnTo>
                    <a:pt x="1" y="2312"/>
                  </a:lnTo>
                  <a:lnTo>
                    <a:pt x="2299" y="2591"/>
                  </a:lnTo>
                  <a:lnTo>
                    <a:pt x="2577" y="28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4893331" y="3441113"/>
              <a:ext cx="199112" cy="199112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36" y="1"/>
                  </a:moveTo>
                  <a:cubicBezTo>
                    <a:pt x="465" y="1"/>
                    <a:pt x="0" y="466"/>
                    <a:pt x="0" y="1037"/>
                  </a:cubicBezTo>
                  <a:cubicBezTo>
                    <a:pt x="0" y="1608"/>
                    <a:pt x="465" y="2073"/>
                    <a:pt x="1036" y="2073"/>
                  </a:cubicBezTo>
                  <a:cubicBezTo>
                    <a:pt x="1607" y="2073"/>
                    <a:pt x="2072" y="1608"/>
                    <a:pt x="2072" y="1037"/>
                  </a:cubicBezTo>
                  <a:cubicBezTo>
                    <a:pt x="2072" y="466"/>
                    <a:pt x="1607" y="1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4606330" y="3370996"/>
              <a:ext cx="236091" cy="1518070"/>
            </a:xfrm>
            <a:custGeom>
              <a:avLst/>
              <a:gdLst/>
              <a:ahLst/>
              <a:cxnLst/>
              <a:rect l="l" t="t" r="r" b="b"/>
              <a:pathLst>
                <a:path w="2458" h="15805" extrusionOk="0">
                  <a:moveTo>
                    <a:pt x="2032" y="0"/>
                  </a:moveTo>
                  <a:lnTo>
                    <a:pt x="0" y="15805"/>
                  </a:lnTo>
                  <a:lnTo>
                    <a:pt x="624" y="15805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4973726" y="3433525"/>
              <a:ext cx="236091" cy="1519319"/>
            </a:xfrm>
            <a:custGeom>
              <a:avLst/>
              <a:gdLst/>
              <a:ahLst/>
              <a:cxnLst/>
              <a:rect l="l" t="t" r="r" b="b"/>
              <a:pathLst>
                <a:path w="2458" h="15818" extrusionOk="0">
                  <a:moveTo>
                    <a:pt x="2032" y="0"/>
                  </a:moveTo>
                  <a:lnTo>
                    <a:pt x="0" y="15818"/>
                  </a:lnTo>
                  <a:lnTo>
                    <a:pt x="624" y="15818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46"/>
          <p:cNvGrpSpPr/>
          <p:nvPr/>
        </p:nvGrpSpPr>
        <p:grpSpPr>
          <a:xfrm>
            <a:off x="5821474" y="3268562"/>
            <a:ext cx="743073" cy="475610"/>
            <a:chOff x="7061736" y="298488"/>
            <a:chExt cx="743073" cy="475610"/>
          </a:xfrm>
        </p:grpSpPr>
        <p:sp>
          <p:nvSpPr>
            <p:cNvPr id="1806" name="Google Shape;1806;p46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46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1808" name="Google Shape;1808;p4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0" name="Google Shape;1810;p46"/>
            <p:cNvSpPr/>
            <p:nvPr/>
          </p:nvSpPr>
          <p:spPr>
            <a:xfrm>
              <a:off x="7256645" y="63999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6"/>
          <p:cNvGrpSpPr/>
          <p:nvPr/>
        </p:nvGrpSpPr>
        <p:grpSpPr>
          <a:xfrm>
            <a:off x="8111074" y="1967725"/>
            <a:ext cx="743073" cy="302435"/>
            <a:chOff x="7061736" y="298488"/>
            <a:chExt cx="743073" cy="302435"/>
          </a:xfrm>
        </p:grpSpPr>
        <p:sp>
          <p:nvSpPr>
            <p:cNvPr id="1812" name="Google Shape;1812;p46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3" name="Google Shape;1813;p46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1814" name="Google Shape;1814;p4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46"/>
          <p:cNvGrpSpPr/>
          <p:nvPr/>
        </p:nvGrpSpPr>
        <p:grpSpPr>
          <a:xfrm>
            <a:off x="275386" y="2136649"/>
            <a:ext cx="1309189" cy="2871330"/>
            <a:chOff x="-1309189" y="1197599"/>
            <a:chExt cx="1309189" cy="2871330"/>
          </a:xfrm>
        </p:grpSpPr>
        <p:grpSp>
          <p:nvGrpSpPr>
            <p:cNvPr id="1817" name="Google Shape;1817;p46"/>
            <p:cNvGrpSpPr/>
            <p:nvPr/>
          </p:nvGrpSpPr>
          <p:grpSpPr>
            <a:xfrm>
              <a:off x="-1309189" y="1197599"/>
              <a:ext cx="1309189" cy="2471803"/>
              <a:chOff x="392148" y="762074"/>
              <a:chExt cx="1309189" cy="2471803"/>
            </a:xfrm>
          </p:grpSpPr>
          <p:sp>
            <p:nvSpPr>
              <p:cNvPr id="1818" name="Google Shape;1818;p46"/>
              <p:cNvSpPr/>
              <p:nvPr/>
            </p:nvSpPr>
            <p:spPr>
              <a:xfrm>
                <a:off x="1271244" y="1689497"/>
                <a:ext cx="3121" cy="71326"/>
              </a:xfrm>
              <a:custGeom>
                <a:avLst/>
                <a:gdLst/>
                <a:ahLst/>
                <a:cxnLst/>
                <a:rect l="l" t="t" r="r" b="b"/>
                <a:pathLst>
                  <a:path w="35" h="800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1" y="271"/>
                      <a:pt x="1" y="529"/>
                      <a:pt x="34" y="799"/>
                    </a:cubicBezTo>
                    <a:cubicBezTo>
                      <a:pt x="23" y="619"/>
                      <a:pt x="12" y="451"/>
                      <a:pt x="12" y="271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6"/>
              <p:cNvSpPr/>
              <p:nvPr/>
            </p:nvSpPr>
            <p:spPr>
              <a:xfrm>
                <a:off x="392148" y="762074"/>
                <a:ext cx="1309189" cy="2471803"/>
              </a:xfrm>
              <a:custGeom>
                <a:avLst/>
                <a:gdLst/>
                <a:ahLst/>
                <a:cxnLst/>
                <a:rect l="l" t="t" r="r" b="b"/>
                <a:pathLst>
                  <a:path w="14684" h="27724" extrusionOk="0">
                    <a:moveTo>
                      <a:pt x="11401" y="206"/>
                    </a:moveTo>
                    <a:lnTo>
                      <a:pt x="11401" y="206"/>
                    </a:lnTo>
                    <a:cubicBezTo>
                      <a:pt x="10434" y="1499"/>
                      <a:pt x="9737" y="2972"/>
                      <a:pt x="9355" y="4534"/>
                    </a:cubicBezTo>
                    <a:cubicBezTo>
                      <a:pt x="9411" y="3860"/>
                      <a:pt x="9422" y="3185"/>
                      <a:pt x="9726" y="2511"/>
                    </a:cubicBezTo>
                    <a:lnTo>
                      <a:pt x="9714" y="2511"/>
                    </a:lnTo>
                    <a:cubicBezTo>
                      <a:pt x="10130" y="1611"/>
                      <a:pt x="10760" y="925"/>
                      <a:pt x="11401" y="206"/>
                    </a:cubicBezTo>
                    <a:close/>
                    <a:moveTo>
                      <a:pt x="11491" y="150"/>
                    </a:moveTo>
                    <a:cubicBezTo>
                      <a:pt x="11333" y="1049"/>
                      <a:pt x="11266" y="1993"/>
                      <a:pt x="10929" y="2837"/>
                    </a:cubicBezTo>
                    <a:cubicBezTo>
                      <a:pt x="10580" y="3691"/>
                      <a:pt x="9939" y="4366"/>
                      <a:pt x="9355" y="5040"/>
                    </a:cubicBezTo>
                    <a:lnTo>
                      <a:pt x="9332" y="5040"/>
                    </a:lnTo>
                    <a:cubicBezTo>
                      <a:pt x="9950" y="3376"/>
                      <a:pt x="10670" y="1735"/>
                      <a:pt x="11491" y="150"/>
                    </a:cubicBezTo>
                    <a:close/>
                    <a:moveTo>
                      <a:pt x="11524" y="94"/>
                    </a:moveTo>
                    <a:cubicBezTo>
                      <a:pt x="11524" y="1049"/>
                      <a:pt x="11569" y="2387"/>
                      <a:pt x="11198" y="3241"/>
                    </a:cubicBezTo>
                    <a:cubicBezTo>
                      <a:pt x="10839" y="4062"/>
                      <a:pt x="10018" y="4568"/>
                      <a:pt x="9332" y="5108"/>
                    </a:cubicBezTo>
                    <a:cubicBezTo>
                      <a:pt x="9950" y="4444"/>
                      <a:pt x="10614" y="3759"/>
                      <a:pt x="10951" y="2938"/>
                    </a:cubicBezTo>
                    <a:cubicBezTo>
                      <a:pt x="11311" y="2061"/>
                      <a:pt x="11401" y="1038"/>
                      <a:pt x="11524" y="94"/>
                    </a:cubicBezTo>
                    <a:close/>
                    <a:moveTo>
                      <a:pt x="11412" y="273"/>
                    </a:moveTo>
                    <a:lnTo>
                      <a:pt x="11412" y="273"/>
                    </a:lnTo>
                    <a:cubicBezTo>
                      <a:pt x="10591" y="1814"/>
                      <a:pt x="9894" y="3421"/>
                      <a:pt x="9321" y="5063"/>
                    </a:cubicBezTo>
                    <a:lnTo>
                      <a:pt x="9265" y="5130"/>
                    </a:lnTo>
                    <a:cubicBezTo>
                      <a:pt x="9276" y="5051"/>
                      <a:pt x="9287" y="4973"/>
                      <a:pt x="9298" y="4894"/>
                    </a:cubicBezTo>
                    <a:cubicBezTo>
                      <a:pt x="9714" y="3230"/>
                      <a:pt x="10423" y="1667"/>
                      <a:pt x="11412" y="273"/>
                    </a:cubicBezTo>
                    <a:close/>
                    <a:moveTo>
                      <a:pt x="6364" y="2758"/>
                    </a:moveTo>
                    <a:cubicBezTo>
                      <a:pt x="6769" y="3556"/>
                      <a:pt x="7308" y="4231"/>
                      <a:pt x="7601" y="5130"/>
                    </a:cubicBezTo>
                    <a:cubicBezTo>
                      <a:pt x="7871" y="5951"/>
                      <a:pt x="7848" y="6985"/>
                      <a:pt x="7826" y="7885"/>
                    </a:cubicBezTo>
                    <a:cubicBezTo>
                      <a:pt x="7803" y="7379"/>
                      <a:pt x="7736" y="6873"/>
                      <a:pt x="7635" y="6389"/>
                    </a:cubicBezTo>
                    <a:lnTo>
                      <a:pt x="7623" y="6389"/>
                    </a:lnTo>
                    <a:cubicBezTo>
                      <a:pt x="7702" y="6918"/>
                      <a:pt x="7758" y="7446"/>
                      <a:pt x="7781" y="7974"/>
                    </a:cubicBezTo>
                    <a:cubicBezTo>
                      <a:pt x="7410" y="7143"/>
                      <a:pt x="6960" y="6344"/>
                      <a:pt x="6713" y="5467"/>
                    </a:cubicBezTo>
                    <a:cubicBezTo>
                      <a:pt x="6477" y="4635"/>
                      <a:pt x="6364" y="3770"/>
                      <a:pt x="6364" y="2904"/>
                    </a:cubicBezTo>
                    <a:lnTo>
                      <a:pt x="6364" y="2904"/>
                    </a:lnTo>
                    <a:cubicBezTo>
                      <a:pt x="6780" y="3995"/>
                      <a:pt x="7432" y="4939"/>
                      <a:pt x="7578" y="6131"/>
                    </a:cubicBezTo>
                    <a:cubicBezTo>
                      <a:pt x="7455" y="4961"/>
                      <a:pt x="6881" y="3837"/>
                      <a:pt x="6375" y="2792"/>
                    </a:cubicBezTo>
                    <a:lnTo>
                      <a:pt x="6364" y="2792"/>
                    </a:lnTo>
                    <a:lnTo>
                      <a:pt x="6364" y="2758"/>
                    </a:lnTo>
                    <a:close/>
                    <a:moveTo>
                      <a:pt x="6319" y="3275"/>
                    </a:moveTo>
                    <a:cubicBezTo>
                      <a:pt x="6342" y="3567"/>
                      <a:pt x="6387" y="3860"/>
                      <a:pt x="6420" y="4141"/>
                    </a:cubicBezTo>
                    <a:lnTo>
                      <a:pt x="6420" y="4152"/>
                    </a:lnTo>
                    <a:cubicBezTo>
                      <a:pt x="6477" y="4602"/>
                      <a:pt x="6566" y="5040"/>
                      <a:pt x="6679" y="5479"/>
                    </a:cubicBezTo>
                    <a:cubicBezTo>
                      <a:pt x="6926" y="6367"/>
                      <a:pt x="7365" y="7244"/>
                      <a:pt x="7792" y="8064"/>
                    </a:cubicBezTo>
                    <a:cubicBezTo>
                      <a:pt x="7106" y="7469"/>
                      <a:pt x="6611" y="6682"/>
                      <a:pt x="6375" y="5793"/>
                    </a:cubicBezTo>
                    <a:cubicBezTo>
                      <a:pt x="6173" y="4973"/>
                      <a:pt x="6252" y="4118"/>
                      <a:pt x="6319" y="3275"/>
                    </a:cubicBezTo>
                    <a:close/>
                    <a:moveTo>
                      <a:pt x="6195" y="4163"/>
                    </a:moveTo>
                    <a:cubicBezTo>
                      <a:pt x="6151" y="4770"/>
                      <a:pt x="6218" y="5389"/>
                      <a:pt x="6398" y="5985"/>
                    </a:cubicBezTo>
                    <a:cubicBezTo>
                      <a:pt x="6645" y="6805"/>
                      <a:pt x="7140" y="7536"/>
                      <a:pt x="7803" y="8087"/>
                    </a:cubicBezTo>
                    <a:lnTo>
                      <a:pt x="7803" y="8132"/>
                    </a:lnTo>
                    <a:cubicBezTo>
                      <a:pt x="6746" y="7446"/>
                      <a:pt x="6162" y="6603"/>
                      <a:pt x="6128" y="5299"/>
                    </a:cubicBezTo>
                    <a:lnTo>
                      <a:pt x="6117" y="5310"/>
                    </a:lnTo>
                    <a:cubicBezTo>
                      <a:pt x="6117" y="4928"/>
                      <a:pt x="6139" y="4546"/>
                      <a:pt x="6195" y="4163"/>
                    </a:cubicBezTo>
                    <a:close/>
                    <a:moveTo>
                      <a:pt x="14403" y="4534"/>
                    </a:moveTo>
                    <a:lnTo>
                      <a:pt x="14403" y="4534"/>
                    </a:lnTo>
                    <a:cubicBezTo>
                      <a:pt x="14256" y="5366"/>
                      <a:pt x="14335" y="6142"/>
                      <a:pt x="13885" y="6895"/>
                    </a:cubicBezTo>
                    <a:cubicBezTo>
                      <a:pt x="13492" y="7514"/>
                      <a:pt x="12952" y="8031"/>
                      <a:pt x="12323" y="8402"/>
                    </a:cubicBezTo>
                    <a:cubicBezTo>
                      <a:pt x="12143" y="7356"/>
                      <a:pt x="12469" y="6524"/>
                      <a:pt x="13222" y="5782"/>
                    </a:cubicBezTo>
                    <a:cubicBezTo>
                      <a:pt x="13649" y="5366"/>
                      <a:pt x="14065" y="5018"/>
                      <a:pt x="14403" y="4534"/>
                    </a:cubicBezTo>
                    <a:close/>
                    <a:moveTo>
                      <a:pt x="10187" y="6783"/>
                    </a:moveTo>
                    <a:cubicBezTo>
                      <a:pt x="9861" y="7705"/>
                      <a:pt x="9332" y="8548"/>
                      <a:pt x="9321" y="9560"/>
                    </a:cubicBezTo>
                    <a:cubicBezTo>
                      <a:pt x="9298" y="10212"/>
                      <a:pt x="9456" y="10841"/>
                      <a:pt x="9771" y="11403"/>
                    </a:cubicBezTo>
                    <a:cubicBezTo>
                      <a:pt x="9197" y="10673"/>
                      <a:pt x="9006" y="10021"/>
                      <a:pt x="9276" y="8919"/>
                    </a:cubicBezTo>
                    <a:cubicBezTo>
                      <a:pt x="9467" y="8132"/>
                      <a:pt x="9827" y="7480"/>
                      <a:pt x="10187" y="6783"/>
                    </a:cubicBezTo>
                    <a:close/>
                    <a:moveTo>
                      <a:pt x="10243" y="6682"/>
                    </a:moveTo>
                    <a:lnTo>
                      <a:pt x="10243" y="6727"/>
                    </a:lnTo>
                    <a:cubicBezTo>
                      <a:pt x="10029" y="7559"/>
                      <a:pt x="9906" y="8413"/>
                      <a:pt x="9872" y="9279"/>
                    </a:cubicBezTo>
                    <a:cubicBezTo>
                      <a:pt x="9861" y="9650"/>
                      <a:pt x="9861" y="10021"/>
                      <a:pt x="9861" y="10403"/>
                    </a:cubicBezTo>
                    <a:cubicBezTo>
                      <a:pt x="9872" y="10009"/>
                      <a:pt x="9906" y="9627"/>
                      <a:pt x="9928" y="9279"/>
                    </a:cubicBezTo>
                    <a:cubicBezTo>
                      <a:pt x="9973" y="8469"/>
                      <a:pt x="10085" y="7660"/>
                      <a:pt x="10254" y="6873"/>
                    </a:cubicBezTo>
                    <a:cubicBezTo>
                      <a:pt x="10288" y="7660"/>
                      <a:pt x="10456" y="8435"/>
                      <a:pt x="10411" y="9234"/>
                    </a:cubicBezTo>
                    <a:cubicBezTo>
                      <a:pt x="10344" y="10054"/>
                      <a:pt x="10209" y="10875"/>
                      <a:pt x="9995" y="11673"/>
                    </a:cubicBezTo>
                    <a:lnTo>
                      <a:pt x="9962" y="11628"/>
                    </a:lnTo>
                    <a:cubicBezTo>
                      <a:pt x="9928" y="11493"/>
                      <a:pt x="9906" y="11347"/>
                      <a:pt x="9894" y="11201"/>
                    </a:cubicBezTo>
                    <a:lnTo>
                      <a:pt x="9894" y="11201"/>
                    </a:lnTo>
                    <a:cubicBezTo>
                      <a:pt x="9894" y="11336"/>
                      <a:pt x="9906" y="11460"/>
                      <a:pt x="9928" y="11595"/>
                    </a:cubicBezTo>
                    <a:cubicBezTo>
                      <a:pt x="9512" y="10931"/>
                      <a:pt x="9321" y="10156"/>
                      <a:pt x="9366" y="9380"/>
                    </a:cubicBezTo>
                    <a:cubicBezTo>
                      <a:pt x="9445" y="8413"/>
                      <a:pt x="9973" y="7603"/>
                      <a:pt x="10243" y="6682"/>
                    </a:cubicBezTo>
                    <a:close/>
                    <a:moveTo>
                      <a:pt x="10277" y="6749"/>
                    </a:moveTo>
                    <a:cubicBezTo>
                      <a:pt x="10434" y="7435"/>
                      <a:pt x="10692" y="8132"/>
                      <a:pt x="10737" y="8840"/>
                    </a:cubicBezTo>
                    <a:cubicBezTo>
                      <a:pt x="10794" y="9852"/>
                      <a:pt x="10366" y="10785"/>
                      <a:pt x="10029" y="11718"/>
                    </a:cubicBezTo>
                    <a:lnTo>
                      <a:pt x="10007" y="11696"/>
                    </a:lnTo>
                    <a:cubicBezTo>
                      <a:pt x="10198" y="10909"/>
                      <a:pt x="10400" y="10111"/>
                      <a:pt x="10456" y="9301"/>
                    </a:cubicBezTo>
                    <a:cubicBezTo>
                      <a:pt x="10513" y="8458"/>
                      <a:pt x="10400" y="7615"/>
                      <a:pt x="10265" y="6794"/>
                    </a:cubicBezTo>
                    <a:lnTo>
                      <a:pt x="10277" y="6749"/>
                    </a:lnTo>
                    <a:close/>
                    <a:moveTo>
                      <a:pt x="2665" y="7188"/>
                    </a:moveTo>
                    <a:cubicBezTo>
                      <a:pt x="2722" y="7210"/>
                      <a:pt x="3464" y="9256"/>
                      <a:pt x="3520" y="9672"/>
                    </a:cubicBezTo>
                    <a:cubicBezTo>
                      <a:pt x="3655" y="10673"/>
                      <a:pt x="3272" y="11797"/>
                      <a:pt x="2958" y="12764"/>
                    </a:cubicBezTo>
                    <a:cubicBezTo>
                      <a:pt x="2530" y="11842"/>
                      <a:pt x="1856" y="11336"/>
                      <a:pt x="1845" y="10212"/>
                    </a:cubicBezTo>
                    <a:lnTo>
                      <a:pt x="1833" y="10234"/>
                    </a:lnTo>
                    <a:cubicBezTo>
                      <a:pt x="1822" y="9200"/>
                      <a:pt x="2665" y="7188"/>
                      <a:pt x="2665" y="7188"/>
                    </a:cubicBezTo>
                    <a:close/>
                    <a:moveTo>
                      <a:pt x="11222" y="12684"/>
                    </a:moveTo>
                    <a:cubicBezTo>
                      <a:pt x="11903" y="12684"/>
                      <a:pt x="12535" y="12961"/>
                      <a:pt x="13211" y="13124"/>
                    </a:cubicBezTo>
                    <a:cubicBezTo>
                      <a:pt x="12503" y="13584"/>
                      <a:pt x="11805" y="14135"/>
                      <a:pt x="10962" y="14293"/>
                    </a:cubicBezTo>
                    <a:cubicBezTo>
                      <a:pt x="10795" y="14322"/>
                      <a:pt x="10633" y="14335"/>
                      <a:pt x="10474" y="14335"/>
                    </a:cubicBezTo>
                    <a:cubicBezTo>
                      <a:pt x="9837" y="14335"/>
                      <a:pt x="9266" y="14116"/>
                      <a:pt x="8680" y="13809"/>
                    </a:cubicBezTo>
                    <a:cubicBezTo>
                      <a:pt x="9343" y="13405"/>
                      <a:pt x="9928" y="12921"/>
                      <a:pt x="10704" y="12741"/>
                    </a:cubicBezTo>
                    <a:cubicBezTo>
                      <a:pt x="10880" y="12701"/>
                      <a:pt x="11053" y="12684"/>
                      <a:pt x="11222" y="12684"/>
                    </a:cubicBezTo>
                    <a:close/>
                    <a:moveTo>
                      <a:pt x="113" y="13270"/>
                    </a:moveTo>
                    <a:lnTo>
                      <a:pt x="113" y="13270"/>
                    </a:lnTo>
                    <a:cubicBezTo>
                      <a:pt x="844" y="13933"/>
                      <a:pt x="1609" y="14574"/>
                      <a:pt x="2249" y="15327"/>
                    </a:cubicBezTo>
                    <a:cubicBezTo>
                      <a:pt x="2868" y="16035"/>
                      <a:pt x="3070" y="16890"/>
                      <a:pt x="3520" y="17688"/>
                    </a:cubicBezTo>
                    <a:cubicBezTo>
                      <a:pt x="2306" y="17418"/>
                      <a:pt x="1204" y="17058"/>
                      <a:pt x="709" y="15799"/>
                    </a:cubicBezTo>
                    <a:lnTo>
                      <a:pt x="709" y="15810"/>
                    </a:lnTo>
                    <a:cubicBezTo>
                      <a:pt x="394" y="15001"/>
                      <a:pt x="316" y="14113"/>
                      <a:pt x="113" y="13270"/>
                    </a:cubicBezTo>
                    <a:close/>
                    <a:moveTo>
                      <a:pt x="10850" y="15023"/>
                    </a:moveTo>
                    <a:cubicBezTo>
                      <a:pt x="10884" y="15754"/>
                      <a:pt x="11030" y="16507"/>
                      <a:pt x="10906" y="17238"/>
                    </a:cubicBezTo>
                    <a:cubicBezTo>
                      <a:pt x="10749" y="18104"/>
                      <a:pt x="10029" y="18711"/>
                      <a:pt x="9287" y="19127"/>
                    </a:cubicBezTo>
                    <a:cubicBezTo>
                      <a:pt x="9298" y="19104"/>
                      <a:pt x="9276" y="19082"/>
                      <a:pt x="9253" y="19071"/>
                    </a:cubicBezTo>
                    <a:cubicBezTo>
                      <a:pt x="9186" y="18183"/>
                      <a:pt x="9164" y="17474"/>
                      <a:pt x="9681" y="16665"/>
                    </a:cubicBezTo>
                    <a:cubicBezTo>
                      <a:pt x="10040" y="16103"/>
                      <a:pt x="10445" y="15552"/>
                      <a:pt x="10850" y="15023"/>
                    </a:cubicBezTo>
                    <a:close/>
                    <a:moveTo>
                      <a:pt x="12368" y="20307"/>
                    </a:moveTo>
                    <a:lnTo>
                      <a:pt x="12368" y="20307"/>
                    </a:lnTo>
                    <a:cubicBezTo>
                      <a:pt x="11884" y="20937"/>
                      <a:pt x="11603" y="21488"/>
                      <a:pt x="10906" y="21915"/>
                    </a:cubicBezTo>
                    <a:cubicBezTo>
                      <a:pt x="10369" y="22254"/>
                      <a:pt x="9747" y="22307"/>
                      <a:pt x="9124" y="22307"/>
                    </a:cubicBezTo>
                    <a:cubicBezTo>
                      <a:pt x="8900" y="22307"/>
                      <a:pt x="8676" y="22300"/>
                      <a:pt x="8455" y="22297"/>
                    </a:cubicBezTo>
                    <a:cubicBezTo>
                      <a:pt x="8894" y="21758"/>
                      <a:pt x="9298" y="21196"/>
                      <a:pt x="9883" y="20813"/>
                    </a:cubicBezTo>
                    <a:cubicBezTo>
                      <a:pt x="10737" y="20240"/>
                      <a:pt x="11468" y="20352"/>
                      <a:pt x="12368" y="20307"/>
                    </a:cubicBezTo>
                    <a:close/>
                    <a:moveTo>
                      <a:pt x="11542" y="0"/>
                    </a:moveTo>
                    <a:cubicBezTo>
                      <a:pt x="11538" y="0"/>
                      <a:pt x="11536" y="1"/>
                      <a:pt x="11536" y="4"/>
                    </a:cubicBezTo>
                    <a:cubicBezTo>
                      <a:pt x="10737" y="746"/>
                      <a:pt x="9894" y="1578"/>
                      <a:pt x="9445" y="2578"/>
                    </a:cubicBezTo>
                    <a:cubicBezTo>
                      <a:pt x="9062" y="3455"/>
                      <a:pt x="9085" y="4377"/>
                      <a:pt x="9119" y="5310"/>
                    </a:cubicBezTo>
                    <a:lnTo>
                      <a:pt x="9107" y="5321"/>
                    </a:lnTo>
                    <a:cubicBezTo>
                      <a:pt x="9096" y="5332"/>
                      <a:pt x="9107" y="5344"/>
                      <a:pt x="9119" y="5355"/>
                    </a:cubicBezTo>
                    <a:lnTo>
                      <a:pt x="9119" y="5490"/>
                    </a:lnTo>
                    <a:cubicBezTo>
                      <a:pt x="8714" y="6254"/>
                      <a:pt x="8332" y="7030"/>
                      <a:pt x="7983" y="7828"/>
                    </a:cubicBezTo>
                    <a:cubicBezTo>
                      <a:pt x="8039" y="6985"/>
                      <a:pt x="8140" y="6108"/>
                      <a:pt x="7927" y="5321"/>
                    </a:cubicBezTo>
                    <a:cubicBezTo>
                      <a:pt x="7657" y="4332"/>
                      <a:pt x="6342" y="2589"/>
                      <a:pt x="6330" y="2589"/>
                    </a:cubicBezTo>
                    <a:cubicBezTo>
                      <a:pt x="6319" y="2589"/>
                      <a:pt x="6308" y="2589"/>
                      <a:pt x="6319" y="2601"/>
                    </a:cubicBezTo>
                    <a:cubicBezTo>
                      <a:pt x="6319" y="2601"/>
                      <a:pt x="6297" y="2702"/>
                      <a:pt x="6297" y="2713"/>
                    </a:cubicBezTo>
                    <a:cubicBezTo>
                      <a:pt x="5971" y="4827"/>
                      <a:pt x="5296" y="7266"/>
                      <a:pt x="7803" y="8211"/>
                    </a:cubicBezTo>
                    <a:cubicBezTo>
                      <a:pt x="6027" y="12280"/>
                      <a:pt x="4993" y="16665"/>
                      <a:pt x="5476" y="20948"/>
                    </a:cubicBezTo>
                    <a:cubicBezTo>
                      <a:pt x="3947" y="18497"/>
                      <a:pt x="3306" y="15844"/>
                      <a:pt x="3025" y="12977"/>
                    </a:cubicBezTo>
                    <a:cubicBezTo>
                      <a:pt x="3036" y="12966"/>
                      <a:pt x="3048" y="12966"/>
                      <a:pt x="3059" y="12944"/>
                    </a:cubicBezTo>
                    <a:cubicBezTo>
                      <a:pt x="3441" y="11966"/>
                      <a:pt x="3857" y="10875"/>
                      <a:pt x="3778" y="9796"/>
                    </a:cubicBezTo>
                    <a:cubicBezTo>
                      <a:pt x="3700" y="8784"/>
                      <a:pt x="3160" y="7817"/>
                      <a:pt x="2733" y="6906"/>
                    </a:cubicBezTo>
                    <a:cubicBezTo>
                      <a:pt x="2727" y="6884"/>
                      <a:pt x="2708" y="6873"/>
                      <a:pt x="2686" y="6873"/>
                    </a:cubicBezTo>
                    <a:cubicBezTo>
                      <a:pt x="2665" y="6873"/>
                      <a:pt x="2643" y="6884"/>
                      <a:pt x="2632" y="6906"/>
                    </a:cubicBezTo>
                    <a:cubicBezTo>
                      <a:pt x="2114" y="8064"/>
                      <a:pt x="1530" y="9099"/>
                      <a:pt x="1609" y="10414"/>
                    </a:cubicBezTo>
                    <a:cubicBezTo>
                      <a:pt x="1665" y="11482"/>
                      <a:pt x="2249" y="12055"/>
                      <a:pt x="2946" y="12809"/>
                    </a:cubicBezTo>
                    <a:cubicBezTo>
                      <a:pt x="2946" y="12809"/>
                      <a:pt x="2946" y="12820"/>
                      <a:pt x="2946" y="12820"/>
                    </a:cubicBezTo>
                    <a:lnTo>
                      <a:pt x="2946" y="12876"/>
                    </a:lnTo>
                    <a:cubicBezTo>
                      <a:pt x="2946" y="12887"/>
                      <a:pt x="2935" y="12899"/>
                      <a:pt x="2924" y="12921"/>
                    </a:cubicBezTo>
                    <a:cubicBezTo>
                      <a:pt x="2924" y="12932"/>
                      <a:pt x="2924" y="12966"/>
                      <a:pt x="2946" y="12977"/>
                    </a:cubicBezTo>
                    <a:cubicBezTo>
                      <a:pt x="2946" y="14495"/>
                      <a:pt x="3104" y="16069"/>
                      <a:pt x="3531" y="17553"/>
                    </a:cubicBezTo>
                    <a:cubicBezTo>
                      <a:pt x="3194" y="16732"/>
                      <a:pt x="2969" y="15934"/>
                      <a:pt x="2384" y="15237"/>
                    </a:cubicBezTo>
                    <a:cubicBezTo>
                      <a:pt x="1687" y="14450"/>
                      <a:pt x="923" y="13742"/>
                      <a:pt x="91" y="13124"/>
                    </a:cubicBezTo>
                    <a:cubicBezTo>
                      <a:pt x="80" y="13113"/>
                      <a:pt x="69" y="13109"/>
                      <a:pt x="59" y="13109"/>
                    </a:cubicBezTo>
                    <a:cubicBezTo>
                      <a:pt x="25" y="13109"/>
                      <a:pt x="0" y="13156"/>
                      <a:pt x="35" y="13191"/>
                    </a:cubicBezTo>
                    <a:lnTo>
                      <a:pt x="57" y="13202"/>
                    </a:lnTo>
                    <a:cubicBezTo>
                      <a:pt x="158" y="14237"/>
                      <a:pt x="248" y="15529"/>
                      <a:pt x="810" y="16440"/>
                    </a:cubicBezTo>
                    <a:cubicBezTo>
                      <a:pt x="1406" y="17429"/>
                      <a:pt x="2542" y="17710"/>
                      <a:pt x="3621" y="17857"/>
                    </a:cubicBezTo>
                    <a:cubicBezTo>
                      <a:pt x="4003" y="19104"/>
                      <a:pt x="4655" y="20262"/>
                      <a:pt x="5532" y="21229"/>
                    </a:cubicBezTo>
                    <a:cubicBezTo>
                      <a:pt x="5813" y="23512"/>
                      <a:pt x="6555" y="25704"/>
                      <a:pt x="7713" y="27694"/>
                    </a:cubicBezTo>
                    <a:cubicBezTo>
                      <a:pt x="7727" y="27715"/>
                      <a:pt x="7749" y="27724"/>
                      <a:pt x="7771" y="27724"/>
                    </a:cubicBezTo>
                    <a:cubicBezTo>
                      <a:pt x="7820" y="27724"/>
                      <a:pt x="7871" y="27680"/>
                      <a:pt x="7848" y="27626"/>
                    </a:cubicBezTo>
                    <a:cubicBezTo>
                      <a:pt x="7410" y="26738"/>
                      <a:pt x="7027" y="25827"/>
                      <a:pt x="6701" y="24894"/>
                    </a:cubicBezTo>
                    <a:cubicBezTo>
                      <a:pt x="7342" y="24186"/>
                      <a:pt x="7871" y="23388"/>
                      <a:pt x="8275" y="22522"/>
                    </a:cubicBezTo>
                    <a:cubicBezTo>
                      <a:pt x="8309" y="22477"/>
                      <a:pt x="8343" y="22444"/>
                      <a:pt x="8377" y="22399"/>
                    </a:cubicBezTo>
                    <a:cubicBezTo>
                      <a:pt x="8763" y="22518"/>
                      <a:pt x="9119" y="22570"/>
                      <a:pt x="9447" y="22570"/>
                    </a:cubicBezTo>
                    <a:cubicBezTo>
                      <a:pt x="11672" y="22570"/>
                      <a:pt x="12561" y="20161"/>
                      <a:pt x="12503" y="20161"/>
                    </a:cubicBezTo>
                    <a:cubicBezTo>
                      <a:pt x="12228" y="20137"/>
                      <a:pt x="11964" y="20120"/>
                      <a:pt x="11706" y="20120"/>
                    </a:cubicBezTo>
                    <a:cubicBezTo>
                      <a:pt x="11117" y="20120"/>
                      <a:pt x="10562" y="20212"/>
                      <a:pt x="10007" y="20532"/>
                    </a:cubicBezTo>
                    <a:cubicBezTo>
                      <a:pt x="9377" y="20915"/>
                      <a:pt x="8849" y="21443"/>
                      <a:pt x="8478" y="22073"/>
                    </a:cubicBezTo>
                    <a:cubicBezTo>
                      <a:pt x="8837" y="21196"/>
                      <a:pt x="9107" y="20274"/>
                      <a:pt x="9253" y="19341"/>
                    </a:cubicBezTo>
                    <a:lnTo>
                      <a:pt x="9276" y="19341"/>
                    </a:lnTo>
                    <a:cubicBezTo>
                      <a:pt x="9973" y="18936"/>
                      <a:pt x="10760" y="18396"/>
                      <a:pt x="11063" y="17598"/>
                    </a:cubicBezTo>
                    <a:cubicBezTo>
                      <a:pt x="11356" y="16800"/>
                      <a:pt x="11108" y="15721"/>
                      <a:pt x="10940" y="14900"/>
                    </a:cubicBezTo>
                    <a:cubicBezTo>
                      <a:pt x="10933" y="14880"/>
                      <a:pt x="10912" y="14868"/>
                      <a:pt x="10892" y="14868"/>
                    </a:cubicBezTo>
                    <a:cubicBezTo>
                      <a:pt x="10878" y="14868"/>
                      <a:pt x="10866" y="14874"/>
                      <a:pt x="10861" y="14889"/>
                    </a:cubicBezTo>
                    <a:cubicBezTo>
                      <a:pt x="9681" y="16103"/>
                      <a:pt x="8714" y="17407"/>
                      <a:pt x="9175" y="19127"/>
                    </a:cubicBezTo>
                    <a:cubicBezTo>
                      <a:pt x="8725" y="21229"/>
                      <a:pt x="7859" y="22904"/>
                      <a:pt x="6623" y="24636"/>
                    </a:cubicBezTo>
                    <a:cubicBezTo>
                      <a:pt x="5791" y="22140"/>
                      <a:pt x="5476" y="19520"/>
                      <a:pt x="5701" y="16901"/>
                    </a:cubicBezTo>
                    <a:cubicBezTo>
                      <a:pt x="5723" y="16586"/>
                      <a:pt x="5768" y="16271"/>
                      <a:pt x="5802" y="15957"/>
                    </a:cubicBezTo>
                    <a:cubicBezTo>
                      <a:pt x="5824" y="15945"/>
                      <a:pt x="5836" y="15945"/>
                      <a:pt x="5858" y="15934"/>
                    </a:cubicBezTo>
                    <a:cubicBezTo>
                      <a:pt x="6780" y="15361"/>
                      <a:pt x="7657" y="14697"/>
                      <a:pt x="8455" y="13955"/>
                    </a:cubicBezTo>
                    <a:lnTo>
                      <a:pt x="8556" y="13899"/>
                    </a:lnTo>
                    <a:cubicBezTo>
                      <a:pt x="9058" y="14383"/>
                      <a:pt x="9611" y="14570"/>
                      <a:pt x="10177" y="14570"/>
                    </a:cubicBezTo>
                    <a:cubicBezTo>
                      <a:pt x="11323" y="14570"/>
                      <a:pt x="12525" y="13804"/>
                      <a:pt x="13481" y="13180"/>
                    </a:cubicBezTo>
                    <a:cubicBezTo>
                      <a:pt x="13537" y="13146"/>
                      <a:pt x="13537" y="13056"/>
                      <a:pt x="13469" y="13034"/>
                    </a:cubicBezTo>
                    <a:lnTo>
                      <a:pt x="13447" y="13034"/>
                    </a:lnTo>
                    <a:cubicBezTo>
                      <a:pt x="13447" y="13022"/>
                      <a:pt x="13436" y="13011"/>
                      <a:pt x="13424" y="13011"/>
                    </a:cubicBezTo>
                    <a:cubicBezTo>
                      <a:pt x="12677" y="12777"/>
                      <a:pt x="11980" y="12464"/>
                      <a:pt x="11218" y="12464"/>
                    </a:cubicBezTo>
                    <a:cubicBezTo>
                      <a:pt x="11029" y="12464"/>
                      <a:pt x="10835" y="12483"/>
                      <a:pt x="10636" y="12528"/>
                    </a:cubicBezTo>
                    <a:cubicBezTo>
                      <a:pt x="10130" y="12651"/>
                      <a:pt x="9658" y="12876"/>
                      <a:pt x="9231" y="13180"/>
                    </a:cubicBezTo>
                    <a:cubicBezTo>
                      <a:pt x="10479" y="11898"/>
                      <a:pt x="11468" y="10392"/>
                      <a:pt x="12143" y="8739"/>
                    </a:cubicBezTo>
                    <a:cubicBezTo>
                      <a:pt x="12154" y="8739"/>
                      <a:pt x="12165" y="8728"/>
                      <a:pt x="12176" y="8728"/>
                    </a:cubicBezTo>
                    <a:cubicBezTo>
                      <a:pt x="13930" y="7828"/>
                      <a:pt x="14684" y="6333"/>
                      <a:pt x="14470" y="4422"/>
                    </a:cubicBezTo>
                    <a:cubicBezTo>
                      <a:pt x="14481" y="4411"/>
                      <a:pt x="14492" y="4399"/>
                      <a:pt x="14504" y="4377"/>
                    </a:cubicBezTo>
                    <a:cubicBezTo>
                      <a:pt x="14520" y="4345"/>
                      <a:pt x="14496" y="4318"/>
                      <a:pt x="14468" y="4318"/>
                    </a:cubicBezTo>
                    <a:cubicBezTo>
                      <a:pt x="14457" y="4318"/>
                      <a:pt x="14446" y="4322"/>
                      <a:pt x="14436" y="4332"/>
                    </a:cubicBezTo>
                    <a:cubicBezTo>
                      <a:pt x="13323" y="5535"/>
                      <a:pt x="11659" y="6502"/>
                      <a:pt x="12165" y="8345"/>
                    </a:cubicBezTo>
                    <a:cubicBezTo>
                      <a:pt x="11671" y="9301"/>
                      <a:pt x="11108" y="10223"/>
                      <a:pt x="10501" y="11111"/>
                    </a:cubicBezTo>
                    <a:cubicBezTo>
                      <a:pt x="11063" y="9560"/>
                      <a:pt x="11075" y="8154"/>
                      <a:pt x="10321" y="6513"/>
                    </a:cubicBezTo>
                    <a:cubicBezTo>
                      <a:pt x="10342" y="6483"/>
                      <a:pt x="10308" y="6444"/>
                      <a:pt x="10268" y="6444"/>
                    </a:cubicBezTo>
                    <a:cubicBezTo>
                      <a:pt x="10264" y="6444"/>
                      <a:pt x="10259" y="6444"/>
                      <a:pt x="10254" y="6446"/>
                    </a:cubicBezTo>
                    <a:cubicBezTo>
                      <a:pt x="10243" y="6446"/>
                      <a:pt x="10232" y="6446"/>
                      <a:pt x="10232" y="6457"/>
                    </a:cubicBezTo>
                    <a:cubicBezTo>
                      <a:pt x="9456" y="7390"/>
                      <a:pt x="9006" y="8548"/>
                      <a:pt x="8927" y="9751"/>
                    </a:cubicBezTo>
                    <a:cubicBezTo>
                      <a:pt x="8871" y="10650"/>
                      <a:pt x="9298" y="11302"/>
                      <a:pt x="9928" y="11887"/>
                    </a:cubicBezTo>
                    <a:cubicBezTo>
                      <a:pt x="8793" y="13382"/>
                      <a:pt x="7410" y="14664"/>
                      <a:pt x="5836" y="15687"/>
                    </a:cubicBezTo>
                    <a:cubicBezTo>
                      <a:pt x="6387" y="12100"/>
                      <a:pt x="7859" y="8773"/>
                      <a:pt x="9253" y="5422"/>
                    </a:cubicBezTo>
                    <a:lnTo>
                      <a:pt x="9265" y="5422"/>
                    </a:lnTo>
                    <a:cubicBezTo>
                      <a:pt x="10007" y="4804"/>
                      <a:pt x="11041" y="4287"/>
                      <a:pt x="11457" y="3365"/>
                    </a:cubicBezTo>
                    <a:cubicBezTo>
                      <a:pt x="11918" y="2364"/>
                      <a:pt x="11704" y="1072"/>
                      <a:pt x="11592" y="15"/>
                    </a:cubicBezTo>
                    <a:cubicBezTo>
                      <a:pt x="11592" y="15"/>
                      <a:pt x="11556" y="0"/>
                      <a:pt x="11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6"/>
              <p:cNvSpPr/>
              <p:nvPr/>
            </p:nvSpPr>
            <p:spPr>
              <a:xfrm>
                <a:off x="1156944" y="1912214"/>
                <a:ext cx="431166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56" extrusionOk="0">
                    <a:moveTo>
                      <a:pt x="3063" y="39"/>
                    </a:moveTo>
                    <a:cubicBezTo>
                      <a:pt x="3522" y="39"/>
                      <a:pt x="3981" y="94"/>
                      <a:pt x="4430" y="201"/>
                    </a:cubicBezTo>
                    <a:cubicBezTo>
                      <a:pt x="4334" y="199"/>
                      <a:pt x="4237" y="198"/>
                      <a:pt x="4140" y="198"/>
                    </a:cubicBezTo>
                    <a:cubicBezTo>
                      <a:pt x="2822" y="198"/>
                      <a:pt x="1517" y="411"/>
                      <a:pt x="271" y="819"/>
                    </a:cubicBezTo>
                    <a:cubicBezTo>
                      <a:pt x="957" y="516"/>
                      <a:pt x="1665" y="190"/>
                      <a:pt x="2407" y="77"/>
                    </a:cubicBezTo>
                    <a:cubicBezTo>
                      <a:pt x="2625" y="52"/>
                      <a:pt x="2844" y="39"/>
                      <a:pt x="3063" y="39"/>
                    </a:cubicBezTo>
                    <a:close/>
                    <a:moveTo>
                      <a:pt x="4453" y="223"/>
                    </a:moveTo>
                    <a:cubicBezTo>
                      <a:pt x="4491" y="223"/>
                      <a:pt x="4528" y="223"/>
                      <a:pt x="4565" y="224"/>
                    </a:cubicBezTo>
                    <a:lnTo>
                      <a:pt x="4588" y="224"/>
                    </a:lnTo>
                    <a:cubicBezTo>
                      <a:pt x="3704" y="818"/>
                      <a:pt x="2702" y="1196"/>
                      <a:pt x="1689" y="1196"/>
                    </a:cubicBezTo>
                    <a:cubicBezTo>
                      <a:pt x="1169" y="1196"/>
                      <a:pt x="647" y="1097"/>
                      <a:pt x="136" y="876"/>
                    </a:cubicBezTo>
                    <a:lnTo>
                      <a:pt x="147" y="876"/>
                    </a:lnTo>
                    <a:cubicBezTo>
                      <a:pt x="1539" y="437"/>
                      <a:pt x="2995" y="223"/>
                      <a:pt x="4453" y="223"/>
                    </a:cubicBezTo>
                    <a:close/>
                    <a:moveTo>
                      <a:pt x="3008" y="0"/>
                    </a:moveTo>
                    <a:cubicBezTo>
                      <a:pt x="2807" y="0"/>
                      <a:pt x="2606" y="13"/>
                      <a:pt x="2407" y="44"/>
                    </a:cubicBezTo>
                    <a:cubicBezTo>
                      <a:pt x="1620" y="156"/>
                      <a:pt x="799" y="505"/>
                      <a:pt x="113" y="887"/>
                    </a:cubicBezTo>
                    <a:lnTo>
                      <a:pt x="1" y="831"/>
                    </a:lnTo>
                    <a:lnTo>
                      <a:pt x="1" y="831"/>
                    </a:lnTo>
                    <a:lnTo>
                      <a:pt x="102" y="887"/>
                    </a:lnTo>
                    <a:lnTo>
                      <a:pt x="91" y="898"/>
                    </a:lnTo>
                    <a:lnTo>
                      <a:pt x="35" y="909"/>
                    </a:lnTo>
                    <a:lnTo>
                      <a:pt x="35" y="921"/>
                    </a:lnTo>
                    <a:cubicBezTo>
                      <a:pt x="26" y="921"/>
                      <a:pt x="31" y="935"/>
                      <a:pt x="34" y="935"/>
                    </a:cubicBezTo>
                    <a:cubicBezTo>
                      <a:pt x="34" y="935"/>
                      <a:pt x="35" y="934"/>
                      <a:pt x="35" y="932"/>
                    </a:cubicBezTo>
                    <a:lnTo>
                      <a:pt x="125" y="898"/>
                    </a:lnTo>
                    <a:cubicBezTo>
                      <a:pt x="645" y="1133"/>
                      <a:pt x="1203" y="1255"/>
                      <a:pt x="1766" y="1255"/>
                    </a:cubicBezTo>
                    <a:cubicBezTo>
                      <a:pt x="1957" y="1255"/>
                      <a:pt x="2149" y="1241"/>
                      <a:pt x="2339" y="1213"/>
                    </a:cubicBezTo>
                    <a:cubicBezTo>
                      <a:pt x="2744" y="1145"/>
                      <a:pt x="3138" y="1033"/>
                      <a:pt x="3497" y="853"/>
                    </a:cubicBezTo>
                    <a:cubicBezTo>
                      <a:pt x="3868" y="696"/>
                      <a:pt x="4307" y="516"/>
                      <a:pt x="4610" y="246"/>
                    </a:cubicBezTo>
                    <a:lnTo>
                      <a:pt x="4801" y="291"/>
                    </a:lnTo>
                    <a:cubicBezTo>
                      <a:pt x="4824" y="280"/>
                      <a:pt x="4835" y="257"/>
                      <a:pt x="4813" y="235"/>
                    </a:cubicBezTo>
                    <a:lnTo>
                      <a:pt x="4678" y="212"/>
                    </a:lnTo>
                    <a:lnTo>
                      <a:pt x="4644" y="212"/>
                    </a:lnTo>
                    <a:lnTo>
                      <a:pt x="4667" y="190"/>
                    </a:lnTo>
                    <a:lnTo>
                      <a:pt x="4633" y="212"/>
                    </a:lnTo>
                    <a:cubicBezTo>
                      <a:pt x="4099" y="97"/>
                      <a:pt x="3553" y="0"/>
                      <a:pt x="3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6"/>
              <p:cNvSpPr/>
              <p:nvPr/>
            </p:nvSpPr>
            <p:spPr>
              <a:xfrm>
                <a:off x="1208299" y="2099089"/>
                <a:ext cx="152281" cy="382307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4288" extrusionOk="0">
                    <a:moveTo>
                      <a:pt x="707" y="2321"/>
                    </a:moveTo>
                    <a:cubicBezTo>
                      <a:pt x="505" y="2801"/>
                      <a:pt x="353" y="3289"/>
                      <a:pt x="242" y="3799"/>
                    </a:cubicBezTo>
                    <a:lnTo>
                      <a:pt x="242" y="3799"/>
                    </a:lnTo>
                    <a:cubicBezTo>
                      <a:pt x="360" y="3289"/>
                      <a:pt x="512" y="2797"/>
                      <a:pt x="707" y="2321"/>
                    </a:cubicBezTo>
                    <a:close/>
                    <a:moveTo>
                      <a:pt x="1673" y="106"/>
                    </a:moveTo>
                    <a:cubicBezTo>
                      <a:pt x="1628" y="803"/>
                      <a:pt x="1606" y="1534"/>
                      <a:pt x="1392" y="2209"/>
                    </a:cubicBezTo>
                    <a:cubicBezTo>
                      <a:pt x="1157" y="2925"/>
                      <a:pt x="687" y="3486"/>
                      <a:pt x="195" y="4035"/>
                    </a:cubicBezTo>
                    <a:lnTo>
                      <a:pt x="195" y="4035"/>
                    </a:lnTo>
                    <a:cubicBezTo>
                      <a:pt x="210" y="3956"/>
                      <a:pt x="226" y="3877"/>
                      <a:pt x="242" y="3799"/>
                    </a:cubicBezTo>
                    <a:lnTo>
                      <a:pt x="242" y="3799"/>
                    </a:lnTo>
                    <a:cubicBezTo>
                      <a:pt x="224" y="3879"/>
                      <a:pt x="206" y="3960"/>
                      <a:pt x="189" y="4041"/>
                    </a:cubicBezTo>
                    <a:cubicBezTo>
                      <a:pt x="191" y="4039"/>
                      <a:pt x="193" y="4037"/>
                      <a:pt x="195" y="4035"/>
                    </a:cubicBezTo>
                    <a:lnTo>
                      <a:pt x="195" y="4035"/>
                    </a:lnTo>
                    <a:cubicBezTo>
                      <a:pt x="193" y="4045"/>
                      <a:pt x="191" y="4054"/>
                      <a:pt x="189" y="4064"/>
                    </a:cubicBezTo>
                    <a:lnTo>
                      <a:pt x="167" y="4075"/>
                    </a:lnTo>
                    <a:cubicBezTo>
                      <a:pt x="178" y="3389"/>
                      <a:pt x="302" y="2703"/>
                      <a:pt x="538" y="2062"/>
                    </a:cubicBezTo>
                    <a:cubicBezTo>
                      <a:pt x="785" y="1467"/>
                      <a:pt x="1100" y="904"/>
                      <a:pt x="1482" y="398"/>
                    </a:cubicBezTo>
                    <a:lnTo>
                      <a:pt x="1482" y="398"/>
                    </a:lnTo>
                    <a:cubicBezTo>
                      <a:pt x="1269" y="848"/>
                      <a:pt x="1089" y="1320"/>
                      <a:pt x="920" y="1793"/>
                    </a:cubicBezTo>
                    <a:cubicBezTo>
                      <a:pt x="1111" y="1264"/>
                      <a:pt x="1359" y="758"/>
                      <a:pt x="1572" y="241"/>
                    </a:cubicBezTo>
                    <a:cubicBezTo>
                      <a:pt x="1606" y="196"/>
                      <a:pt x="1640" y="151"/>
                      <a:pt x="1673" y="106"/>
                    </a:cubicBezTo>
                    <a:close/>
                    <a:moveTo>
                      <a:pt x="1670" y="0"/>
                    </a:moveTo>
                    <a:cubicBezTo>
                      <a:pt x="1668" y="0"/>
                      <a:pt x="1666" y="1"/>
                      <a:pt x="1662" y="5"/>
                    </a:cubicBezTo>
                    <a:cubicBezTo>
                      <a:pt x="1617" y="84"/>
                      <a:pt x="1572" y="162"/>
                      <a:pt x="1538" y="241"/>
                    </a:cubicBezTo>
                    <a:cubicBezTo>
                      <a:pt x="695" y="1388"/>
                      <a:pt x="88" y="2669"/>
                      <a:pt x="122" y="4120"/>
                    </a:cubicBezTo>
                    <a:lnTo>
                      <a:pt x="10" y="4232"/>
                    </a:lnTo>
                    <a:cubicBezTo>
                      <a:pt x="0" y="4241"/>
                      <a:pt x="6" y="4258"/>
                      <a:pt x="20" y="4258"/>
                    </a:cubicBezTo>
                    <a:cubicBezTo>
                      <a:pt x="24" y="4258"/>
                      <a:pt x="28" y="4257"/>
                      <a:pt x="32" y="4255"/>
                    </a:cubicBezTo>
                    <a:lnTo>
                      <a:pt x="122" y="4165"/>
                    </a:lnTo>
                    <a:lnTo>
                      <a:pt x="122" y="4266"/>
                    </a:lnTo>
                    <a:cubicBezTo>
                      <a:pt x="122" y="4281"/>
                      <a:pt x="129" y="4287"/>
                      <a:pt x="136" y="4287"/>
                    </a:cubicBezTo>
                    <a:cubicBezTo>
                      <a:pt x="146" y="4287"/>
                      <a:pt x="156" y="4278"/>
                      <a:pt x="156" y="4266"/>
                    </a:cubicBezTo>
                    <a:cubicBezTo>
                      <a:pt x="167" y="4210"/>
                      <a:pt x="167" y="4165"/>
                      <a:pt x="167" y="4120"/>
                    </a:cubicBezTo>
                    <a:lnTo>
                      <a:pt x="167" y="4131"/>
                    </a:lnTo>
                    <a:cubicBezTo>
                      <a:pt x="167" y="4137"/>
                      <a:pt x="170" y="4139"/>
                      <a:pt x="173" y="4139"/>
                    </a:cubicBezTo>
                    <a:cubicBezTo>
                      <a:pt x="175" y="4139"/>
                      <a:pt x="178" y="4137"/>
                      <a:pt x="178" y="4131"/>
                    </a:cubicBezTo>
                    <a:cubicBezTo>
                      <a:pt x="178" y="4131"/>
                      <a:pt x="178" y="4108"/>
                      <a:pt x="178" y="4097"/>
                    </a:cubicBezTo>
                    <a:cubicBezTo>
                      <a:pt x="662" y="3580"/>
                      <a:pt x="1134" y="3029"/>
                      <a:pt x="1392" y="2355"/>
                    </a:cubicBezTo>
                    <a:cubicBezTo>
                      <a:pt x="1662" y="1635"/>
                      <a:pt x="1685" y="848"/>
                      <a:pt x="1673" y="84"/>
                    </a:cubicBezTo>
                    <a:lnTo>
                      <a:pt x="1707" y="39"/>
                    </a:lnTo>
                    <a:cubicBezTo>
                      <a:pt x="1707" y="39"/>
                      <a:pt x="1707" y="24"/>
                      <a:pt x="1701" y="24"/>
                    </a:cubicBezTo>
                    <a:cubicBezTo>
                      <a:pt x="1700" y="24"/>
                      <a:pt x="1698" y="25"/>
                      <a:pt x="1696" y="27"/>
                    </a:cubicBezTo>
                    <a:cubicBezTo>
                      <a:pt x="1685" y="39"/>
                      <a:pt x="1685" y="50"/>
                      <a:pt x="1673" y="61"/>
                    </a:cubicBezTo>
                    <a:lnTo>
                      <a:pt x="1673" y="39"/>
                    </a:lnTo>
                    <a:lnTo>
                      <a:pt x="1662" y="39"/>
                    </a:lnTo>
                    <a:lnTo>
                      <a:pt x="1662" y="72"/>
                    </a:lnTo>
                    <a:cubicBezTo>
                      <a:pt x="1662" y="84"/>
                      <a:pt x="1628" y="117"/>
                      <a:pt x="1606" y="140"/>
                    </a:cubicBezTo>
                    <a:lnTo>
                      <a:pt x="1673" y="5"/>
                    </a:lnTo>
                    <a:cubicBezTo>
                      <a:pt x="1673" y="5"/>
                      <a:pt x="1673" y="0"/>
                      <a:pt x="1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6"/>
              <p:cNvSpPr/>
              <p:nvPr/>
            </p:nvSpPr>
            <p:spPr>
              <a:xfrm>
                <a:off x="1136973" y="2564138"/>
                <a:ext cx="364654" cy="18509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2076" extrusionOk="0">
                    <a:moveTo>
                      <a:pt x="3575" y="197"/>
                    </a:moveTo>
                    <a:cubicBezTo>
                      <a:pt x="2440" y="568"/>
                      <a:pt x="1360" y="1107"/>
                      <a:pt x="382" y="1782"/>
                    </a:cubicBezTo>
                    <a:cubicBezTo>
                      <a:pt x="854" y="1343"/>
                      <a:pt x="1360" y="916"/>
                      <a:pt x="1956" y="646"/>
                    </a:cubicBezTo>
                    <a:cubicBezTo>
                      <a:pt x="2473" y="433"/>
                      <a:pt x="3024" y="287"/>
                      <a:pt x="3575" y="197"/>
                    </a:cubicBezTo>
                    <a:close/>
                    <a:moveTo>
                      <a:pt x="4079" y="1"/>
                    </a:moveTo>
                    <a:cubicBezTo>
                      <a:pt x="4076" y="1"/>
                      <a:pt x="4073" y="2"/>
                      <a:pt x="4070" y="6"/>
                    </a:cubicBezTo>
                    <a:cubicBezTo>
                      <a:pt x="4059" y="17"/>
                      <a:pt x="4036" y="39"/>
                      <a:pt x="4025" y="50"/>
                    </a:cubicBezTo>
                    <a:lnTo>
                      <a:pt x="3946" y="84"/>
                    </a:lnTo>
                    <a:cubicBezTo>
                      <a:pt x="3249" y="163"/>
                      <a:pt x="2575" y="332"/>
                      <a:pt x="1923" y="590"/>
                    </a:cubicBezTo>
                    <a:cubicBezTo>
                      <a:pt x="1282" y="871"/>
                      <a:pt x="776" y="1343"/>
                      <a:pt x="292" y="1838"/>
                    </a:cubicBezTo>
                    <a:cubicBezTo>
                      <a:pt x="225" y="1894"/>
                      <a:pt x="146" y="1950"/>
                      <a:pt x="68" y="2007"/>
                    </a:cubicBezTo>
                    <a:cubicBezTo>
                      <a:pt x="68" y="2015"/>
                      <a:pt x="68" y="2023"/>
                      <a:pt x="71" y="2023"/>
                    </a:cubicBezTo>
                    <a:cubicBezTo>
                      <a:pt x="73" y="2023"/>
                      <a:pt x="75" y="2021"/>
                      <a:pt x="79" y="2018"/>
                    </a:cubicBezTo>
                    <a:lnTo>
                      <a:pt x="202" y="1939"/>
                    </a:lnTo>
                    <a:lnTo>
                      <a:pt x="202" y="1939"/>
                    </a:lnTo>
                    <a:cubicBezTo>
                      <a:pt x="180" y="1962"/>
                      <a:pt x="169" y="1973"/>
                      <a:pt x="157" y="1995"/>
                    </a:cubicBezTo>
                    <a:lnTo>
                      <a:pt x="225" y="1928"/>
                    </a:lnTo>
                    <a:cubicBezTo>
                      <a:pt x="1360" y="1197"/>
                      <a:pt x="2586" y="590"/>
                      <a:pt x="3856" y="140"/>
                    </a:cubicBezTo>
                    <a:lnTo>
                      <a:pt x="3957" y="129"/>
                    </a:lnTo>
                    <a:lnTo>
                      <a:pt x="3957" y="129"/>
                    </a:lnTo>
                    <a:cubicBezTo>
                      <a:pt x="3485" y="646"/>
                      <a:pt x="2934" y="1074"/>
                      <a:pt x="2327" y="1411"/>
                    </a:cubicBezTo>
                    <a:cubicBezTo>
                      <a:pt x="1574" y="1816"/>
                      <a:pt x="832" y="1962"/>
                      <a:pt x="0" y="2063"/>
                    </a:cubicBezTo>
                    <a:lnTo>
                      <a:pt x="0" y="2074"/>
                    </a:lnTo>
                    <a:cubicBezTo>
                      <a:pt x="38" y="2075"/>
                      <a:pt x="76" y="2076"/>
                      <a:pt x="113" y="2076"/>
                    </a:cubicBezTo>
                    <a:cubicBezTo>
                      <a:pt x="1593" y="2076"/>
                      <a:pt x="3059" y="1225"/>
                      <a:pt x="3991" y="118"/>
                    </a:cubicBezTo>
                    <a:lnTo>
                      <a:pt x="4047" y="107"/>
                    </a:lnTo>
                    <a:cubicBezTo>
                      <a:pt x="4070" y="107"/>
                      <a:pt x="4070" y="84"/>
                      <a:pt x="4059" y="73"/>
                    </a:cubicBezTo>
                    <a:cubicBezTo>
                      <a:pt x="4070" y="62"/>
                      <a:pt x="4070" y="50"/>
                      <a:pt x="4059" y="50"/>
                    </a:cubicBezTo>
                    <a:cubicBezTo>
                      <a:pt x="4070" y="39"/>
                      <a:pt x="4081" y="28"/>
                      <a:pt x="4081" y="17"/>
                    </a:cubicBezTo>
                    <a:cubicBezTo>
                      <a:pt x="4089" y="9"/>
                      <a:pt x="4086" y="1"/>
                      <a:pt x="4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6"/>
              <p:cNvSpPr/>
              <p:nvPr/>
            </p:nvSpPr>
            <p:spPr>
              <a:xfrm>
                <a:off x="581609" y="1388766"/>
                <a:ext cx="80331" cy="51613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789" extrusionOk="0">
                    <a:moveTo>
                      <a:pt x="529" y="338"/>
                    </a:moveTo>
                    <a:lnTo>
                      <a:pt x="529" y="338"/>
                    </a:lnTo>
                    <a:cubicBezTo>
                      <a:pt x="473" y="1249"/>
                      <a:pt x="484" y="2160"/>
                      <a:pt x="552" y="3082"/>
                    </a:cubicBezTo>
                    <a:cubicBezTo>
                      <a:pt x="642" y="3936"/>
                      <a:pt x="810" y="4779"/>
                      <a:pt x="866" y="5645"/>
                    </a:cubicBezTo>
                    <a:cubicBezTo>
                      <a:pt x="484" y="4779"/>
                      <a:pt x="79" y="3812"/>
                      <a:pt x="79" y="2868"/>
                    </a:cubicBezTo>
                    <a:cubicBezTo>
                      <a:pt x="79" y="2002"/>
                      <a:pt x="327" y="1159"/>
                      <a:pt x="529" y="338"/>
                    </a:cubicBezTo>
                    <a:close/>
                    <a:moveTo>
                      <a:pt x="571" y="0"/>
                    </a:moveTo>
                    <a:cubicBezTo>
                      <a:pt x="563" y="0"/>
                      <a:pt x="556" y="4"/>
                      <a:pt x="552" y="12"/>
                    </a:cubicBezTo>
                    <a:cubicBezTo>
                      <a:pt x="383" y="541"/>
                      <a:pt x="259" y="1080"/>
                      <a:pt x="158" y="1631"/>
                    </a:cubicBezTo>
                    <a:cubicBezTo>
                      <a:pt x="57" y="2081"/>
                      <a:pt x="1" y="2542"/>
                      <a:pt x="12" y="3003"/>
                    </a:cubicBezTo>
                    <a:cubicBezTo>
                      <a:pt x="57" y="3936"/>
                      <a:pt x="439" y="4914"/>
                      <a:pt x="855" y="5735"/>
                    </a:cubicBezTo>
                    <a:cubicBezTo>
                      <a:pt x="855" y="5746"/>
                      <a:pt x="866" y="5746"/>
                      <a:pt x="866" y="5746"/>
                    </a:cubicBezTo>
                    <a:lnTo>
                      <a:pt x="866" y="5780"/>
                    </a:lnTo>
                    <a:cubicBezTo>
                      <a:pt x="866" y="5785"/>
                      <a:pt x="872" y="5788"/>
                      <a:pt x="878" y="5788"/>
                    </a:cubicBezTo>
                    <a:cubicBezTo>
                      <a:pt x="883" y="5788"/>
                      <a:pt x="889" y="5785"/>
                      <a:pt x="889" y="5780"/>
                    </a:cubicBezTo>
                    <a:lnTo>
                      <a:pt x="889" y="5746"/>
                    </a:lnTo>
                    <a:cubicBezTo>
                      <a:pt x="900" y="5735"/>
                      <a:pt x="900" y="5724"/>
                      <a:pt x="900" y="5712"/>
                    </a:cubicBezTo>
                    <a:lnTo>
                      <a:pt x="878" y="5679"/>
                    </a:lnTo>
                    <a:cubicBezTo>
                      <a:pt x="844" y="4802"/>
                      <a:pt x="687" y="3936"/>
                      <a:pt x="597" y="3070"/>
                    </a:cubicBezTo>
                    <a:cubicBezTo>
                      <a:pt x="507" y="2137"/>
                      <a:pt x="540" y="1215"/>
                      <a:pt x="540" y="282"/>
                    </a:cubicBezTo>
                    <a:cubicBezTo>
                      <a:pt x="563" y="192"/>
                      <a:pt x="574" y="102"/>
                      <a:pt x="597" y="24"/>
                    </a:cubicBezTo>
                    <a:cubicBezTo>
                      <a:pt x="597" y="10"/>
                      <a:pt x="584" y="0"/>
                      <a:pt x="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6"/>
              <p:cNvSpPr/>
              <p:nvPr/>
            </p:nvSpPr>
            <p:spPr>
              <a:xfrm>
                <a:off x="640810" y="1451979"/>
                <a:ext cx="58220" cy="455862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1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5" y="821"/>
                      <a:pt x="495" y="1687"/>
                      <a:pt x="540" y="2564"/>
                    </a:cubicBezTo>
                    <a:cubicBezTo>
                      <a:pt x="573" y="3418"/>
                      <a:pt x="259" y="4250"/>
                      <a:pt x="225" y="5104"/>
                    </a:cubicBezTo>
                    <a:cubicBezTo>
                      <a:pt x="225" y="5110"/>
                      <a:pt x="230" y="5113"/>
                      <a:pt x="236" y="5113"/>
                    </a:cubicBezTo>
                    <a:cubicBezTo>
                      <a:pt x="242" y="5113"/>
                      <a:pt x="247" y="5110"/>
                      <a:pt x="247" y="5104"/>
                    </a:cubicBezTo>
                    <a:cubicBezTo>
                      <a:pt x="281" y="4171"/>
                      <a:pt x="652" y="3317"/>
                      <a:pt x="562" y="2361"/>
                    </a:cubicBezTo>
                    <a:cubicBezTo>
                      <a:pt x="506" y="1552"/>
                      <a:pt x="315" y="75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6"/>
              <p:cNvSpPr/>
              <p:nvPr/>
            </p:nvSpPr>
            <p:spPr>
              <a:xfrm>
                <a:off x="395536" y="1937267"/>
                <a:ext cx="339512" cy="402279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512" extrusionOk="0">
                    <a:moveTo>
                      <a:pt x="233" y="561"/>
                    </a:moveTo>
                    <a:cubicBezTo>
                      <a:pt x="795" y="2079"/>
                      <a:pt x="2032" y="3484"/>
                      <a:pt x="3369" y="4372"/>
                    </a:cubicBezTo>
                    <a:lnTo>
                      <a:pt x="3381" y="4383"/>
                    </a:lnTo>
                    <a:cubicBezTo>
                      <a:pt x="2335" y="4147"/>
                      <a:pt x="1436" y="3495"/>
                      <a:pt x="874" y="2596"/>
                    </a:cubicBezTo>
                    <a:cubicBezTo>
                      <a:pt x="503" y="1966"/>
                      <a:pt x="435" y="1235"/>
                      <a:pt x="233" y="561"/>
                    </a:cubicBezTo>
                    <a:close/>
                    <a:moveTo>
                      <a:pt x="27" y="0"/>
                    </a:moveTo>
                    <a:cubicBezTo>
                      <a:pt x="14" y="0"/>
                      <a:pt x="0" y="13"/>
                      <a:pt x="8" y="21"/>
                    </a:cubicBezTo>
                    <a:cubicBezTo>
                      <a:pt x="311" y="966"/>
                      <a:pt x="379" y="2079"/>
                      <a:pt x="1008" y="2899"/>
                    </a:cubicBezTo>
                    <a:cubicBezTo>
                      <a:pt x="1593" y="3664"/>
                      <a:pt x="2481" y="4271"/>
                      <a:pt x="3426" y="4451"/>
                    </a:cubicBezTo>
                    <a:lnTo>
                      <a:pt x="3471" y="4507"/>
                    </a:lnTo>
                    <a:cubicBezTo>
                      <a:pt x="3474" y="4510"/>
                      <a:pt x="3478" y="4511"/>
                      <a:pt x="3483" y="4511"/>
                    </a:cubicBezTo>
                    <a:cubicBezTo>
                      <a:pt x="3497" y="4511"/>
                      <a:pt x="3512" y="4501"/>
                      <a:pt x="3504" y="4484"/>
                    </a:cubicBezTo>
                    <a:lnTo>
                      <a:pt x="3482" y="4462"/>
                    </a:lnTo>
                    <a:lnTo>
                      <a:pt x="3527" y="4462"/>
                    </a:lnTo>
                    <a:lnTo>
                      <a:pt x="3560" y="4484"/>
                    </a:lnTo>
                    <a:cubicBezTo>
                      <a:pt x="3560" y="4484"/>
                      <a:pt x="3572" y="4473"/>
                      <a:pt x="3572" y="4473"/>
                    </a:cubicBezTo>
                    <a:cubicBezTo>
                      <a:pt x="3639" y="4473"/>
                      <a:pt x="3707" y="4484"/>
                      <a:pt x="3763" y="4496"/>
                    </a:cubicBezTo>
                    <a:cubicBezTo>
                      <a:pt x="3767" y="4497"/>
                      <a:pt x="3771" y="4497"/>
                      <a:pt x="3774" y="4497"/>
                    </a:cubicBezTo>
                    <a:cubicBezTo>
                      <a:pt x="3807" y="4497"/>
                      <a:pt x="3804" y="4450"/>
                      <a:pt x="3763" y="4439"/>
                    </a:cubicBezTo>
                    <a:cubicBezTo>
                      <a:pt x="3673" y="4439"/>
                      <a:pt x="3583" y="4417"/>
                      <a:pt x="3482" y="4406"/>
                    </a:cubicBezTo>
                    <a:lnTo>
                      <a:pt x="3414" y="4350"/>
                    </a:lnTo>
                    <a:cubicBezTo>
                      <a:pt x="2931" y="3653"/>
                      <a:pt x="2515" y="2911"/>
                      <a:pt x="1975" y="2247"/>
                    </a:cubicBezTo>
                    <a:cubicBezTo>
                      <a:pt x="1368" y="1505"/>
                      <a:pt x="772" y="741"/>
                      <a:pt x="109" y="66"/>
                    </a:cubicBezTo>
                    <a:lnTo>
                      <a:pt x="98" y="66"/>
                    </a:lnTo>
                    <a:cubicBezTo>
                      <a:pt x="682" y="774"/>
                      <a:pt x="1267" y="1460"/>
                      <a:pt x="1852" y="2169"/>
                    </a:cubicBezTo>
                    <a:cubicBezTo>
                      <a:pt x="2403" y="2832"/>
                      <a:pt x="2818" y="3574"/>
                      <a:pt x="3313" y="4271"/>
                    </a:cubicBezTo>
                    <a:cubicBezTo>
                      <a:pt x="2627" y="3787"/>
                      <a:pt x="2009" y="3203"/>
                      <a:pt x="1481" y="2551"/>
                    </a:cubicBezTo>
                    <a:cubicBezTo>
                      <a:pt x="885" y="1798"/>
                      <a:pt x="480" y="954"/>
                      <a:pt x="98" y="89"/>
                    </a:cubicBezTo>
                    <a:lnTo>
                      <a:pt x="87" y="89"/>
                    </a:lnTo>
                    <a:cubicBezTo>
                      <a:pt x="98" y="122"/>
                      <a:pt x="109" y="167"/>
                      <a:pt x="120" y="201"/>
                    </a:cubicBezTo>
                    <a:cubicBezTo>
                      <a:pt x="98" y="134"/>
                      <a:pt x="64" y="66"/>
                      <a:pt x="42" y="10"/>
                    </a:cubicBezTo>
                    <a:cubicBezTo>
                      <a:pt x="38" y="3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46"/>
            <p:cNvSpPr/>
            <p:nvPr/>
          </p:nvSpPr>
          <p:spPr>
            <a:xfrm>
              <a:off x="-200516" y="1582510"/>
              <a:ext cx="200515" cy="361088"/>
            </a:xfrm>
            <a:custGeom>
              <a:avLst/>
              <a:gdLst/>
              <a:ahLst/>
              <a:cxnLst/>
              <a:rect l="l" t="t" r="r" b="b"/>
              <a:pathLst>
                <a:path w="2249" h="4050" extrusionOk="0">
                  <a:moveTo>
                    <a:pt x="2236" y="0"/>
                  </a:moveTo>
                  <a:cubicBezTo>
                    <a:pt x="2233" y="0"/>
                    <a:pt x="2230" y="2"/>
                    <a:pt x="2227" y="5"/>
                  </a:cubicBezTo>
                  <a:lnTo>
                    <a:pt x="2204" y="27"/>
                  </a:lnTo>
                  <a:cubicBezTo>
                    <a:pt x="2198" y="22"/>
                    <a:pt x="2193" y="19"/>
                    <a:pt x="2189" y="19"/>
                  </a:cubicBezTo>
                  <a:cubicBezTo>
                    <a:pt x="2184" y="19"/>
                    <a:pt x="2182" y="22"/>
                    <a:pt x="2182" y="27"/>
                  </a:cubicBezTo>
                  <a:lnTo>
                    <a:pt x="2170" y="27"/>
                  </a:lnTo>
                  <a:cubicBezTo>
                    <a:pt x="2137" y="72"/>
                    <a:pt x="2114" y="117"/>
                    <a:pt x="2092" y="151"/>
                  </a:cubicBezTo>
                  <a:cubicBezTo>
                    <a:pt x="1136" y="1230"/>
                    <a:pt x="304" y="2444"/>
                    <a:pt x="79" y="3883"/>
                  </a:cubicBezTo>
                  <a:lnTo>
                    <a:pt x="90" y="3872"/>
                  </a:lnTo>
                  <a:lnTo>
                    <a:pt x="90" y="3872"/>
                  </a:lnTo>
                  <a:lnTo>
                    <a:pt x="90" y="3872"/>
                  </a:lnTo>
                  <a:lnTo>
                    <a:pt x="90" y="3872"/>
                  </a:lnTo>
                  <a:cubicBezTo>
                    <a:pt x="203" y="3153"/>
                    <a:pt x="461" y="2467"/>
                    <a:pt x="855" y="1849"/>
                  </a:cubicBezTo>
                  <a:cubicBezTo>
                    <a:pt x="1170" y="1376"/>
                    <a:pt x="1541" y="938"/>
                    <a:pt x="1889" y="477"/>
                  </a:cubicBezTo>
                  <a:lnTo>
                    <a:pt x="1889" y="477"/>
                  </a:lnTo>
                  <a:cubicBezTo>
                    <a:pt x="1586" y="1005"/>
                    <a:pt x="1293" y="1545"/>
                    <a:pt x="1001" y="2073"/>
                  </a:cubicBezTo>
                  <a:cubicBezTo>
                    <a:pt x="686" y="2636"/>
                    <a:pt x="349" y="3198"/>
                    <a:pt x="147" y="3805"/>
                  </a:cubicBezTo>
                  <a:lnTo>
                    <a:pt x="90" y="3872"/>
                  </a:lnTo>
                  <a:lnTo>
                    <a:pt x="90" y="3872"/>
                  </a:lnTo>
                  <a:lnTo>
                    <a:pt x="135" y="3827"/>
                  </a:lnTo>
                  <a:lnTo>
                    <a:pt x="135" y="3827"/>
                  </a:lnTo>
                  <a:cubicBezTo>
                    <a:pt x="124" y="3861"/>
                    <a:pt x="113" y="3895"/>
                    <a:pt x="102" y="3928"/>
                  </a:cubicBezTo>
                  <a:cubicBezTo>
                    <a:pt x="97" y="3944"/>
                    <a:pt x="101" y="3950"/>
                    <a:pt x="107" y="3950"/>
                  </a:cubicBezTo>
                  <a:cubicBezTo>
                    <a:pt x="114" y="3950"/>
                    <a:pt x="124" y="3941"/>
                    <a:pt x="124" y="3928"/>
                  </a:cubicBezTo>
                  <a:lnTo>
                    <a:pt x="203" y="3749"/>
                  </a:lnTo>
                  <a:cubicBezTo>
                    <a:pt x="213" y="3739"/>
                    <a:pt x="223" y="3729"/>
                    <a:pt x="233" y="3719"/>
                  </a:cubicBezTo>
                  <a:lnTo>
                    <a:pt x="233" y="3719"/>
                  </a:lnTo>
                  <a:cubicBezTo>
                    <a:pt x="231" y="3725"/>
                    <a:pt x="228" y="3731"/>
                    <a:pt x="225" y="3737"/>
                  </a:cubicBezTo>
                  <a:cubicBezTo>
                    <a:pt x="264" y="3696"/>
                    <a:pt x="303" y="3654"/>
                    <a:pt x="341" y="3613"/>
                  </a:cubicBezTo>
                  <a:lnTo>
                    <a:pt x="341" y="3613"/>
                  </a:lnTo>
                  <a:cubicBezTo>
                    <a:pt x="305" y="3648"/>
                    <a:pt x="269" y="3684"/>
                    <a:pt x="233" y="3719"/>
                  </a:cubicBezTo>
                  <a:lnTo>
                    <a:pt x="233" y="3719"/>
                  </a:lnTo>
                  <a:cubicBezTo>
                    <a:pt x="750" y="2512"/>
                    <a:pt x="1465" y="1415"/>
                    <a:pt x="2069" y="252"/>
                  </a:cubicBezTo>
                  <a:lnTo>
                    <a:pt x="2137" y="162"/>
                  </a:lnTo>
                  <a:lnTo>
                    <a:pt x="2137" y="162"/>
                  </a:lnTo>
                  <a:cubicBezTo>
                    <a:pt x="1957" y="848"/>
                    <a:pt x="1721" y="1523"/>
                    <a:pt x="1417" y="2175"/>
                  </a:cubicBezTo>
                  <a:cubicBezTo>
                    <a:pt x="1150" y="2719"/>
                    <a:pt x="751" y="3170"/>
                    <a:pt x="341" y="3613"/>
                  </a:cubicBezTo>
                  <a:lnTo>
                    <a:pt x="341" y="3613"/>
                  </a:lnTo>
                  <a:cubicBezTo>
                    <a:pt x="773" y="3185"/>
                    <a:pt x="1177" y="2746"/>
                    <a:pt x="1462" y="2197"/>
                  </a:cubicBezTo>
                  <a:cubicBezTo>
                    <a:pt x="1788" y="1523"/>
                    <a:pt x="2035" y="814"/>
                    <a:pt x="2193" y="83"/>
                  </a:cubicBezTo>
                  <a:lnTo>
                    <a:pt x="2249" y="16"/>
                  </a:lnTo>
                  <a:cubicBezTo>
                    <a:pt x="2249" y="8"/>
                    <a:pt x="2243" y="0"/>
                    <a:pt x="2236" y="0"/>
                  </a:cubicBezTo>
                  <a:close/>
                  <a:moveTo>
                    <a:pt x="79" y="3883"/>
                  </a:moveTo>
                  <a:lnTo>
                    <a:pt x="68" y="3895"/>
                  </a:lnTo>
                  <a:lnTo>
                    <a:pt x="68" y="3895"/>
                  </a:lnTo>
                  <a:lnTo>
                    <a:pt x="0" y="3962"/>
                  </a:lnTo>
                  <a:lnTo>
                    <a:pt x="68" y="3895"/>
                  </a:lnTo>
                  <a:lnTo>
                    <a:pt x="68" y="3895"/>
                  </a:lnTo>
                  <a:cubicBezTo>
                    <a:pt x="57" y="3951"/>
                    <a:pt x="57" y="3996"/>
                    <a:pt x="45" y="4041"/>
                  </a:cubicBezTo>
                  <a:cubicBezTo>
                    <a:pt x="45" y="4046"/>
                    <a:pt x="48" y="4049"/>
                    <a:pt x="51" y="4049"/>
                  </a:cubicBezTo>
                  <a:cubicBezTo>
                    <a:pt x="54" y="4049"/>
                    <a:pt x="57" y="4046"/>
                    <a:pt x="57" y="4041"/>
                  </a:cubicBezTo>
                  <a:cubicBezTo>
                    <a:pt x="68" y="3985"/>
                    <a:pt x="79" y="3928"/>
                    <a:pt x="79" y="3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-986354" y="3405511"/>
              <a:ext cx="663513" cy="663417"/>
            </a:xfrm>
            <a:custGeom>
              <a:avLst/>
              <a:gdLst/>
              <a:ahLst/>
              <a:cxnLst/>
              <a:rect l="l" t="t" r="r" b="b"/>
              <a:pathLst>
                <a:path w="6908" h="6907" extrusionOk="0">
                  <a:moveTo>
                    <a:pt x="3454" y="0"/>
                  </a:moveTo>
                  <a:cubicBezTo>
                    <a:pt x="1542" y="0"/>
                    <a:pt x="1" y="1541"/>
                    <a:pt x="1" y="3454"/>
                  </a:cubicBezTo>
                  <a:cubicBezTo>
                    <a:pt x="1" y="5353"/>
                    <a:pt x="1542" y="6907"/>
                    <a:pt x="3454" y="6907"/>
                  </a:cubicBezTo>
                  <a:cubicBezTo>
                    <a:pt x="5353" y="6907"/>
                    <a:pt x="6907" y="5353"/>
                    <a:pt x="6907" y="3454"/>
                  </a:cubicBezTo>
                  <a:cubicBezTo>
                    <a:pt x="6907" y="1541"/>
                    <a:pt x="5353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-890591" y="3405511"/>
              <a:ext cx="472086" cy="98355"/>
            </a:xfrm>
            <a:custGeom>
              <a:avLst/>
              <a:gdLst/>
              <a:ahLst/>
              <a:cxnLst/>
              <a:rect l="l" t="t" r="r" b="b"/>
              <a:pathLst>
                <a:path w="4915" h="1024" extrusionOk="0">
                  <a:moveTo>
                    <a:pt x="0" y="0"/>
                  </a:moveTo>
                  <a:lnTo>
                    <a:pt x="0" y="1023"/>
                  </a:lnTo>
                  <a:lnTo>
                    <a:pt x="4914" y="1023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-610025" y="3564188"/>
              <a:ext cx="231000" cy="236859"/>
            </a:xfrm>
            <a:custGeom>
              <a:avLst/>
              <a:gdLst/>
              <a:ahLst/>
              <a:cxnLst/>
              <a:rect l="l" t="t" r="r" b="b"/>
              <a:pathLst>
                <a:path w="2405" h="2466" extrusionOk="0">
                  <a:moveTo>
                    <a:pt x="1061" y="1"/>
                  </a:moveTo>
                  <a:cubicBezTo>
                    <a:pt x="963" y="1"/>
                    <a:pt x="866" y="16"/>
                    <a:pt x="771" y="48"/>
                  </a:cubicBezTo>
                  <a:cubicBezTo>
                    <a:pt x="240" y="248"/>
                    <a:pt x="1" y="925"/>
                    <a:pt x="227" y="1576"/>
                  </a:cubicBezTo>
                  <a:cubicBezTo>
                    <a:pt x="412" y="2110"/>
                    <a:pt x="866" y="2465"/>
                    <a:pt x="1323" y="2465"/>
                  </a:cubicBezTo>
                  <a:cubicBezTo>
                    <a:pt x="1423" y="2465"/>
                    <a:pt x="1524" y="2448"/>
                    <a:pt x="1621" y="2413"/>
                  </a:cubicBezTo>
                  <a:cubicBezTo>
                    <a:pt x="2152" y="2227"/>
                    <a:pt x="2405" y="1549"/>
                    <a:pt x="2166" y="885"/>
                  </a:cubicBezTo>
                  <a:cubicBezTo>
                    <a:pt x="1979" y="348"/>
                    <a:pt x="1521" y="1"/>
                    <a:pt x="1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-942939" y="3503772"/>
              <a:ext cx="524433" cy="68964"/>
            </a:xfrm>
            <a:custGeom>
              <a:avLst/>
              <a:gdLst/>
              <a:ahLst/>
              <a:cxnLst/>
              <a:rect l="l" t="t" r="r" b="b"/>
              <a:pathLst>
                <a:path w="5460" h="718" extrusionOk="0">
                  <a:moveTo>
                    <a:pt x="532" y="0"/>
                  </a:moveTo>
                  <a:cubicBezTo>
                    <a:pt x="333" y="213"/>
                    <a:pt x="147" y="452"/>
                    <a:pt x="1" y="717"/>
                  </a:cubicBezTo>
                  <a:lnTo>
                    <a:pt x="5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-495148" y="3405511"/>
              <a:ext cx="44759" cy="98355"/>
            </a:xfrm>
            <a:custGeom>
              <a:avLst/>
              <a:gdLst/>
              <a:ahLst/>
              <a:cxnLst/>
              <a:rect l="l" t="t" r="r" b="b"/>
              <a:pathLst>
                <a:path w="466" h="1024" extrusionOk="0">
                  <a:moveTo>
                    <a:pt x="0" y="0"/>
                  </a:moveTo>
                  <a:lnTo>
                    <a:pt x="0" y="1023"/>
                  </a:lnTo>
                  <a:lnTo>
                    <a:pt x="465" y="102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46"/>
          <p:cNvGrpSpPr/>
          <p:nvPr/>
        </p:nvGrpSpPr>
        <p:grpSpPr>
          <a:xfrm>
            <a:off x="2598299" y="756675"/>
            <a:ext cx="743073" cy="302435"/>
            <a:chOff x="7061736" y="298488"/>
            <a:chExt cx="743073" cy="302435"/>
          </a:xfrm>
        </p:grpSpPr>
        <p:sp>
          <p:nvSpPr>
            <p:cNvPr id="1833" name="Google Shape;1833;p46"/>
            <p:cNvSpPr/>
            <p:nvPr/>
          </p:nvSpPr>
          <p:spPr>
            <a:xfrm>
              <a:off x="7256645" y="298488"/>
              <a:ext cx="352500" cy="134100"/>
            </a:xfrm>
            <a:prstGeom prst="roundRect">
              <a:avLst>
                <a:gd name="adj" fmla="val 8573"/>
              </a:avLst>
            </a:prstGeom>
            <a:solidFill>
              <a:srgbClr val="3A4AB1">
                <a:alpha val="49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4" name="Google Shape;1834;p46"/>
            <p:cNvGrpSpPr/>
            <p:nvPr/>
          </p:nvGrpSpPr>
          <p:grpSpPr>
            <a:xfrm>
              <a:off x="7061736" y="466928"/>
              <a:ext cx="743073" cy="133995"/>
              <a:chOff x="7710900" y="455075"/>
              <a:chExt cx="1449050" cy="261300"/>
            </a:xfrm>
          </p:grpSpPr>
          <p:sp>
            <p:nvSpPr>
              <p:cNvPr id="1835" name="Google Shape;1835;p46"/>
              <p:cNvSpPr/>
              <p:nvPr/>
            </p:nvSpPr>
            <p:spPr>
              <a:xfrm>
                <a:off x="847235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6"/>
              <p:cNvSpPr/>
              <p:nvPr/>
            </p:nvSpPr>
            <p:spPr>
              <a:xfrm>
                <a:off x="7710900" y="455075"/>
                <a:ext cx="687600" cy="261300"/>
              </a:xfrm>
              <a:prstGeom prst="roundRect">
                <a:avLst>
                  <a:gd name="adj" fmla="val 8573"/>
                </a:avLst>
              </a:prstGeom>
              <a:solidFill>
                <a:srgbClr val="3A4AB1">
                  <a:alpha val="49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7" name="Google Shape;1837;p46"/>
          <p:cNvSpPr/>
          <p:nvPr/>
        </p:nvSpPr>
        <p:spPr>
          <a:xfrm>
            <a:off x="6674025" y="3744175"/>
            <a:ext cx="1946104" cy="1931386"/>
          </a:xfrm>
          <a:custGeom>
            <a:avLst/>
            <a:gdLst/>
            <a:ahLst/>
            <a:cxnLst/>
            <a:rect l="l" t="t" r="r" b="b"/>
            <a:pathLst>
              <a:path w="24197" h="24014" extrusionOk="0">
                <a:moveTo>
                  <a:pt x="17528" y="0"/>
                </a:moveTo>
                <a:cubicBezTo>
                  <a:pt x="16175" y="0"/>
                  <a:pt x="14804" y="379"/>
                  <a:pt x="13611" y="1066"/>
                </a:cubicBezTo>
                <a:cubicBezTo>
                  <a:pt x="11080" y="2479"/>
                  <a:pt x="10225" y="5438"/>
                  <a:pt x="7825" y="6819"/>
                </a:cubicBezTo>
                <a:cubicBezTo>
                  <a:pt x="5688" y="7969"/>
                  <a:pt x="1" y="9416"/>
                  <a:pt x="2795" y="13262"/>
                </a:cubicBezTo>
                <a:cubicBezTo>
                  <a:pt x="4012" y="14972"/>
                  <a:pt x="6576" y="14807"/>
                  <a:pt x="8417" y="15826"/>
                </a:cubicBezTo>
                <a:cubicBezTo>
                  <a:pt x="10324" y="16878"/>
                  <a:pt x="11178" y="19114"/>
                  <a:pt x="12362" y="20955"/>
                </a:cubicBezTo>
                <a:cubicBezTo>
                  <a:pt x="13332" y="22507"/>
                  <a:pt x="15004" y="24013"/>
                  <a:pt x="16726" y="24013"/>
                </a:cubicBezTo>
                <a:cubicBezTo>
                  <a:pt x="17046" y="24013"/>
                  <a:pt x="17368" y="23961"/>
                  <a:pt x="17688" y="23848"/>
                </a:cubicBezTo>
                <a:cubicBezTo>
                  <a:pt x="19660" y="23158"/>
                  <a:pt x="20285" y="20692"/>
                  <a:pt x="20153" y="18621"/>
                </a:cubicBezTo>
                <a:cubicBezTo>
                  <a:pt x="20055" y="16583"/>
                  <a:pt x="19463" y="14446"/>
                  <a:pt x="20153" y="12506"/>
                </a:cubicBezTo>
                <a:cubicBezTo>
                  <a:pt x="20844" y="10501"/>
                  <a:pt x="22783" y="9087"/>
                  <a:pt x="23441" y="7082"/>
                </a:cubicBezTo>
                <a:cubicBezTo>
                  <a:pt x="24197" y="4715"/>
                  <a:pt x="22882" y="1986"/>
                  <a:pt x="20712" y="803"/>
                </a:cubicBezTo>
                <a:cubicBezTo>
                  <a:pt x="19735" y="255"/>
                  <a:pt x="18637" y="0"/>
                  <a:pt x="175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ation and Procrastination during Exams Workshop by Slidesgo">
  <a:themeElements>
    <a:clrScheme name="Simple Light">
      <a:dk1>
        <a:srgbClr val="FFFFFF"/>
      </a:dk1>
      <a:lt1>
        <a:srgbClr val="7A88ED"/>
      </a:lt1>
      <a:dk2>
        <a:srgbClr val="FFFFFF"/>
      </a:dk2>
      <a:lt2>
        <a:srgbClr val="9DA6F8"/>
      </a:lt2>
      <a:accent1>
        <a:srgbClr val="3A4AB1"/>
      </a:accent1>
      <a:accent2>
        <a:srgbClr val="FFD29C"/>
      </a:accent2>
      <a:accent3>
        <a:srgbClr val="F9737A"/>
      </a:accent3>
      <a:accent4>
        <a:srgbClr val="3F454A"/>
      </a:accent4>
      <a:accent5>
        <a:srgbClr val="E2E3E8"/>
      </a:accent5>
      <a:accent6>
        <a:srgbClr val="EEB0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Changa Medium</vt:lpstr>
      <vt:lpstr>Asap</vt:lpstr>
      <vt:lpstr>Arial</vt:lpstr>
      <vt:lpstr>Motivation and Procrastination during Exams Workshop by Slidesgo</vt:lpstr>
      <vt:lpstr>ExamNation</vt:lpstr>
      <vt:lpstr>Project Brief</vt:lpstr>
      <vt:lpstr>PowerPoint Presentation</vt:lpstr>
      <vt:lpstr>Our Solution</vt:lpstr>
      <vt:lpstr>Key Features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MJO-MF-001</dc:creator>
  <cp:lastModifiedBy>MJO-MF-001</cp:lastModifiedBy>
  <cp:revision>1</cp:revision>
  <dcterms:modified xsi:type="dcterms:W3CDTF">2025-01-25T15:33:44Z</dcterms:modified>
</cp:coreProperties>
</file>