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ebbca9a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ebbca9a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ebbca9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ebbca9a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ebbca9a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ebbca9a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ebbca9a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ebbca9a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bbca9a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bbca9a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ebbca9a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ebbca9a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ebbca9a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ebbca9a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28250" y="911950"/>
            <a:ext cx="3487500" cy="2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Презентация на тему: “Информационная система строительной организации”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28250" y="3634750"/>
            <a:ext cx="34875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Романов Н.А. Жиличев А.И. Муравьёв В.Е. Лебедев М.А.</a:t>
            </a:r>
            <a:r>
              <a:rPr lang="ru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25276" cy="172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621250" y="360725"/>
            <a:ext cx="3901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Arial"/>
                <a:ea typeface="Arial"/>
                <a:cs typeface="Arial"/>
                <a:sym typeface="Arial"/>
              </a:rPr>
              <a:t>Цели и задачи работы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756450" y="861100"/>
            <a:ext cx="3811800" cy="37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ЗАДАЧИ: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Привлечь внимание аудитории к ИС, заинтересовать.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Облегчить восприятие информации в презентации.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04775" y="1348500"/>
            <a:ext cx="4002000" cy="27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ЦЕЛЬ: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Предоставить пользователю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информацию по возможностям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информационной системы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725" y="3437375"/>
            <a:ext cx="2392274" cy="160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>
            <a:off x="2621250" y="861100"/>
            <a:ext cx="390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86275" y="689025"/>
            <a:ext cx="65685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Назначение и область использования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98800" y="1402825"/>
            <a:ext cx="77868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Информационная система “СтройОрг” предназначена для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предоставления услуги создания макетов, и запросов на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постройку зданий.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            ИС “СтройОрг” может эксплуатироваться и выполнять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		      заданные функции при соблюдении требований,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		          предъявляемых к техническому, системному и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dirty="0" smtClean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dirty="0" smtClean="0">
                <a:latin typeface="Arial"/>
                <a:ea typeface="Arial"/>
                <a:cs typeface="Arial"/>
                <a:sym typeface="Arial"/>
              </a:rPr>
              <a:t>прикладному 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программному обеспечению.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ru" dirty="0" smtClean="0">
                <a:latin typeface="Arial"/>
                <a:ea typeface="Arial"/>
                <a:cs typeface="Arial"/>
                <a:sym typeface="Arial"/>
              </a:rPr>
              <a:t>       Работа 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с ИС “СтройОрг” доступна всем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ru" dirty="0" smtClean="0">
                <a:latin typeface="Arial"/>
                <a:ea typeface="Arial"/>
                <a:cs typeface="Arial"/>
                <a:sym typeface="Arial"/>
              </a:rPr>
              <a:t>          пользователям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, имеющим доступ в интернет.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6975" y="0"/>
            <a:ext cx="2785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Общая часть</a:t>
            </a:r>
            <a:endParaRPr sz="2800"/>
          </a:p>
        </p:txBody>
      </p:sp>
      <p:cxnSp>
        <p:nvCxnSpPr>
          <p:cNvPr id="81" name="Google Shape;81;p15"/>
          <p:cNvCxnSpPr/>
          <p:nvPr/>
        </p:nvCxnSpPr>
        <p:spPr>
          <a:xfrm>
            <a:off x="86275" y="1119200"/>
            <a:ext cx="65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278936" y="3183658"/>
            <a:ext cx="2438047" cy="129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335300" y="682025"/>
            <a:ext cx="3635400" cy="5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Цели внедрения ИС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662900" y="1186700"/>
            <a:ext cx="55173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Техническая польза: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Высокая отказоустойчивость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Высокая защищённость данных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Нересурснозатратна (в плане компьютера)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582400" y="2712025"/>
            <a:ext cx="4138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Экономическая польза: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Относительно не дорого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2862800" y="3722725"/>
            <a:ext cx="4962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Производственная польза: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Быстродействие программы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Нет необходимости личного контакта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4650" y="24650"/>
            <a:ext cx="33519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Основная часть</a:t>
            </a:r>
            <a:endParaRPr sz="2800"/>
          </a:p>
        </p:txBody>
      </p:sp>
      <p:cxnSp>
        <p:nvCxnSpPr>
          <p:cNvPr id="92" name="Google Shape;92;p16"/>
          <p:cNvCxnSpPr/>
          <p:nvPr/>
        </p:nvCxnSpPr>
        <p:spPr>
          <a:xfrm>
            <a:off x="2335300" y="1113850"/>
            <a:ext cx="36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6"/>
          <p:cNvCxnSpPr/>
          <p:nvPr/>
        </p:nvCxnSpPr>
        <p:spPr>
          <a:xfrm>
            <a:off x="788700" y="1528100"/>
            <a:ext cx="211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/>
          <p:cNvCxnSpPr/>
          <p:nvPr/>
        </p:nvCxnSpPr>
        <p:spPr>
          <a:xfrm>
            <a:off x="1668650" y="3057175"/>
            <a:ext cx="254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/>
          <p:nvPr/>
        </p:nvCxnSpPr>
        <p:spPr>
          <a:xfrm>
            <a:off x="2969950" y="3968150"/>
            <a:ext cx="280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200" y="2393350"/>
            <a:ext cx="2659000" cy="1993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54325" y="61625"/>
            <a:ext cx="2898300" cy="5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244675" y="1503450"/>
            <a:ext cx="74187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Было выбрано создание ИС в виде сайта (как решение), т.к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Лёгкий процесс обслуживания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Отсутствие необходимости установки дополнительных программ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Обновление сайта в реальном времени без участия пользователя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4325" y="629513"/>
            <a:ext cx="64575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Базовые технические решения</a:t>
            </a:r>
            <a:endParaRPr sz="2800"/>
          </a:p>
        </p:txBody>
      </p:sp>
      <p:cxnSp>
        <p:nvCxnSpPr>
          <p:cNvPr id="104" name="Google Shape;104;p17"/>
          <p:cNvCxnSpPr/>
          <p:nvPr/>
        </p:nvCxnSpPr>
        <p:spPr>
          <a:xfrm>
            <a:off x="140600" y="1085988"/>
            <a:ext cx="517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200" y="2956875"/>
            <a:ext cx="2316800" cy="20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552750" y="1306275"/>
            <a:ext cx="7418700" cy="3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Подготовка персонала к ИС (ознакомление с документацией)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Ознакомление персонала с формой общения с клиентом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Получение разрешения на проведение работ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Разработка руководства пользователя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54325" y="61625"/>
            <a:ext cx="2898300" cy="5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10900" y="629525"/>
            <a:ext cx="87249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Действия по подготовке системы к эксплуатации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cxnSp>
        <p:nvCxnSpPr>
          <p:cNvPr id="113" name="Google Shape;113;p18"/>
          <p:cNvCxnSpPr/>
          <p:nvPr/>
        </p:nvCxnSpPr>
        <p:spPr>
          <a:xfrm>
            <a:off x="234125" y="1098325"/>
            <a:ext cx="80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475" y="2787750"/>
            <a:ext cx="3918849" cy="22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5" y="2440050"/>
            <a:ext cx="6630026" cy="20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149750" y="1278275"/>
            <a:ext cx="68481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 В ходе презентации пользователю было предоставлена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информация по возможностям информационной  системы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>
            <a:off x="3629300" y="604375"/>
            <a:ext cx="137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629300" y="160225"/>
            <a:ext cx="1374000" cy="5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Вывод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2631000" y="25225"/>
            <a:ext cx="3882000" cy="11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          Внимание!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Спасибо за внимание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463700" y="4781500"/>
            <a:ext cx="2680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Деньги скидывать на Qiwi 88005553535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3709350" y="628500"/>
            <a:ext cx="17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475" y="1491149"/>
            <a:ext cx="4801526" cy="353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2760450" y="1059825"/>
            <a:ext cx="358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0"/>
          <p:cNvSpPr txBox="1"/>
          <p:nvPr/>
        </p:nvSpPr>
        <p:spPr>
          <a:xfrm>
            <a:off x="1873175" y="1540425"/>
            <a:ext cx="5520900" cy="1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Дорогая аудитория, спасибо вам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за уделённое время. Надеюсь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наша ИС вас заинтересовала.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     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Экран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Open Sans</vt:lpstr>
      <vt:lpstr>Arial</vt:lpstr>
      <vt:lpstr>Economica</vt:lpstr>
      <vt:lpstr>Roboto</vt:lpstr>
      <vt:lpstr>Luxe</vt:lpstr>
      <vt:lpstr>Презентация на тему: “Информационная система строительной организации”</vt:lpstr>
      <vt:lpstr>Цели и задачи работы</vt:lpstr>
      <vt:lpstr>Назначение и область использования</vt:lpstr>
      <vt:lpstr>Цели внедрения ИС</vt:lpstr>
      <vt:lpstr>Основная часть</vt:lpstr>
      <vt:lpstr>Основная часть</vt:lpstr>
      <vt:lpstr>Вывод</vt:lpstr>
      <vt:lpstr>          Внимание!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“Информационная система строительной организации”</dc:title>
  <cp:lastModifiedBy>Nekitka Nekitka</cp:lastModifiedBy>
  <cp:revision>1</cp:revision>
  <dcterms:modified xsi:type="dcterms:W3CDTF">2020-05-13T14:28:19Z</dcterms:modified>
</cp:coreProperties>
</file>