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themeOverride+xml" PartName="/ppt/theme/themeOverr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8">
          <p15:clr>
            <a:srgbClr val="A4A3A4"/>
          </p15:clr>
        </p15:guide>
        <p15:guide id="2" pos="2158">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8" orient="horz"/>
        <p:guide pos="215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Relationships xmlns="http://schemas.openxmlformats.org/package/2006/relationships"><Relationship Id="rId1" Type="http://schemas.openxmlformats.org/officeDocument/2006/relationships/oleObject" Target="file:///C:\Users\Kamalesh.Thirumalai\Downloads\Krithika%20Naan%20Mudhalvan%20Project.xlsx" TargetMode="External"></Relationship><Relationship Id="rId2" Type="http://schemas.microsoft.com/office/2011/relationships/chartStyle" Target="style1.xml"></Relationship><Relationship Id="rId3" Type="http://schemas.microsoft.com/office/2011/relationships/chartColorStyle" Target="colors1.xml"></Relationship><Relationship Id="rId4" Type="http://schemas.openxmlformats.org/officeDocument/2006/relationships/themeOverride" Target="../theme/themeOverride1.xml"></Relationship></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chart" Target="../charts/chart1.xml"></Relationship><Relationship Id="rId2" Type="http://schemas.openxmlformats.org/officeDocument/2006/relationships/image" Target="../media/image15.png"></Relationship><Relationship Id="rId3" Type="http://schemas.openxmlformats.org/officeDocument/2006/relationships/slideLayout" Target="../slideLayouts/slideLayout4.xml"></Relationship><Relationship Id="rId4" Type="http://schemas.openxmlformats.org/officeDocument/2006/relationships/notesSlide" Target="../notesSlides/notesSlide12.xml"></Relationshi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image" Target="../media/image5.png"></Relationship><Relationship Id="rId2" Type="http://schemas.openxmlformats.org/officeDocument/2006/relationships/image" Target="../media/image1.png"></Relationship><Relationship Id="rId3" Type="http://schemas.openxmlformats.org/officeDocument/2006/relationships/slideLayout" Target="../slideLayouts/slideLayout4.xml"></Relationship><Relationship Id="rId4" Type="http://schemas.openxmlformats.org/officeDocument/2006/relationships/notesSlide" Target="../notesSlides/notesSlide4.xml"></Relationship></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307" name="Shape 4194307"/>
        <p:cNvGrpSpPr/>
        <p:nvPr/>
      </p:nvGrpSpPr>
      <p:grpSpPr>
        <a:xfrm>
          <a:off x="0" y="0"/>
          <a:ext cx="0" cy="0"/>
          <a:chOff x="0" y="0"/>
          <a:chExt cx="0" cy="0"/>
        </a:xfrm>
      </p:grpSpPr>
      <p:grpSp>
        <p:nvGrpSpPr>
          <p:cNvPr id="4194308" name="Google Shape;4194308;p1"/>
          <p:cNvGrpSpPr/>
          <p:nvPr/>
        </p:nvGrpSpPr>
        <p:grpSpPr>
          <a:xfrm>
            <a:off x="876300" y="990600"/>
            <a:ext cx="1743075" cy="1333500"/>
            <a:chOff x="876300" y="990600"/>
            <a:chExt cx="1743075" cy="1333500"/>
          </a:xfrm>
        </p:grpSpPr>
        <p:sp>
          <p:nvSpPr>
            <p:cNvPr id="4194309" name="Google Shape;4194309;p1"/>
            <p:cNvSpPr/>
            <p:nvPr/>
          </p:nvSpPr>
          <p:spPr>
            <a:xfrm>
              <a:off x="876300" y="12668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310" name="Google Shape;4194310;p1"/>
            <p:cNvSpPr/>
            <p:nvPr/>
          </p:nvSpPr>
          <p:spPr>
            <a:xfrm>
              <a:off x="1971675" y="9906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94311" name="Google Shape;419431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312" name="Google Shape;419431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313" name="Google Shape;4194313;p1"/>
          <p:cNvSpPr txBox="1"/>
          <p:nvPr>
            <p:ph type="ctrTitle"/>
          </p:nvPr>
        </p:nvSpPr>
        <p:spPr>
          <a:xfrm>
            <a:off x="210820" y="561975"/>
            <a:ext cx="9982200" cy="6324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sz="2000">
                <a:solidFill>
                  <a:srgbClr val="0F0F0F"/>
                </a:solidFill>
                <a:latin typeface="Jacques Francois Shadow"/>
                <a:ea typeface="Jacques Francois Shadow"/>
                <a:cs typeface="Jacques Francois Shadow"/>
                <a:sym typeface="Jacques Francois Shadow"/>
              </a:rPr>
              <a:t>Employee Data Analysis using Excel</a:t>
            </a:r>
            <a:r>
              <a:rPr b="1" i="0" lang="en-IN" sz="2000">
                <a:solidFill>
                  <a:srgbClr val="0F0F0F"/>
                </a:solidFill>
                <a:latin typeface="Jacques Francois Shadow"/>
                <a:ea typeface="Jacques Francois Shadow"/>
                <a:cs typeface="Jacques Francois Shadow"/>
                <a:sym typeface="Jacques Francois Shadow"/>
              </a:rPr>
              <a:t> </a:t>
            </a:r>
            <a:br>
              <a:rPr b="1" i="0" lang="en-IN" sz="2000">
                <a:solidFill>
                  <a:srgbClr val="0F0F0F"/>
                </a:solidFill>
                <a:latin typeface="Jacques Francois Shadow"/>
                <a:ea typeface="Jacques Francois Shadow"/>
                <a:cs typeface="Jacques Francois Shadow"/>
                <a:sym typeface="Jacques Francois Shadow"/>
              </a:rPr>
            </a:br>
            <a:endParaRPr sz="2000">
              <a:latin typeface="Jacques Francois Shadow"/>
              <a:ea typeface="Jacques Francois Shadow"/>
              <a:cs typeface="Jacques Francois Shadow"/>
              <a:sym typeface="Jacques Francois Shadow"/>
            </a:endParaRPr>
          </a:p>
        </p:txBody>
      </p:sp>
      <p:pic>
        <p:nvPicPr>
          <p:cNvPr id="4194314" name="Google Shape;419431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194315" name="Google Shape;419431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4194316" name="Google Shape;4194316;p1"/>
          <p:cNvSpPr txBox="1"/>
          <p:nvPr/>
        </p:nvSpPr>
        <p:spPr>
          <a:xfrm>
            <a:off x="896620" y="3288665"/>
            <a:ext cx="8611800" cy="316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STUDENT NAME : Farana.A</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REGISTER NO     :2213371042011,</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44271AE9513DC84B5094BFC811075BE5</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DEPARTMENT     :B.COM(CORPORATE SECRETARYSHIP)</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COLLEGE             : QUAID-E-MILLATH GOVERNMENT COLLEGE.</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Jacques Francois Shadow"/>
              <a:buNone/>
            </a:pPr>
            <a:r>
              <a:rPr b="1" lang="en-IN" sz="2000">
                <a:solidFill>
                  <a:schemeClr val="dk1"/>
                </a:solidFill>
                <a:latin typeface="Jacques Francois Shadow"/>
                <a:ea typeface="Jacques Francois Shadow"/>
                <a:cs typeface="Jacques Francois Shadow"/>
                <a:sym typeface="Jacques Francois Shadow"/>
              </a:rPr>
              <a:t>          </a:t>
            </a:r>
            <a:endParaRPr b="1" sz="2000">
              <a:solidFill>
                <a:schemeClr val="dk1"/>
              </a:solidFill>
              <a:latin typeface="Jacques Francois Shadow"/>
              <a:ea typeface="Jacques Francois Shadow"/>
              <a:cs typeface="Jacques Francois Shadow"/>
              <a:sym typeface="Jacques Francois Shad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