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6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3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6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9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9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3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4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8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9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49" r:id="rId6"/>
    <p:sldLayoutId id="2147483745" r:id="rId7"/>
    <p:sldLayoutId id="2147483746" r:id="rId8"/>
    <p:sldLayoutId id="2147483747" r:id="rId9"/>
    <p:sldLayoutId id="2147483748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4AE52-F99D-4E2C-BE86-579DDB187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0644" y="419879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BookFace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F697D-C408-45E3-9D3B-29D3D4673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0644" y="3651866"/>
            <a:ext cx="5623249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Karuna, Mariana, </a:t>
            </a:r>
            <a:r>
              <a:rPr lang="en-US" dirty="0" err="1"/>
              <a:t>Faranak</a:t>
            </a:r>
            <a:r>
              <a:rPr lang="en-US" dirty="0"/>
              <a:t>, and Paul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C70C0-C809-4F85-9E44-96BC09982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9" r="26396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30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6D61-821E-4D7F-8596-31642C80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2F99-DD7D-4069-95B1-35F09361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this project appeals to the audience</a:t>
            </a:r>
          </a:p>
          <a:p>
            <a:pPr lvl="1"/>
            <a:r>
              <a:rPr lang="en-US" dirty="0"/>
              <a:t>We’re all students</a:t>
            </a:r>
          </a:p>
          <a:p>
            <a:r>
              <a:rPr lang="en-US" dirty="0"/>
              <a:t>Why it fits in the market</a:t>
            </a:r>
          </a:p>
          <a:p>
            <a:pPr lvl="1"/>
            <a:r>
              <a:rPr lang="en-US" dirty="0"/>
              <a:t>Another tool to help with taking online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3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5B0A-A11A-479D-9C55-6FBC96F2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21D5-245A-4987-861A-3E6A4BC8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app</a:t>
            </a:r>
          </a:p>
          <a:p>
            <a:r>
              <a:rPr lang="en-US" dirty="0"/>
              <a:t>What motivated you?</a:t>
            </a:r>
          </a:p>
          <a:p>
            <a:pPr lvl="1"/>
            <a:r>
              <a:rPr lang="en-US" dirty="0"/>
              <a:t>Paul is a bad student</a:t>
            </a:r>
          </a:p>
          <a:p>
            <a:pPr lvl="1"/>
            <a:r>
              <a:rPr lang="en-US" dirty="0"/>
              <a:t>Wanted another tool that promotes efficiency when studying</a:t>
            </a:r>
          </a:p>
        </p:txBody>
      </p:sp>
    </p:spTree>
    <p:extLst>
      <p:ext uri="{BB962C8B-B14F-4D97-AF65-F5344CB8AC3E}">
        <p14:creationId xmlns:p14="http://schemas.microsoft.com/office/powerpoint/2010/main" val="291916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0365-C96E-4188-95BA-DEB96916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7F50-9FC6-49D9-B36E-C61820A0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Getting the APIs to work</a:t>
            </a:r>
          </a:p>
        </p:txBody>
      </p:sp>
    </p:spTree>
    <p:extLst>
      <p:ext uri="{BB962C8B-B14F-4D97-AF65-F5344CB8AC3E}">
        <p14:creationId xmlns:p14="http://schemas.microsoft.com/office/powerpoint/2010/main" val="375300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168A-9105-45ED-A1E6-AE6B07A4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where you do the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AF0D-46C9-4825-B458-756558E2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7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7D7C-4248-4415-A436-B9DDB1F5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you do if you had more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C45B-F2C4-405B-9CC7-2EAD78DF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for study groups?</a:t>
            </a:r>
          </a:p>
        </p:txBody>
      </p:sp>
    </p:spTree>
    <p:extLst>
      <p:ext uri="{BB962C8B-B14F-4D97-AF65-F5344CB8AC3E}">
        <p14:creationId xmlns:p14="http://schemas.microsoft.com/office/powerpoint/2010/main" val="210878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A9B3-E377-4760-96DD-C33B80CB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0DFC-331A-4C4C-BBC5-8A1B1ED3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Deployed site</a:t>
            </a:r>
          </a:p>
        </p:txBody>
      </p:sp>
    </p:spTree>
    <p:extLst>
      <p:ext uri="{BB962C8B-B14F-4D97-AF65-F5344CB8AC3E}">
        <p14:creationId xmlns:p14="http://schemas.microsoft.com/office/powerpoint/2010/main" val="345431394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Sitka Subheading</vt:lpstr>
      <vt:lpstr>PebbleVTI</vt:lpstr>
      <vt:lpstr>BookFace</vt:lpstr>
      <vt:lpstr>Goals:</vt:lpstr>
      <vt:lpstr>Concept</vt:lpstr>
      <vt:lpstr>Installation</vt:lpstr>
      <vt:lpstr>This is where you do the demonstration</vt:lpstr>
      <vt:lpstr>What would you do if you had more time?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BookFace</dc:title>
  <dc:creator>Paul Sun</dc:creator>
  <cp:lastModifiedBy>Paul Sun</cp:lastModifiedBy>
  <cp:revision>3</cp:revision>
  <dcterms:created xsi:type="dcterms:W3CDTF">2020-10-01T02:49:46Z</dcterms:created>
  <dcterms:modified xsi:type="dcterms:W3CDTF">2020-10-01T03:03:30Z</dcterms:modified>
</cp:coreProperties>
</file>