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9" r:id="rId7"/>
    <p:sldId id="270" r:id="rId8"/>
    <p:sldId id="262" r:id="rId9"/>
    <p:sldId id="265" r:id="rId10"/>
    <p:sldId id="264" r:id="rId11"/>
    <p:sldId id="268" r:id="rId12"/>
    <p:sldId id="271"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721"/>
  </p:normalViewPr>
  <p:slideViewPr>
    <p:cSldViewPr snapToGrid="0">
      <p:cViewPr>
        <p:scale>
          <a:sx n="100" d="100"/>
          <a:sy n="100" d="100"/>
        </p:scale>
        <p:origin x="808"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Turnover Cost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CA4-9848-8AD1-C63A5C823DC9}"/>
              </c:ext>
            </c:extLst>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Recruitment</c:v>
                </c:pt>
                <c:pt idx="1">
                  <c:v>Training</c:v>
                </c:pt>
                <c:pt idx="2">
                  <c:v>Lost Productivity</c:v>
                </c:pt>
              </c:strCache>
            </c:strRef>
          </c:cat>
          <c:val>
            <c:numRef>
              <c:f>Sheet1!$B$2:$B$4</c:f>
              <c:numCache>
                <c:formatCode>0%</c:formatCode>
                <c:ptCount val="3"/>
                <c:pt idx="0">
                  <c:v>0.4</c:v>
                </c:pt>
                <c:pt idx="1">
                  <c:v>0.3</c:v>
                </c:pt>
                <c:pt idx="2">
                  <c:v>0.3</c:v>
                </c:pt>
              </c:numCache>
            </c:numRef>
          </c:val>
          <c:extLst>
            <c:ext xmlns:c16="http://schemas.microsoft.com/office/drawing/2014/chart" uri="{C3380CC4-5D6E-409C-BE32-E72D297353CC}">
              <c16:uniqueId val="{00000000-4CA4-9848-8AD1-C63A5C823DC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ata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8DB35E-8CBD-9B41-91F5-A29816D2D205}" type="doc">
      <dgm:prSet loTypeId="urn:microsoft.com/office/officeart/2005/8/layout/chevron1" loCatId="" qsTypeId="urn:microsoft.com/office/officeart/2005/8/quickstyle/simple5" qsCatId="simple" csTypeId="urn:microsoft.com/office/officeart/2005/8/colors/accent1_5" csCatId="accent1" phldr="1"/>
      <dgm:spPr/>
    </dgm:pt>
    <dgm:pt modelId="{1D0C7866-23CE-4B4A-A49D-CEFEAB16F3EC}">
      <dgm:prSet phldrT="[Text]" custT="1"/>
      <dgm:spPr/>
      <dgm:t>
        <a:bodyPr lIns="0" tIns="0" rIns="0" bIns="0"/>
        <a:lstStyle/>
        <a:p>
          <a:pPr>
            <a:buNone/>
          </a:pPr>
          <a:r>
            <a:rPr lang="en-US" sz="1800" dirty="0"/>
            <a:t>Gathering information and Collecting data</a:t>
          </a:r>
        </a:p>
      </dgm:t>
    </dgm:pt>
    <dgm:pt modelId="{0D6B1F90-7180-2040-947C-DE118C06742C}" type="parTrans" cxnId="{0CE21A59-71CB-5D4A-AE61-C2756542D118}">
      <dgm:prSet/>
      <dgm:spPr/>
      <dgm:t>
        <a:bodyPr/>
        <a:lstStyle/>
        <a:p>
          <a:endParaRPr lang="en-US"/>
        </a:p>
      </dgm:t>
    </dgm:pt>
    <dgm:pt modelId="{E64C61BD-F2FC-C944-A244-C4495C0FEA86}" type="sibTrans" cxnId="{0CE21A59-71CB-5D4A-AE61-C2756542D118}">
      <dgm:prSet/>
      <dgm:spPr/>
      <dgm:t>
        <a:bodyPr/>
        <a:lstStyle/>
        <a:p>
          <a:endParaRPr lang="en-US"/>
        </a:p>
      </dgm:t>
    </dgm:pt>
    <dgm:pt modelId="{5E2C6571-BAD5-5948-8B1D-BAD931797CA2}">
      <dgm:prSet phldrT="[Text]" custT="1"/>
      <dgm:spPr/>
      <dgm:t>
        <a:bodyPr lIns="0" tIns="0" rIns="0" bIns="0"/>
        <a:lstStyle/>
        <a:p>
          <a:pPr>
            <a:buNone/>
          </a:pPr>
          <a:r>
            <a:rPr lang="en-US" sz="1800" dirty="0"/>
            <a:t>Cleaning and organizing that info to make sense of it</a:t>
          </a:r>
        </a:p>
      </dgm:t>
    </dgm:pt>
    <dgm:pt modelId="{0F59102F-456B-584A-A0F6-B0BBC133271E}" type="parTrans" cxnId="{40D27F73-50C5-5147-BE03-042851777DE3}">
      <dgm:prSet/>
      <dgm:spPr/>
      <dgm:t>
        <a:bodyPr/>
        <a:lstStyle/>
        <a:p>
          <a:endParaRPr lang="en-US"/>
        </a:p>
      </dgm:t>
    </dgm:pt>
    <dgm:pt modelId="{673AB0D9-7FA9-BD43-BE6B-88337E6261E3}" type="sibTrans" cxnId="{40D27F73-50C5-5147-BE03-042851777DE3}">
      <dgm:prSet/>
      <dgm:spPr/>
      <dgm:t>
        <a:bodyPr/>
        <a:lstStyle/>
        <a:p>
          <a:endParaRPr lang="en-US"/>
        </a:p>
      </dgm:t>
    </dgm:pt>
    <dgm:pt modelId="{946B25A4-4596-3146-99B6-F657527C9069}">
      <dgm:prSet phldrT="[Text]" custT="1"/>
      <dgm:spPr/>
      <dgm:t>
        <a:bodyPr lIns="0" tIns="0" rIns="0" bIns="0"/>
        <a:lstStyle/>
        <a:p>
          <a:pPr>
            <a:buNone/>
          </a:pPr>
          <a:r>
            <a:rPr lang="en-US" sz="1800" dirty="0"/>
            <a:t>Using smart programs to find hidden connections and predict behaviors</a:t>
          </a:r>
        </a:p>
      </dgm:t>
    </dgm:pt>
    <dgm:pt modelId="{68186873-41E0-D94C-B4B2-242875276C5C}" type="parTrans" cxnId="{7A82B029-705B-5F47-AEE6-0AF685BC87E8}">
      <dgm:prSet/>
      <dgm:spPr/>
      <dgm:t>
        <a:bodyPr/>
        <a:lstStyle/>
        <a:p>
          <a:endParaRPr lang="en-US"/>
        </a:p>
      </dgm:t>
    </dgm:pt>
    <dgm:pt modelId="{9A3DEEA5-1A83-0744-BA54-6360F1924CB5}" type="sibTrans" cxnId="{7A82B029-705B-5F47-AEE6-0AF685BC87E8}">
      <dgm:prSet/>
      <dgm:spPr/>
      <dgm:t>
        <a:bodyPr/>
        <a:lstStyle/>
        <a:p>
          <a:endParaRPr lang="en-US"/>
        </a:p>
      </dgm:t>
    </dgm:pt>
    <dgm:pt modelId="{B9F637DA-2B91-5D4F-9CA2-0508A880369B}">
      <dgm:prSet custT="1"/>
      <dgm:spPr/>
      <dgm:t>
        <a:bodyPr lIns="0" tIns="0" rIns="0" bIns="0"/>
        <a:lstStyle/>
        <a:p>
          <a:pPr>
            <a:buNone/>
          </a:pPr>
          <a:r>
            <a:rPr lang="en-US" sz="1800" dirty="0"/>
            <a:t>Testing different approaches to pick the best with reliable predictions</a:t>
          </a:r>
        </a:p>
      </dgm:t>
    </dgm:pt>
    <dgm:pt modelId="{6DE1B749-FB34-5143-8B94-7CF973B153E3}" type="parTrans" cxnId="{A57565C8-F966-3A4B-8571-53D5B3221542}">
      <dgm:prSet/>
      <dgm:spPr/>
      <dgm:t>
        <a:bodyPr/>
        <a:lstStyle/>
        <a:p>
          <a:endParaRPr lang="en-US"/>
        </a:p>
      </dgm:t>
    </dgm:pt>
    <dgm:pt modelId="{01F4AD35-60F2-AE42-8198-E6E6719EC9C6}" type="sibTrans" cxnId="{A57565C8-F966-3A4B-8571-53D5B3221542}">
      <dgm:prSet/>
      <dgm:spPr/>
      <dgm:t>
        <a:bodyPr/>
        <a:lstStyle/>
        <a:p>
          <a:endParaRPr lang="en-US"/>
        </a:p>
      </dgm:t>
    </dgm:pt>
    <dgm:pt modelId="{217FA6FE-BB75-EE42-B74C-22AC49464721}" type="pres">
      <dgm:prSet presAssocID="{1B8DB35E-8CBD-9B41-91F5-A29816D2D205}" presName="Name0" presStyleCnt="0">
        <dgm:presLayoutVars>
          <dgm:dir/>
          <dgm:animLvl val="lvl"/>
          <dgm:resizeHandles val="exact"/>
        </dgm:presLayoutVars>
      </dgm:prSet>
      <dgm:spPr/>
    </dgm:pt>
    <dgm:pt modelId="{B43479C5-F545-B54C-A774-57C92FC24145}" type="pres">
      <dgm:prSet presAssocID="{1D0C7866-23CE-4B4A-A49D-CEFEAB16F3EC}" presName="parTxOnly" presStyleLbl="node1" presStyleIdx="0" presStyleCnt="4" custScaleY="133894">
        <dgm:presLayoutVars>
          <dgm:chMax val="0"/>
          <dgm:chPref val="0"/>
          <dgm:bulletEnabled val="1"/>
        </dgm:presLayoutVars>
      </dgm:prSet>
      <dgm:spPr/>
    </dgm:pt>
    <dgm:pt modelId="{1F02D5BE-38AC-904A-8949-14D3BE95A576}" type="pres">
      <dgm:prSet presAssocID="{E64C61BD-F2FC-C944-A244-C4495C0FEA86}" presName="parTxOnlySpace" presStyleCnt="0"/>
      <dgm:spPr/>
    </dgm:pt>
    <dgm:pt modelId="{3ECB6C86-7287-824B-B7A1-B49A4461AAC3}" type="pres">
      <dgm:prSet presAssocID="{5E2C6571-BAD5-5948-8B1D-BAD931797CA2}" presName="parTxOnly" presStyleLbl="node1" presStyleIdx="1" presStyleCnt="4" custScaleY="133894">
        <dgm:presLayoutVars>
          <dgm:chMax val="0"/>
          <dgm:chPref val="0"/>
          <dgm:bulletEnabled val="1"/>
        </dgm:presLayoutVars>
      </dgm:prSet>
      <dgm:spPr/>
    </dgm:pt>
    <dgm:pt modelId="{7DBA369C-2092-D943-B072-9ACA904C3077}" type="pres">
      <dgm:prSet presAssocID="{673AB0D9-7FA9-BD43-BE6B-88337E6261E3}" presName="parTxOnlySpace" presStyleCnt="0"/>
      <dgm:spPr/>
    </dgm:pt>
    <dgm:pt modelId="{CC10D537-12BE-3E4D-AB08-A494D59C2ECF}" type="pres">
      <dgm:prSet presAssocID="{946B25A4-4596-3146-99B6-F657527C9069}" presName="parTxOnly" presStyleLbl="node1" presStyleIdx="2" presStyleCnt="4" custScaleY="133894">
        <dgm:presLayoutVars>
          <dgm:chMax val="0"/>
          <dgm:chPref val="0"/>
          <dgm:bulletEnabled val="1"/>
        </dgm:presLayoutVars>
      </dgm:prSet>
      <dgm:spPr/>
    </dgm:pt>
    <dgm:pt modelId="{C8AD5423-59E8-7548-A36D-540E01910944}" type="pres">
      <dgm:prSet presAssocID="{9A3DEEA5-1A83-0744-BA54-6360F1924CB5}" presName="parTxOnlySpace" presStyleCnt="0"/>
      <dgm:spPr/>
    </dgm:pt>
    <dgm:pt modelId="{4CD7213A-6FCD-E946-98F2-85ED22800BB4}" type="pres">
      <dgm:prSet presAssocID="{B9F637DA-2B91-5D4F-9CA2-0508A880369B}" presName="parTxOnly" presStyleLbl="node1" presStyleIdx="3" presStyleCnt="4" custScaleY="133894">
        <dgm:presLayoutVars>
          <dgm:chMax val="0"/>
          <dgm:chPref val="0"/>
          <dgm:bulletEnabled val="1"/>
        </dgm:presLayoutVars>
      </dgm:prSet>
      <dgm:spPr/>
    </dgm:pt>
  </dgm:ptLst>
  <dgm:cxnLst>
    <dgm:cxn modelId="{7A82B029-705B-5F47-AEE6-0AF685BC87E8}" srcId="{1B8DB35E-8CBD-9B41-91F5-A29816D2D205}" destId="{946B25A4-4596-3146-99B6-F657527C9069}" srcOrd="2" destOrd="0" parTransId="{68186873-41E0-D94C-B4B2-242875276C5C}" sibTransId="{9A3DEEA5-1A83-0744-BA54-6360F1924CB5}"/>
    <dgm:cxn modelId="{BC6A4C30-0B6F-CE44-8DDD-EE05924D7837}" type="presOf" srcId="{B9F637DA-2B91-5D4F-9CA2-0508A880369B}" destId="{4CD7213A-6FCD-E946-98F2-85ED22800BB4}" srcOrd="0" destOrd="0" presId="urn:microsoft.com/office/officeart/2005/8/layout/chevron1"/>
    <dgm:cxn modelId="{98C88D46-672A-EA42-8E39-D981084EF1B4}" type="presOf" srcId="{5E2C6571-BAD5-5948-8B1D-BAD931797CA2}" destId="{3ECB6C86-7287-824B-B7A1-B49A4461AAC3}" srcOrd="0" destOrd="0" presId="urn:microsoft.com/office/officeart/2005/8/layout/chevron1"/>
    <dgm:cxn modelId="{0CE21A59-71CB-5D4A-AE61-C2756542D118}" srcId="{1B8DB35E-8CBD-9B41-91F5-A29816D2D205}" destId="{1D0C7866-23CE-4B4A-A49D-CEFEAB16F3EC}" srcOrd="0" destOrd="0" parTransId="{0D6B1F90-7180-2040-947C-DE118C06742C}" sibTransId="{E64C61BD-F2FC-C944-A244-C4495C0FEA86}"/>
    <dgm:cxn modelId="{40D27F73-50C5-5147-BE03-042851777DE3}" srcId="{1B8DB35E-8CBD-9B41-91F5-A29816D2D205}" destId="{5E2C6571-BAD5-5948-8B1D-BAD931797CA2}" srcOrd="1" destOrd="0" parTransId="{0F59102F-456B-584A-A0F6-B0BBC133271E}" sibTransId="{673AB0D9-7FA9-BD43-BE6B-88337E6261E3}"/>
    <dgm:cxn modelId="{FF43828B-4025-D749-A195-92A32D5528F9}" type="presOf" srcId="{946B25A4-4596-3146-99B6-F657527C9069}" destId="{CC10D537-12BE-3E4D-AB08-A494D59C2ECF}" srcOrd="0" destOrd="0" presId="urn:microsoft.com/office/officeart/2005/8/layout/chevron1"/>
    <dgm:cxn modelId="{6CCEF1C3-A554-8145-925D-27625581B192}" type="presOf" srcId="{1B8DB35E-8CBD-9B41-91F5-A29816D2D205}" destId="{217FA6FE-BB75-EE42-B74C-22AC49464721}" srcOrd="0" destOrd="0" presId="urn:microsoft.com/office/officeart/2005/8/layout/chevron1"/>
    <dgm:cxn modelId="{A57565C8-F966-3A4B-8571-53D5B3221542}" srcId="{1B8DB35E-8CBD-9B41-91F5-A29816D2D205}" destId="{B9F637DA-2B91-5D4F-9CA2-0508A880369B}" srcOrd="3" destOrd="0" parTransId="{6DE1B749-FB34-5143-8B94-7CF973B153E3}" sibTransId="{01F4AD35-60F2-AE42-8198-E6E6719EC9C6}"/>
    <dgm:cxn modelId="{E526DDD8-B076-4D4B-B72C-0EDD83FD8B07}" type="presOf" srcId="{1D0C7866-23CE-4B4A-A49D-CEFEAB16F3EC}" destId="{B43479C5-F545-B54C-A774-57C92FC24145}" srcOrd="0" destOrd="0" presId="urn:microsoft.com/office/officeart/2005/8/layout/chevron1"/>
    <dgm:cxn modelId="{48E8B72E-EBE9-0C4E-8EC8-8BAB39D427FD}" type="presParOf" srcId="{217FA6FE-BB75-EE42-B74C-22AC49464721}" destId="{B43479C5-F545-B54C-A774-57C92FC24145}" srcOrd="0" destOrd="0" presId="urn:microsoft.com/office/officeart/2005/8/layout/chevron1"/>
    <dgm:cxn modelId="{C338ADDF-D786-2E4A-B546-68D54FA49525}" type="presParOf" srcId="{217FA6FE-BB75-EE42-B74C-22AC49464721}" destId="{1F02D5BE-38AC-904A-8949-14D3BE95A576}" srcOrd="1" destOrd="0" presId="urn:microsoft.com/office/officeart/2005/8/layout/chevron1"/>
    <dgm:cxn modelId="{4AD2FB51-BA43-9D4F-B550-6B7166D0E332}" type="presParOf" srcId="{217FA6FE-BB75-EE42-B74C-22AC49464721}" destId="{3ECB6C86-7287-824B-B7A1-B49A4461AAC3}" srcOrd="2" destOrd="0" presId="urn:microsoft.com/office/officeart/2005/8/layout/chevron1"/>
    <dgm:cxn modelId="{2D916A05-C831-F44E-9A65-5738C4E82207}" type="presParOf" srcId="{217FA6FE-BB75-EE42-B74C-22AC49464721}" destId="{7DBA369C-2092-D943-B072-9ACA904C3077}" srcOrd="3" destOrd="0" presId="urn:microsoft.com/office/officeart/2005/8/layout/chevron1"/>
    <dgm:cxn modelId="{093FA658-6E56-524D-B88A-47432D8064F7}" type="presParOf" srcId="{217FA6FE-BB75-EE42-B74C-22AC49464721}" destId="{CC10D537-12BE-3E4D-AB08-A494D59C2ECF}" srcOrd="4" destOrd="0" presId="urn:microsoft.com/office/officeart/2005/8/layout/chevron1"/>
    <dgm:cxn modelId="{885B4FC4-F8E9-F84A-9DDF-4DD82143CF28}" type="presParOf" srcId="{217FA6FE-BB75-EE42-B74C-22AC49464721}" destId="{C8AD5423-59E8-7548-A36D-540E01910944}" srcOrd="5" destOrd="0" presId="urn:microsoft.com/office/officeart/2005/8/layout/chevron1"/>
    <dgm:cxn modelId="{D3DDC5D9-BCAA-DD48-B776-B2F09DA86FD5}" type="presParOf" srcId="{217FA6FE-BB75-EE42-B74C-22AC49464721}" destId="{4CD7213A-6FCD-E946-98F2-85ED22800BB4}"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82955C-AD83-42E4-94E8-8D0C863E34E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70B79CB-D330-4839-9D81-6485089B14F3}">
      <dgm:prSet/>
      <dgm:spPr/>
      <dgm:t>
        <a:bodyPr/>
        <a:lstStyle/>
        <a:p>
          <a:pPr>
            <a:lnSpc>
              <a:spcPct val="100000"/>
            </a:lnSpc>
          </a:pPr>
          <a:r>
            <a:rPr lang="en-US"/>
            <a:t>We started with basic checks on the data to spot important trends.</a:t>
          </a:r>
        </a:p>
      </dgm:t>
    </dgm:pt>
    <dgm:pt modelId="{D8B41AA4-D6A9-4F95-8EF4-A5016DE26870}" type="parTrans" cxnId="{973BAE50-8A0A-4D0F-98EF-05B04F40F9AC}">
      <dgm:prSet/>
      <dgm:spPr/>
      <dgm:t>
        <a:bodyPr/>
        <a:lstStyle/>
        <a:p>
          <a:endParaRPr lang="en-US"/>
        </a:p>
      </dgm:t>
    </dgm:pt>
    <dgm:pt modelId="{78725894-171C-4CF5-952B-32209DF5BE5A}" type="sibTrans" cxnId="{973BAE50-8A0A-4D0F-98EF-05B04F40F9AC}">
      <dgm:prSet/>
      <dgm:spPr/>
      <dgm:t>
        <a:bodyPr/>
        <a:lstStyle/>
        <a:p>
          <a:endParaRPr lang="en-US"/>
        </a:p>
      </dgm:t>
    </dgm:pt>
    <dgm:pt modelId="{F0EBE823-CCBA-4411-B893-DBD471C4348C}">
      <dgm:prSet/>
      <dgm:spPr/>
      <dgm:t>
        <a:bodyPr/>
        <a:lstStyle/>
        <a:p>
          <a:pPr>
            <a:lnSpc>
              <a:spcPct val="100000"/>
            </a:lnSpc>
          </a:pPr>
          <a:r>
            <a:rPr lang="en-US"/>
            <a:t>Then, we created a smart prediction tool using everyday employee info.</a:t>
          </a:r>
        </a:p>
      </dgm:t>
    </dgm:pt>
    <dgm:pt modelId="{3F2479AC-8F1E-4542-AC56-D823ADDC0FA5}" type="parTrans" cxnId="{D8D26698-556F-4193-AD8B-30CE996C8412}">
      <dgm:prSet/>
      <dgm:spPr/>
      <dgm:t>
        <a:bodyPr/>
        <a:lstStyle/>
        <a:p>
          <a:endParaRPr lang="en-US"/>
        </a:p>
      </dgm:t>
    </dgm:pt>
    <dgm:pt modelId="{F1FED930-712C-4C42-BA34-5B785BE04702}" type="sibTrans" cxnId="{D8D26698-556F-4193-AD8B-30CE996C8412}">
      <dgm:prSet/>
      <dgm:spPr/>
      <dgm:t>
        <a:bodyPr/>
        <a:lstStyle/>
        <a:p>
          <a:endParaRPr lang="en-US"/>
        </a:p>
      </dgm:t>
    </dgm:pt>
    <dgm:pt modelId="{E585ADAC-D8FB-48AE-B270-D59EB4FB4B45}">
      <dgm:prSet/>
      <dgm:spPr/>
      <dgm:t>
        <a:bodyPr/>
        <a:lstStyle/>
        <a:p>
          <a:pPr>
            <a:lnSpc>
              <a:spcPct val="100000"/>
            </a:lnSpc>
          </a:pPr>
          <a:r>
            <a:rPr lang="en-US"/>
            <a:t>We improved it by balancing the data (since fewer people quit than stay) and testing different versions to find the most accurate one.</a:t>
          </a:r>
        </a:p>
      </dgm:t>
    </dgm:pt>
    <dgm:pt modelId="{4422D4B6-8772-488A-A163-5F452337469A}" type="parTrans" cxnId="{DE2E2406-1582-41A1-B7F7-A5FBB5484BAF}">
      <dgm:prSet/>
      <dgm:spPr/>
      <dgm:t>
        <a:bodyPr/>
        <a:lstStyle/>
        <a:p>
          <a:endParaRPr lang="en-US"/>
        </a:p>
      </dgm:t>
    </dgm:pt>
    <dgm:pt modelId="{CDFCCD00-D958-463A-97B5-3F29167415D3}" type="sibTrans" cxnId="{DE2E2406-1582-41A1-B7F7-A5FBB5484BAF}">
      <dgm:prSet/>
      <dgm:spPr/>
      <dgm:t>
        <a:bodyPr/>
        <a:lstStyle/>
        <a:p>
          <a:endParaRPr lang="en-US"/>
        </a:p>
      </dgm:t>
    </dgm:pt>
    <dgm:pt modelId="{517AA260-888D-420C-8178-6F8D3C402463}">
      <dgm:prSet/>
      <dgm:spPr/>
      <dgm:t>
        <a:bodyPr/>
        <a:lstStyle/>
        <a:p>
          <a:pPr>
            <a:lnSpc>
              <a:spcPct val="100000"/>
            </a:lnSpc>
          </a:pPr>
          <a:r>
            <a:rPr lang="en-US"/>
            <a:t>Finally, we used helpful explanations to understand why the tool makes certain predictions, like how extra work hours matter more when pay is low.</a:t>
          </a:r>
        </a:p>
      </dgm:t>
    </dgm:pt>
    <dgm:pt modelId="{6E907BE4-9568-4017-B9CB-A1BA8971D4BE}" type="parTrans" cxnId="{E3381FA6-22AC-4EAC-A6C2-BB5873927CEB}">
      <dgm:prSet/>
      <dgm:spPr/>
      <dgm:t>
        <a:bodyPr/>
        <a:lstStyle/>
        <a:p>
          <a:endParaRPr lang="en-US"/>
        </a:p>
      </dgm:t>
    </dgm:pt>
    <dgm:pt modelId="{8A0DE65C-E385-4D69-B476-5137A4DBFCD2}" type="sibTrans" cxnId="{E3381FA6-22AC-4EAC-A6C2-BB5873927CEB}">
      <dgm:prSet/>
      <dgm:spPr/>
      <dgm:t>
        <a:bodyPr/>
        <a:lstStyle/>
        <a:p>
          <a:endParaRPr lang="en-US"/>
        </a:p>
      </dgm:t>
    </dgm:pt>
    <dgm:pt modelId="{AA6C0014-1773-47AF-B04E-B5222C24FFF2}">
      <dgm:prSet/>
      <dgm:spPr/>
      <dgm:t>
        <a:bodyPr/>
        <a:lstStyle/>
        <a:p>
          <a:pPr>
            <a:lnSpc>
              <a:spcPct val="100000"/>
            </a:lnSpc>
          </a:pPr>
          <a:r>
            <a:rPr lang="en-US"/>
            <a:t>This step-by-step approach ensured our findings are trustworthy and useful.</a:t>
          </a:r>
        </a:p>
      </dgm:t>
    </dgm:pt>
    <dgm:pt modelId="{C49D3242-3E7F-4698-B52D-9B6105D2CCE0}" type="parTrans" cxnId="{C7A98F17-8279-40AE-9F85-DB13BAED7D08}">
      <dgm:prSet/>
      <dgm:spPr/>
      <dgm:t>
        <a:bodyPr/>
        <a:lstStyle/>
        <a:p>
          <a:endParaRPr lang="en-US"/>
        </a:p>
      </dgm:t>
    </dgm:pt>
    <dgm:pt modelId="{42B9732F-5F61-4586-A9C8-9086FDC0E519}" type="sibTrans" cxnId="{C7A98F17-8279-40AE-9F85-DB13BAED7D08}">
      <dgm:prSet/>
      <dgm:spPr/>
      <dgm:t>
        <a:bodyPr/>
        <a:lstStyle/>
        <a:p>
          <a:endParaRPr lang="en-US"/>
        </a:p>
      </dgm:t>
    </dgm:pt>
    <dgm:pt modelId="{FF7256B0-3693-4D24-89A3-C08449DF6BEC}" type="pres">
      <dgm:prSet presAssocID="{0B82955C-AD83-42E4-94E8-8D0C863E34ED}" presName="root" presStyleCnt="0">
        <dgm:presLayoutVars>
          <dgm:dir/>
          <dgm:resizeHandles val="exact"/>
        </dgm:presLayoutVars>
      </dgm:prSet>
      <dgm:spPr/>
    </dgm:pt>
    <dgm:pt modelId="{927EF585-7090-42C7-93D5-75C60C16998D}" type="pres">
      <dgm:prSet presAssocID="{B70B79CB-D330-4839-9D81-6485089B14F3}" presName="compNode" presStyleCnt="0"/>
      <dgm:spPr/>
    </dgm:pt>
    <dgm:pt modelId="{BA1138A7-27C8-4F6E-A766-6690291744FE}" type="pres">
      <dgm:prSet presAssocID="{B70B79CB-D330-4839-9D81-6485089B14F3}" presName="bgRect" presStyleLbl="bgShp" presStyleIdx="0" presStyleCnt="5"/>
      <dgm:spPr/>
    </dgm:pt>
    <dgm:pt modelId="{1FD904FB-07FA-4ADF-AF9A-2A424CB93666}" type="pres">
      <dgm:prSet presAssocID="{B70B79CB-D330-4839-9D81-6485089B14F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Check"/>
        </a:ext>
      </dgm:extLst>
    </dgm:pt>
    <dgm:pt modelId="{2EF84E42-0ABC-478F-AEB4-38BDF819CC21}" type="pres">
      <dgm:prSet presAssocID="{B70B79CB-D330-4839-9D81-6485089B14F3}" presName="spaceRect" presStyleCnt="0"/>
      <dgm:spPr/>
    </dgm:pt>
    <dgm:pt modelId="{0E90B7E2-D837-47F5-9021-DCAFAACC9F03}" type="pres">
      <dgm:prSet presAssocID="{B70B79CB-D330-4839-9D81-6485089B14F3}" presName="parTx" presStyleLbl="revTx" presStyleIdx="0" presStyleCnt="5">
        <dgm:presLayoutVars>
          <dgm:chMax val="0"/>
          <dgm:chPref val="0"/>
        </dgm:presLayoutVars>
      </dgm:prSet>
      <dgm:spPr/>
    </dgm:pt>
    <dgm:pt modelId="{94C8ABE4-8E4D-42B2-89BD-74AB6AE11712}" type="pres">
      <dgm:prSet presAssocID="{78725894-171C-4CF5-952B-32209DF5BE5A}" presName="sibTrans" presStyleCnt="0"/>
      <dgm:spPr/>
    </dgm:pt>
    <dgm:pt modelId="{B91F5F06-5918-4683-918B-033DA8DC1E22}" type="pres">
      <dgm:prSet presAssocID="{F0EBE823-CCBA-4411-B893-DBD471C4348C}" presName="compNode" presStyleCnt="0"/>
      <dgm:spPr/>
    </dgm:pt>
    <dgm:pt modelId="{F740FCEA-3AB2-473B-A266-BF8452A2D1EB}" type="pres">
      <dgm:prSet presAssocID="{F0EBE823-CCBA-4411-B893-DBD471C4348C}" presName="bgRect" presStyleLbl="bgShp" presStyleIdx="1" presStyleCnt="5"/>
      <dgm:spPr/>
    </dgm:pt>
    <dgm:pt modelId="{AABAE267-CF8F-4A95-94A8-534B21E2B034}" type="pres">
      <dgm:prSet presAssocID="{F0EBE823-CCBA-4411-B893-DBD471C4348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EABC85BD-3CA5-4505-90F8-634402F95E5B}" type="pres">
      <dgm:prSet presAssocID="{F0EBE823-CCBA-4411-B893-DBD471C4348C}" presName="spaceRect" presStyleCnt="0"/>
      <dgm:spPr/>
    </dgm:pt>
    <dgm:pt modelId="{5081318A-FC5C-4F6F-A6F5-D48385F302E9}" type="pres">
      <dgm:prSet presAssocID="{F0EBE823-CCBA-4411-B893-DBD471C4348C}" presName="parTx" presStyleLbl="revTx" presStyleIdx="1" presStyleCnt="5">
        <dgm:presLayoutVars>
          <dgm:chMax val="0"/>
          <dgm:chPref val="0"/>
        </dgm:presLayoutVars>
      </dgm:prSet>
      <dgm:spPr/>
    </dgm:pt>
    <dgm:pt modelId="{42FAC554-3DE9-4586-9914-0319CC88D39D}" type="pres">
      <dgm:prSet presAssocID="{F1FED930-712C-4C42-BA34-5B785BE04702}" presName="sibTrans" presStyleCnt="0"/>
      <dgm:spPr/>
    </dgm:pt>
    <dgm:pt modelId="{B3FE7419-8591-44D5-B726-9C2C8D90AE13}" type="pres">
      <dgm:prSet presAssocID="{E585ADAC-D8FB-48AE-B270-D59EB4FB4B45}" presName="compNode" presStyleCnt="0"/>
      <dgm:spPr/>
    </dgm:pt>
    <dgm:pt modelId="{980A85C3-704E-4C93-BF55-9A8D2D490AEB}" type="pres">
      <dgm:prSet presAssocID="{E585ADAC-D8FB-48AE-B270-D59EB4FB4B45}" presName="bgRect" presStyleLbl="bgShp" presStyleIdx="2" presStyleCnt="5"/>
      <dgm:spPr/>
    </dgm:pt>
    <dgm:pt modelId="{625B8C55-C92E-4E87-AA30-87C30D0B4FE2}" type="pres">
      <dgm:prSet presAssocID="{E585ADAC-D8FB-48AE-B270-D59EB4FB4B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8BDF022C-4234-4E71-83DD-811935D73F7C}" type="pres">
      <dgm:prSet presAssocID="{E585ADAC-D8FB-48AE-B270-D59EB4FB4B45}" presName="spaceRect" presStyleCnt="0"/>
      <dgm:spPr/>
    </dgm:pt>
    <dgm:pt modelId="{BAED6DF6-0531-40F4-8521-EA419DB5B976}" type="pres">
      <dgm:prSet presAssocID="{E585ADAC-D8FB-48AE-B270-D59EB4FB4B45}" presName="parTx" presStyleLbl="revTx" presStyleIdx="2" presStyleCnt="5">
        <dgm:presLayoutVars>
          <dgm:chMax val="0"/>
          <dgm:chPref val="0"/>
        </dgm:presLayoutVars>
      </dgm:prSet>
      <dgm:spPr/>
    </dgm:pt>
    <dgm:pt modelId="{E2206547-5E34-45B5-94C0-46B117759498}" type="pres">
      <dgm:prSet presAssocID="{CDFCCD00-D958-463A-97B5-3F29167415D3}" presName="sibTrans" presStyleCnt="0"/>
      <dgm:spPr/>
    </dgm:pt>
    <dgm:pt modelId="{21A605B1-95A2-4E6A-B70C-DD9769DC3636}" type="pres">
      <dgm:prSet presAssocID="{517AA260-888D-420C-8178-6F8D3C402463}" presName="compNode" presStyleCnt="0"/>
      <dgm:spPr/>
    </dgm:pt>
    <dgm:pt modelId="{BCBEE8BC-3DA7-42C8-9DF9-1EED94FABF84}" type="pres">
      <dgm:prSet presAssocID="{517AA260-888D-420C-8178-6F8D3C402463}" presName="bgRect" presStyleLbl="bgShp" presStyleIdx="3" presStyleCnt="5"/>
      <dgm:spPr/>
    </dgm:pt>
    <dgm:pt modelId="{49010206-1BBE-4FF4-BE37-BC7A61CBB5AD}" type="pres">
      <dgm:prSet presAssocID="{517AA260-888D-420C-8178-6F8D3C40246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ocket knife"/>
        </a:ext>
      </dgm:extLst>
    </dgm:pt>
    <dgm:pt modelId="{79945B7E-DBC4-4F95-9AE4-FCCB9974700A}" type="pres">
      <dgm:prSet presAssocID="{517AA260-888D-420C-8178-6F8D3C402463}" presName="spaceRect" presStyleCnt="0"/>
      <dgm:spPr/>
    </dgm:pt>
    <dgm:pt modelId="{6C98C801-64D3-4B6E-BB33-8A0BF77C93B1}" type="pres">
      <dgm:prSet presAssocID="{517AA260-888D-420C-8178-6F8D3C402463}" presName="parTx" presStyleLbl="revTx" presStyleIdx="3" presStyleCnt="5">
        <dgm:presLayoutVars>
          <dgm:chMax val="0"/>
          <dgm:chPref val="0"/>
        </dgm:presLayoutVars>
      </dgm:prSet>
      <dgm:spPr/>
    </dgm:pt>
    <dgm:pt modelId="{8B355643-9FA8-420B-8A4F-7D4ABE3C7634}" type="pres">
      <dgm:prSet presAssocID="{8A0DE65C-E385-4D69-B476-5137A4DBFCD2}" presName="sibTrans" presStyleCnt="0"/>
      <dgm:spPr/>
    </dgm:pt>
    <dgm:pt modelId="{1771508F-17D9-4CE9-A5DC-77D7719AF348}" type="pres">
      <dgm:prSet presAssocID="{AA6C0014-1773-47AF-B04E-B5222C24FFF2}" presName="compNode" presStyleCnt="0"/>
      <dgm:spPr/>
    </dgm:pt>
    <dgm:pt modelId="{96DB3604-BBDA-4668-8EC6-D5F2FF02E9EC}" type="pres">
      <dgm:prSet presAssocID="{AA6C0014-1773-47AF-B04E-B5222C24FFF2}" presName="bgRect" presStyleLbl="bgShp" presStyleIdx="4" presStyleCnt="5"/>
      <dgm:spPr/>
    </dgm:pt>
    <dgm:pt modelId="{EFBEF10B-D3AB-4D5F-89CE-E20FEC574566}" type="pres">
      <dgm:prSet presAssocID="{AA6C0014-1773-47AF-B04E-B5222C24FFF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ink"/>
        </a:ext>
      </dgm:extLst>
    </dgm:pt>
    <dgm:pt modelId="{AEA9FA30-D71A-4F1F-BD63-B9F31FFF6381}" type="pres">
      <dgm:prSet presAssocID="{AA6C0014-1773-47AF-B04E-B5222C24FFF2}" presName="spaceRect" presStyleCnt="0"/>
      <dgm:spPr/>
    </dgm:pt>
    <dgm:pt modelId="{A6CC0EC2-4C0B-4D85-AB74-38C61A0E7BFA}" type="pres">
      <dgm:prSet presAssocID="{AA6C0014-1773-47AF-B04E-B5222C24FFF2}" presName="parTx" presStyleLbl="revTx" presStyleIdx="4" presStyleCnt="5">
        <dgm:presLayoutVars>
          <dgm:chMax val="0"/>
          <dgm:chPref val="0"/>
        </dgm:presLayoutVars>
      </dgm:prSet>
      <dgm:spPr/>
    </dgm:pt>
  </dgm:ptLst>
  <dgm:cxnLst>
    <dgm:cxn modelId="{EC1D3100-BB50-461A-9BB6-9293D04FA60A}" type="presOf" srcId="{B70B79CB-D330-4839-9D81-6485089B14F3}" destId="{0E90B7E2-D837-47F5-9021-DCAFAACC9F03}" srcOrd="0" destOrd="0" presId="urn:microsoft.com/office/officeart/2018/2/layout/IconVerticalSolidList"/>
    <dgm:cxn modelId="{DE2E2406-1582-41A1-B7F7-A5FBB5484BAF}" srcId="{0B82955C-AD83-42E4-94E8-8D0C863E34ED}" destId="{E585ADAC-D8FB-48AE-B270-D59EB4FB4B45}" srcOrd="2" destOrd="0" parTransId="{4422D4B6-8772-488A-A163-5F452337469A}" sibTransId="{CDFCCD00-D958-463A-97B5-3F29167415D3}"/>
    <dgm:cxn modelId="{C7A98F17-8279-40AE-9F85-DB13BAED7D08}" srcId="{0B82955C-AD83-42E4-94E8-8D0C863E34ED}" destId="{AA6C0014-1773-47AF-B04E-B5222C24FFF2}" srcOrd="4" destOrd="0" parTransId="{C49D3242-3E7F-4698-B52D-9B6105D2CCE0}" sibTransId="{42B9732F-5F61-4586-A9C8-9086FDC0E519}"/>
    <dgm:cxn modelId="{F053554B-6416-4627-BA5B-0AE88B932276}" type="presOf" srcId="{AA6C0014-1773-47AF-B04E-B5222C24FFF2}" destId="{A6CC0EC2-4C0B-4D85-AB74-38C61A0E7BFA}" srcOrd="0" destOrd="0" presId="urn:microsoft.com/office/officeart/2018/2/layout/IconVerticalSolidList"/>
    <dgm:cxn modelId="{973BAE50-8A0A-4D0F-98EF-05B04F40F9AC}" srcId="{0B82955C-AD83-42E4-94E8-8D0C863E34ED}" destId="{B70B79CB-D330-4839-9D81-6485089B14F3}" srcOrd="0" destOrd="0" parTransId="{D8B41AA4-D6A9-4F95-8EF4-A5016DE26870}" sibTransId="{78725894-171C-4CF5-952B-32209DF5BE5A}"/>
    <dgm:cxn modelId="{0A24D16D-422D-4F30-A928-24D68E7C86E9}" type="presOf" srcId="{0B82955C-AD83-42E4-94E8-8D0C863E34ED}" destId="{FF7256B0-3693-4D24-89A3-C08449DF6BEC}" srcOrd="0" destOrd="0" presId="urn:microsoft.com/office/officeart/2018/2/layout/IconVerticalSolidList"/>
    <dgm:cxn modelId="{8E70F877-B2D9-4C4E-A53A-9DEF8BE80B44}" type="presOf" srcId="{E585ADAC-D8FB-48AE-B270-D59EB4FB4B45}" destId="{BAED6DF6-0531-40F4-8521-EA419DB5B976}" srcOrd="0" destOrd="0" presId="urn:microsoft.com/office/officeart/2018/2/layout/IconVerticalSolidList"/>
    <dgm:cxn modelId="{3B77DC8A-A0BB-4466-BE05-7618484414F0}" type="presOf" srcId="{517AA260-888D-420C-8178-6F8D3C402463}" destId="{6C98C801-64D3-4B6E-BB33-8A0BF77C93B1}" srcOrd="0" destOrd="0" presId="urn:microsoft.com/office/officeart/2018/2/layout/IconVerticalSolidList"/>
    <dgm:cxn modelId="{D8D26698-556F-4193-AD8B-30CE996C8412}" srcId="{0B82955C-AD83-42E4-94E8-8D0C863E34ED}" destId="{F0EBE823-CCBA-4411-B893-DBD471C4348C}" srcOrd="1" destOrd="0" parTransId="{3F2479AC-8F1E-4542-AC56-D823ADDC0FA5}" sibTransId="{F1FED930-712C-4C42-BA34-5B785BE04702}"/>
    <dgm:cxn modelId="{E3381FA6-22AC-4EAC-A6C2-BB5873927CEB}" srcId="{0B82955C-AD83-42E4-94E8-8D0C863E34ED}" destId="{517AA260-888D-420C-8178-6F8D3C402463}" srcOrd="3" destOrd="0" parTransId="{6E907BE4-9568-4017-B9CB-A1BA8971D4BE}" sibTransId="{8A0DE65C-E385-4D69-B476-5137A4DBFCD2}"/>
    <dgm:cxn modelId="{70BA57F4-4382-4516-80AA-D94A5113AD92}" type="presOf" srcId="{F0EBE823-CCBA-4411-B893-DBD471C4348C}" destId="{5081318A-FC5C-4F6F-A6F5-D48385F302E9}" srcOrd="0" destOrd="0" presId="urn:microsoft.com/office/officeart/2018/2/layout/IconVerticalSolidList"/>
    <dgm:cxn modelId="{D19DAB46-BC5D-45AE-8477-4DAE0509F048}" type="presParOf" srcId="{FF7256B0-3693-4D24-89A3-C08449DF6BEC}" destId="{927EF585-7090-42C7-93D5-75C60C16998D}" srcOrd="0" destOrd="0" presId="urn:microsoft.com/office/officeart/2018/2/layout/IconVerticalSolidList"/>
    <dgm:cxn modelId="{E32873E8-8AFD-495B-9A86-7D008D342082}" type="presParOf" srcId="{927EF585-7090-42C7-93D5-75C60C16998D}" destId="{BA1138A7-27C8-4F6E-A766-6690291744FE}" srcOrd="0" destOrd="0" presId="urn:microsoft.com/office/officeart/2018/2/layout/IconVerticalSolidList"/>
    <dgm:cxn modelId="{ADC6D577-FF7C-4290-ADDA-909B1290613B}" type="presParOf" srcId="{927EF585-7090-42C7-93D5-75C60C16998D}" destId="{1FD904FB-07FA-4ADF-AF9A-2A424CB93666}" srcOrd="1" destOrd="0" presId="urn:microsoft.com/office/officeart/2018/2/layout/IconVerticalSolidList"/>
    <dgm:cxn modelId="{135366FB-2FE4-401B-9427-AA408C92D762}" type="presParOf" srcId="{927EF585-7090-42C7-93D5-75C60C16998D}" destId="{2EF84E42-0ABC-478F-AEB4-38BDF819CC21}" srcOrd="2" destOrd="0" presId="urn:microsoft.com/office/officeart/2018/2/layout/IconVerticalSolidList"/>
    <dgm:cxn modelId="{0DAC083D-8E14-43CC-BCE5-55F4CF7FCF3A}" type="presParOf" srcId="{927EF585-7090-42C7-93D5-75C60C16998D}" destId="{0E90B7E2-D837-47F5-9021-DCAFAACC9F03}" srcOrd="3" destOrd="0" presId="urn:microsoft.com/office/officeart/2018/2/layout/IconVerticalSolidList"/>
    <dgm:cxn modelId="{971C3417-FB24-497D-AC72-380E695C96E1}" type="presParOf" srcId="{FF7256B0-3693-4D24-89A3-C08449DF6BEC}" destId="{94C8ABE4-8E4D-42B2-89BD-74AB6AE11712}" srcOrd="1" destOrd="0" presId="urn:microsoft.com/office/officeart/2018/2/layout/IconVerticalSolidList"/>
    <dgm:cxn modelId="{D290BC71-6BB0-4130-95AE-E510A9E1172B}" type="presParOf" srcId="{FF7256B0-3693-4D24-89A3-C08449DF6BEC}" destId="{B91F5F06-5918-4683-918B-033DA8DC1E22}" srcOrd="2" destOrd="0" presId="urn:microsoft.com/office/officeart/2018/2/layout/IconVerticalSolidList"/>
    <dgm:cxn modelId="{C8B2A15B-98CE-49E3-8E50-36A585CD65AB}" type="presParOf" srcId="{B91F5F06-5918-4683-918B-033DA8DC1E22}" destId="{F740FCEA-3AB2-473B-A266-BF8452A2D1EB}" srcOrd="0" destOrd="0" presId="urn:microsoft.com/office/officeart/2018/2/layout/IconVerticalSolidList"/>
    <dgm:cxn modelId="{C4871CCD-E1B7-4DC7-83FB-B4F4098D2358}" type="presParOf" srcId="{B91F5F06-5918-4683-918B-033DA8DC1E22}" destId="{AABAE267-CF8F-4A95-94A8-534B21E2B034}" srcOrd="1" destOrd="0" presId="urn:microsoft.com/office/officeart/2018/2/layout/IconVerticalSolidList"/>
    <dgm:cxn modelId="{8C3321DD-A0AC-4A1B-8854-81F0841C8262}" type="presParOf" srcId="{B91F5F06-5918-4683-918B-033DA8DC1E22}" destId="{EABC85BD-3CA5-4505-90F8-634402F95E5B}" srcOrd="2" destOrd="0" presId="urn:microsoft.com/office/officeart/2018/2/layout/IconVerticalSolidList"/>
    <dgm:cxn modelId="{C7D49308-F643-4B96-ABE5-3CAD52493A73}" type="presParOf" srcId="{B91F5F06-5918-4683-918B-033DA8DC1E22}" destId="{5081318A-FC5C-4F6F-A6F5-D48385F302E9}" srcOrd="3" destOrd="0" presId="urn:microsoft.com/office/officeart/2018/2/layout/IconVerticalSolidList"/>
    <dgm:cxn modelId="{776A037E-0BA9-46E7-BBB4-51A0242FFCF4}" type="presParOf" srcId="{FF7256B0-3693-4D24-89A3-C08449DF6BEC}" destId="{42FAC554-3DE9-4586-9914-0319CC88D39D}" srcOrd="3" destOrd="0" presId="urn:microsoft.com/office/officeart/2018/2/layout/IconVerticalSolidList"/>
    <dgm:cxn modelId="{B3DC0542-2EBF-448A-B591-332C2C9B6865}" type="presParOf" srcId="{FF7256B0-3693-4D24-89A3-C08449DF6BEC}" destId="{B3FE7419-8591-44D5-B726-9C2C8D90AE13}" srcOrd="4" destOrd="0" presId="urn:microsoft.com/office/officeart/2018/2/layout/IconVerticalSolidList"/>
    <dgm:cxn modelId="{7EEC19FA-D7F8-45BD-B930-FFA79D0894C1}" type="presParOf" srcId="{B3FE7419-8591-44D5-B726-9C2C8D90AE13}" destId="{980A85C3-704E-4C93-BF55-9A8D2D490AEB}" srcOrd="0" destOrd="0" presId="urn:microsoft.com/office/officeart/2018/2/layout/IconVerticalSolidList"/>
    <dgm:cxn modelId="{9148D32F-93B4-4F8C-A903-DB34AC0D1F18}" type="presParOf" srcId="{B3FE7419-8591-44D5-B726-9C2C8D90AE13}" destId="{625B8C55-C92E-4E87-AA30-87C30D0B4FE2}" srcOrd="1" destOrd="0" presId="urn:microsoft.com/office/officeart/2018/2/layout/IconVerticalSolidList"/>
    <dgm:cxn modelId="{18B5FB6A-3338-4E60-8A94-3F1556B4DCFF}" type="presParOf" srcId="{B3FE7419-8591-44D5-B726-9C2C8D90AE13}" destId="{8BDF022C-4234-4E71-83DD-811935D73F7C}" srcOrd="2" destOrd="0" presId="urn:microsoft.com/office/officeart/2018/2/layout/IconVerticalSolidList"/>
    <dgm:cxn modelId="{A238F72D-F1C3-433D-8972-34C09C217913}" type="presParOf" srcId="{B3FE7419-8591-44D5-B726-9C2C8D90AE13}" destId="{BAED6DF6-0531-40F4-8521-EA419DB5B976}" srcOrd="3" destOrd="0" presId="urn:microsoft.com/office/officeart/2018/2/layout/IconVerticalSolidList"/>
    <dgm:cxn modelId="{A9A59178-E874-473D-A00F-18FBDE1704B6}" type="presParOf" srcId="{FF7256B0-3693-4D24-89A3-C08449DF6BEC}" destId="{E2206547-5E34-45B5-94C0-46B117759498}" srcOrd="5" destOrd="0" presId="urn:microsoft.com/office/officeart/2018/2/layout/IconVerticalSolidList"/>
    <dgm:cxn modelId="{23028389-B713-4E1B-9CB9-1280500B12FB}" type="presParOf" srcId="{FF7256B0-3693-4D24-89A3-C08449DF6BEC}" destId="{21A605B1-95A2-4E6A-B70C-DD9769DC3636}" srcOrd="6" destOrd="0" presId="urn:microsoft.com/office/officeart/2018/2/layout/IconVerticalSolidList"/>
    <dgm:cxn modelId="{E33E5437-0FAB-4933-9716-F6EAB5158476}" type="presParOf" srcId="{21A605B1-95A2-4E6A-B70C-DD9769DC3636}" destId="{BCBEE8BC-3DA7-42C8-9DF9-1EED94FABF84}" srcOrd="0" destOrd="0" presId="urn:microsoft.com/office/officeart/2018/2/layout/IconVerticalSolidList"/>
    <dgm:cxn modelId="{1CC4E47E-F308-492F-B34C-AE769590EB12}" type="presParOf" srcId="{21A605B1-95A2-4E6A-B70C-DD9769DC3636}" destId="{49010206-1BBE-4FF4-BE37-BC7A61CBB5AD}" srcOrd="1" destOrd="0" presId="urn:microsoft.com/office/officeart/2018/2/layout/IconVerticalSolidList"/>
    <dgm:cxn modelId="{C77B53A4-6F3A-4E8D-AD2B-F7BA3C8C5343}" type="presParOf" srcId="{21A605B1-95A2-4E6A-B70C-DD9769DC3636}" destId="{79945B7E-DBC4-4F95-9AE4-FCCB9974700A}" srcOrd="2" destOrd="0" presId="urn:microsoft.com/office/officeart/2018/2/layout/IconVerticalSolidList"/>
    <dgm:cxn modelId="{D7A76CFD-A9A6-46F4-9FDA-583848D49D8C}" type="presParOf" srcId="{21A605B1-95A2-4E6A-B70C-DD9769DC3636}" destId="{6C98C801-64D3-4B6E-BB33-8A0BF77C93B1}" srcOrd="3" destOrd="0" presId="urn:microsoft.com/office/officeart/2018/2/layout/IconVerticalSolidList"/>
    <dgm:cxn modelId="{4234E17C-84C2-4E04-8101-B01768078A07}" type="presParOf" srcId="{FF7256B0-3693-4D24-89A3-C08449DF6BEC}" destId="{8B355643-9FA8-420B-8A4F-7D4ABE3C7634}" srcOrd="7" destOrd="0" presId="urn:microsoft.com/office/officeart/2018/2/layout/IconVerticalSolidList"/>
    <dgm:cxn modelId="{756B79F5-D843-4999-BCF6-ABEED4D5FFC5}" type="presParOf" srcId="{FF7256B0-3693-4D24-89A3-C08449DF6BEC}" destId="{1771508F-17D9-4CE9-A5DC-77D7719AF348}" srcOrd="8" destOrd="0" presId="urn:microsoft.com/office/officeart/2018/2/layout/IconVerticalSolidList"/>
    <dgm:cxn modelId="{48C98178-6B1B-4158-B95A-66BBDED87D68}" type="presParOf" srcId="{1771508F-17D9-4CE9-A5DC-77D7719AF348}" destId="{96DB3604-BBDA-4668-8EC6-D5F2FF02E9EC}" srcOrd="0" destOrd="0" presId="urn:microsoft.com/office/officeart/2018/2/layout/IconVerticalSolidList"/>
    <dgm:cxn modelId="{88FE98B9-08AC-4029-A1C6-CFB258A54765}" type="presParOf" srcId="{1771508F-17D9-4CE9-A5DC-77D7719AF348}" destId="{EFBEF10B-D3AB-4D5F-89CE-E20FEC574566}" srcOrd="1" destOrd="0" presId="urn:microsoft.com/office/officeart/2018/2/layout/IconVerticalSolidList"/>
    <dgm:cxn modelId="{F300DF73-6395-41B0-AB0D-58E44602ADF5}" type="presParOf" srcId="{1771508F-17D9-4CE9-A5DC-77D7719AF348}" destId="{AEA9FA30-D71A-4F1F-BD63-B9F31FFF6381}" srcOrd="2" destOrd="0" presId="urn:microsoft.com/office/officeart/2018/2/layout/IconVerticalSolidList"/>
    <dgm:cxn modelId="{F95032CF-6B12-4573-AEE4-D5DE9C3E8259}" type="presParOf" srcId="{1771508F-17D9-4CE9-A5DC-77D7719AF348}" destId="{A6CC0EC2-4C0B-4D85-AB74-38C61A0E7BF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F43259-4321-4F16-8255-CCF799022FA5}"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0B8A4DE4-48F0-4EC6-9919-FC1446CE9CA8}">
      <dgm:prSet custT="1"/>
      <dgm:spPr/>
      <dgm:t>
        <a:bodyPr/>
        <a:lstStyle/>
        <a:p>
          <a:r>
            <a:rPr lang="en-US" sz="1400" dirty="0"/>
            <a:t>Focus on key areas: Use the model's insights to prioritize reducing overtime, especially for roles with lower pay, as our analysis (via SHAP interactions) shows this combo drives quits the most.</a:t>
          </a:r>
        </a:p>
      </dgm:t>
    </dgm:pt>
    <dgm:pt modelId="{DFC9EFBD-6216-4086-AAA3-EF60CB0293B7}" type="parTrans" cxnId="{A1E2684D-A0CC-4110-AE93-405D4C73BF63}">
      <dgm:prSet/>
      <dgm:spPr/>
      <dgm:t>
        <a:bodyPr/>
        <a:lstStyle/>
        <a:p>
          <a:endParaRPr lang="en-US"/>
        </a:p>
      </dgm:t>
    </dgm:pt>
    <dgm:pt modelId="{0AA5EEF8-113F-40F3-867B-4F6995E44E71}" type="sibTrans" cxnId="{A1E2684D-A0CC-4110-AE93-405D4C73BF63}">
      <dgm:prSet/>
      <dgm:spPr/>
      <dgm:t>
        <a:bodyPr/>
        <a:lstStyle/>
        <a:p>
          <a:endParaRPr lang="en-US"/>
        </a:p>
      </dgm:t>
    </dgm:pt>
    <dgm:pt modelId="{43BE2F43-1E9B-4DC2-BA61-C9C017CCA3E1}">
      <dgm:prSet custT="1"/>
      <dgm:spPr/>
      <dgm:t>
        <a:bodyPr/>
        <a:lstStyle/>
        <a:p>
          <a:r>
            <a:rPr lang="en-US" sz="1400" dirty="0"/>
            <a:t>Support at-risk groups: Target employees with long commutes or low job happiness with personalized plans, backed by the model's feature importance rankings (e.g., distance and satisfaction as top predictors).</a:t>
          </a:r>
        </a:p>
      </dgm:t>
    </dgm:pt>
    <dgm:pt modelId="{7C3DFB12-471F-411B-A8A1-4FB27DD7C24D}" type="parTrans" cxnId="{8DBE93EE-CF97-4AD9-9097-71775FAFE891}">
      <dgm:prSet/>
      <dgm:spPr/>
      <dgm:t>
        <a:bodyPr/>
        <a:lstStyle/>
        <a:p>
          <a:endParaRPr lang="en-US"/>
        </a:p>
      </dgm:t>
    </dgm:pt>
    <dgm:pt modelId="{67ECF8E3-F5D2-475F-BC2E-544D783A3C20}" type="sibTrans" cxnId="{8DBE93EE-CF97-4AD9-9097-71775FAFE891}">
      <dgm:prSet/>
      <dgm:spPr/>
      <dgm:t>
        <a:bodyPr/>
        <a:lstStyle/>
        <a:p>
          <a:endParaRPr lang="en-US"/>
        </a:p>
      </dgm:t>
    </dgm:pt>
    <dgm:pt modelId="{21267FDC-AC06-4A80-8F28-33A52FD8AE7D}">
      <dgm:prSet custT="1"/>
      <dgm:spPr/>
      <dgm:t>
        <a:bodyPr/>
        <a:lstStyle/>
        <a:p>
          <a:r>
            <a:rPr lang="en-US" sz="1400" dirty="0"/>
            <a:t>Build a stronger team: Leverage the ensemble approach's accuracy to train managers on early signs and integrate machine learning predictions into HR tools for ongoing monitoring.</a:t>
          </a:r>
        </a:p>
      </dgm:t>
    </dgm:pt>
    <dgm:pt modelId="{0B88EDB8-BC25-4D3D-BDBD-97CA0A9914F8}" type="parTrans" cxnId="{D4C6BBE8-3F45-4149-BBFE-F3B1EFF87293}">
      <dgm:prSet/>
      <dgm:spPr/>
      <dgm:t>
        <a:bodyPr/>
        <a:lstStyle/>
        <a:p>
          <a:endParaRPr lang="en-US"/>
        </a:p>
      </dgm:t>
    </dgm:pt>
    <dgm:pt modelId="{2FF5F873-BA15-4381-A17F-F1630AD10A4A}" type="sibTrans" cxnId="{D4C6BBE8-3F45-4149-BBFE-F3B1EFF87293}">
      <dgm:prSet/>
      <dgm:spPr/>
      <dgm:t>
        <a:bodyPr/>
        <a:lstStyle/>
        <a:p>
          <a:endParaRPr lang="en-US"/>
        </a:p>
      </dgm:t>
    </dgm:pt>
    <dgm:pt modelId="{CDC85D22-E922-44B2-9C27-F9C2A3876F53}">
      <dgm:prSet custT="1"/>
      <dgm:spPr/>
      <dgm:t>
        <a:bodyPr/>
        <a:lstStyle/>
        <a:p>
          <a:r>
            <a:rPr lang="en-US" sz="1400" dirty="0"/>
            <a:t>Save money and time: By using techniques like threshold tuning to boost detection of potential leavers, companies can act proactively, potentially cutting turnover by 10-20% and avoiding costs from unexpected departures.</a:t>
          </a:r>
        </a:p>
      </dgm:t>
    </dgm:pt>
    <dgm:pt modelId="{05F38E18-CFF5-4A96-920A-2594FD052524}" type="parTrans" cxnId="{7CBA99D4-730F-4AE5-A671-EC869DBFBDFF}">
      <dgm:prSet/>
      <dgm:spPr/>
      <dgm:t>
        <a:bodyPr/>
        <a:lstStyle/>
        <a:p>
          <a:endParaRPr lang="en-US"/>
        </a:p>
      </dgm:t>
    </dgm:pt>
    <dgm:pt modelId="{8E7720FA-E1B3-4145-B988-C37F625B7670}" type="sibTrans" cxnId="{7CBA99D4-730F-4AE5-A671-EC869DBFBDFF}">
      <dgm:prSet/>
      <dgm:spPr/>
      <dgm:t>
        <a:bodyPr/>
        <a:lstStyle/>
        <a:p>
          <a:endParaRPr lang="en-US"/>
        </a:p>
      </dgm:t>
    </dgm:pt>
    <dgm:pt modelId="{0ED21974-488E-4934-9902-DC258EF1D408}">
      <dgm:prSet custT="1"/>
      <dgm:spPr/>
      <dgm:t>
        <a:bodyPr/>
        <a:lstStyle/>
        <a:p>
          <a:r>
            <a:rPr lang="en-US" sz="1600" dirty="0"/>
            <a:t>This blends data-driven tech with practical steps to create a happier, more stable workplace.</a:t>
          </a:r>
        </a:p>
      </dgm:t>
    </dgm:pt>
    <dgm:pt modelId="{A7B9245D-B13B-45B7-9172-B2BFBDE38B12}" type="parTrans" cxnId="{C6090B33-8E30-4B37-9882-1158A56C4BBB}">
      <dgm:prSet/>
      <dgm:spPr/>
      <dgm:t>
        <a:bodyPr/>
        <a:lstStyle/>
        <a:p>
          <a:endParaRPr lang="en-US"/>
        </a:p>
      </dgm:t>
    </dgm:pt>
    <dgm:pt modelId="{75F00AEB-2511-428C-B189-DFE538896864}" type="sibTrans" cxnId="{C6090B33-8E30-4B37-9882-1158A56C4BBB}">
      <dgm:prSet/>
      <dgm:spPr/>
      <dgm:t>
        <a:bodyPr/>
        <a:lstStyle/>
        <a:p>
          <a:endParaRPr lang="en-US"/>
        </a:p>
      </dgm:t>
    </dgm:pt>
    <dgm:pt modelId="{B50C6B54-7F97-4591-B4C1-285B7FBAF85A}" type="pres">
      <dgm:prSet presAssocID="{E8F43259-4321-4F16-8255-CCF799022FA5}" presName="root" presStyleCnt="0">
        <dgm:presLayoutVars>
          <dgm:dir/>
          <dgm:resizeHandles val="exact"/>
        </dgm:presLayoutVars>
      </dgm:prSet>
      <dgm:spPr/>
    </dgm:pt>
    <dgm:pt modelId="{9DB65C01-AAEC-4E19-A3B3-78A71C355CAA}" type="pres">
      <dgm:prSet presAssocID="{E8F43259-4321-4F16-8255-CCF799022FA5}" presName="container" presStyleCnt="0">
        <dgm:presLayoutVars>
          <dgm:dir/>
          <dgm:resizeHandles val="exact"/>
        </dgm:presLayoutVars>
      </dgm:prSet>
      <dgm:spPr/>
    </dgm:pt>
    <dgm:pt modelId="{BC71EE7F-AB53-4E32-A62B-3D9D2F717566}" type="pres">
      <dgm:prSet presAssocID="{0B8A4DE4-48F0-4EC6-9919-FC1446CE9CA8}" presName="compNode" presStyleCnt="0"/>
      <dgm:spPr/>
    </dgm:pt>
    <dgm:pt modelId="{7B9CD481-0CA0-4630-BAD7-9F9CD4E65368}" type="pres">
      <dgm:prSet presAssocID="{0B8A4DE4-48F0-4EC6-9919-FC1446CE9CA8}" presName="iconBgRect" presStyleLbl="bgShp" presStyleIdx="0" presStyleCnt="5"/>
      <dgm:spPr/>
    </dgm:pt>
    <dgm:pt modelId="{B06C8AF3-7E7E-4D1D-93D8-9ACDA82A8C7C}" type="pres">
      <dgm:prSet presAssocID="{0B8A4DE4-48F0-4EC6-9919-FC1446CE9CA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book"/>
        </a:ext>
      </dgm:extLst>
    </dgm:pt>
    <dgm:pt modelId="{F805E58E-D938-4591-9F7F-56B62C4D5996}" type="pres">
      <dgm:prSet presAssocID="{0B8A4DE4-48F0-4EC6-9919-FC1446CE9CA8}" presName="spaceRect" presStyleCnt="0"/>
      <dgm:spPr/>
    </dgm:pt>
    <dgm:pt modelId="{B136E49B-4317-4711-9C23-74BCD1C5EB8C}" type="pres">
      <dgm:prSet presAssocID="{0B8A4DE4-48F0-4EC6-9919-FC1446CE9CA8}" presName="textRect" presStyleLbl="revTx" presStyleIdx="0" presStyleCnt="5" custScaleX="116640">
        <dgm:presLayoutVars>
          <dgm:chMax val="1"/>
          <dgm:chPref val="1"/>
        </dgm:presLayoutVars>
      </dgm:prSet>
      <dgm:spPr/>
    </dgm:pt>
    <dgm:pt modelId="{F77852EB-2AD1-40F4-B09C-210186210621}" type="pres">
      <dgm:prSet presAssocID="{0AA5EEF8-113F-40F3-867B-4F6995E44E71}" presName="sibTrans" presStyleLbl="sibTrans2D1" presStyleIdx="0" presStyleCnt="0"/>
      <dgm:spPr/>
    </dgm:pt>
    <dgm:pt modelId="{97AD97CA-9582-40CD-A9A8-214CC24B7CB3}" type="pres">
      <dgm:prSet presAssocID="{43BE2F43-1E9B-4DC2-BA61-C9C017CCA3E1}" presName="compNode" presStyleCnt="0"/>
      <dgm:spPr/>
    </dgm:pt>
    <dgm:pt modelId="{DBDD8AB7-7C8C-4582-AF52-8E3023E75999}" type="pres">
      <dgm:prSet presAssocID="{43BE2F43-1E9B-4DC2-BA61-C9C017CCA3E1}" presName="iconBgRect" presStyleLbl="bgShp" presStyleIdx="1" presStyleCnt="5"/>
      <dgm:spPr/>
    </dgm:pt>
    <dgm:pt modelId="{2A9E2567-E68F-43FC-B1B4-E45E9840164F}" type="pres">
      <dgm:prSet presAssocID="{43BE2F43-1E9B-4DC2-BA61-C9C017CCA3E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267A0BEB-414F-452F-A703-6D72A4DCF075}" type="pres">
      <dgm:prSet presAssocID="{43BE2F43-1E9B-4DC2-BA61-C9C017CCA3E1}" presName="spaceRect" presStyleCnt="0"/>
      <dgm:spPr/>
    </dgm:pt>
    <dgm:pt modelId="{D5506DE9-5E5D-42CA-8BC1-707B4FC51A9E}" type="pres">
      <dgm:prSet presAssocID="{43BE2F43-1E9B-4DC2-BA61-C9C017CCA3E1}" presName="textRect" presStyleLbl="revTx" presStyleIdx="1" presStyleCnt="5" custScaleX="116640">
        <dgm:presLayoutVars>
          <dgm:chMax val="1"/>
          <dgm:chPref val="1"/>
        </dgm:presLayoutVars>
      </dgm:prSet>
      <dgm:spPr/>
    </dgm:pt>
    <dgm:pt modelId="{C1A820DF-8340-43BC-A4EB-2B889FEF195F}" type="pres">
      <dgm:prSet presAssocID="{67ECF8E3-F5D2-475F-BC2E-544D783A3C20}" presName="sibTrans" presStyleLbl="sibTrans2D1" presStyleIdx="0" presStyleCnt="0"/>
      <dgm:spPr/>
    </dgm:pt>
    <dgm:pt modelId="{6DA106C1-0CB5-4249-9A48-1D38746D16B2}" type="pres">
      <dgm:prSet presAssocID="{21267FDC-AC06-4A80-8F28-33A52FD8AE7D}" presName="compNode" presStyleCnt="0"/>
      <dgm:spPr/>
    </dgm:pt>
    <dgm:pt modelId="{1E56D5F0-FC25-4AF8-8939-607E38E3BDB7}" type="pres">
      <dgm:prSet presAssocID="{21267FDC-AC06-4A80-8F28-33A52FD8AE7D}" presName="iconBgRect" presStyleLbl="bgShp" presStyleIdx="2" presStyleCnt="5"/>
      <dgm:spPr/>
    </dgm:pt>
    <dgm:pt modelId="{A62B4180-3501-46F4-BDF5-8C1A16B49D28}" type="pres">
      <dgm:prSet presAssocID="{21267FDC-AC06-4A80-8F28-33A52FD8AE7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DA93EDA-5FF2-4072-972C-8402BB081E98}" type="pres">
      <dgm:prSet presAssocID="{21267FDC-AC06-4A80-8F28-33A52FD8AE7D}" presName="spaceRect" presStyleCnt="0"/>
      <dgm:spPr/>
    </dgm:pt>
    <dgm:pt modelId="{64C65848-6E6F-4246-B1B6-D80A7961BCBF}" type="pres">
      <dgm:prSet presAssocID="{21267FDC-AC06-4A80-8F28-33A52FD8AE7D}" presName="textRect" presStyleLbl="revTx" presStyleIdx="2" presStyleCnt="5" custScaleX="116640">
        <dgm:presLayoutVars>
          <dgm:chMax val="1"/>
          <dgm:chPref val="1"/>
        </dgm:presLayoutVars>
      </dgm:prSet>
      <dgm:spPr/>
    </dgm:pt>
    <dgm:pt modelId="{FC2B6BD8-04DB-47EC-8F9E-1B952204A65C}" type="pres">
      <dgm:prSet presAssocID="{2FF5F873-BA15-4381-A17F-F1630AD10A4A}" presName="sibTrans" presStyleLbl="sibTrans2D1" presStyleIdx="0" presStyleCnt="0"/>
      <dgm:spPr/>
    </dgm:pt>
    <dgm:pt modelId="{67EBF225-6F2C-4C60-B27E-12BE0077B63B}" type="pres">
      <dgm:prSet presAssocID="{CDC85D22-E922-44B2-9C27-F9C2A3876F53}" presName="compNode" presStyleCnt="0"/>
      <dgm:spPr/>
    </dgm:pt>
    <dgm:pt modelId="{5B33382C-7DB3-4476-9D77-BD16CF0D8A98}" type="pres">
      <dgm:prSet presAssocID="{CDC85D22-E922-44B2-9C27-F9C2A3876F53}" presName="iconBgRect" presStyleLbl="bgShp" presStyleIdx="3" presStyleCnt="5"/>
      <dgm:spPr/>
    </dgm:pt>
    <dgm:pt modelId="{543189CD-7C66-468C-80CA-11D474D50893}" type="pres">
      <dgm:prSet presAssocID="{CDC85D22-E922-44B2-9C27-F9C2A3876F5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118EFA30-6541-456F-ADFF-3BCA0D2101D5}" type="pres">
      <dgm:prSet presAssocID="{CDC85D22-E922-44B2-9C27-F9C2A3876F53}" presName="spaceRect" presStyleCnt="0"/>
      <dgm:spPr/>
    </dgm:pt>
    <dgm:pt modelId="{98C59601-E85E-4E36-AEB7-33EDDB408335}" type="pres">
      <dgm:prSet presAssocID="{CDC85D22-E922-44B2-9C27-F9C2A3876F53}" presName="textRect" presStyleLbl="revTx" presStyleIdx="3" presStyleCnt="5" custScaleX="116640">
        <dgm:presLayoutVars>
          <dgm:chMax val="1"/>
          <dgm:chPref val="1"/>
        </dgm:presLayoutVars>
      </dgm:prSet>
      <dgm:spPr/>
    </dgm:pt>
    <dgm:pt modelId="{BAFD2CE9-0C55-41BA-B79C-E8FDBC184382}" type="pres">
      <dgm:prSet presAssocID="{8E7720FA-E1B3-4145-B988-C37F625B7670}" presName="sibTrans" presStyleLbl="sibTrans2D1" presStyleIdx="0" presStyleCnt="0"/>
      <dgm:spPr/>
    </dgm:pt>
    <dgm:pt modelId="{8B6527E2-82C6-428F-9588-5505AD3CF6F8}" type="pres">
      <dgm:prSet presAssocID="{0ED21974-488E-4934-9902-DC258EF1D408}" presName="compNode" presStyleCnt="0"/>
      <dgm:spPr/>
    </dgm:pt>
    <dgm:pt modelId="{65DA5C93-7663-4B06-AD2E-7DDACD77AA98}" type="pres">
      <dgm:prSet presAssocID="{0ED21974-488E-4934-9902-DC258EF1D408}" presName="iconBgRect" presStyleLbl="bgShp" presStyleIdx="4" presStyleCnt="5" custLinFactNeighborX="-12238" custLinFactNeighborY="-11919"/>
      <dgm:spPr/>
    </dgm:pt>
    <dgm:pt modelId="{3F843D1A-8C45-4ED3-93A3-6AE306F6B11F}" type="pres">
      <dgm:prSet presAssocID="{0ED21974-488E-4934-9902-DC258EF1D408}" presName="iconRect" presStyleLbl="node1" presStyleIdx="4" presStyleCnt="5" custLinFactNeighborX="-21092" custLinFactNeighborY="-20550"/>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612F4C61-D5B4-4516-B602-C02DD0316A41}" type="pres">
      <dgm:prSet presAssocID="{0ED21974-488E-4934-9902-DC258EF1D408}" presName="spaceRect" presStyleCnt="0"/>
      <dgm:spPr/>
    </dgm:pt>
    <dgm:pt modelId="{20B2EC46-34F0-494B-8D1C-115969F95A30}" type="pres">
      <dgm:prSet presAssocID="{0ED21974-488E-4934-9902-DC258EF1D408}" presName="textRect" presStyleLbl="revTx" presStyleIdx="4" presStyleCnt="5" custScaleX="116640" custLinFactNeighborX="-5189" custLinFactNeighborY="-11919">
        <dgm:presLayoutVars>
          <dgm:chMax val="1"/>
          <dgm:chPref val="1"/>
        </dgm:presLayoutVars>
      </dgm:prSet>
      <dgm:spPr/>
    </dgm:pt>
  </dgm:ptLst>
  <dgm:cxnLst>
    <dgm:cxn modelId="{A2460017-650E-4EDE-BFB9-14F7B3A86CF3}" type="presOf" srcId="{0B8A4DE4-48F0-4EC6-9919-FC1446CE9CA8}" destId="{B136E49B-4317-4711-9C23-74BCD1C5EB8C}" srcOrd="0" destOrd="0" presId="urn:microsoft.com/office/officeart/2018/2/layout/IconCircleList"/>
    <dgm:cxn modelId="{81035122-02BA-461E-A517-F26F5A2FE1F7}" type="presOf" srcId="{8E7720FA-E1B3-4145-B988-C37F625B7670}" destId="{BAFD2CE9-0C55-41BA-B79C-E8FDBC184382}" srcOrd="0" destOrd="0" presId="urn:microsoft.com/office/officeart/2018/2/layout/IconCircleList"/>
    <dgm:cxn modelId="{C6090B33-8E30-4B37-9882-1158A56C4BBB}" srcId="{E8F43259-4321-4F16-8255-CCF799022FA5}" destId="{0ED21974-488E-4934-9902-DC258EF1D408}" srcOrd="4" destOrd="0" parTransId="{A7B9245D-B13B-45B7-9172-B2BFBDE38B12}" sibTransId="{75F00AEB-2511-428C-B189-DFE538896864}"/>
    <dgm:cxn modelId="{A1E2684D-A0CC-4110-AE93-405D4C73BF63}" srcId="{E8F43259-4321-4F16-8255-CCF799022FA5}" destId="{0B8A4DE4-48F0-4EC6-9919-FC1446CE9CA8}" srcOrd="0" destOrd="0" parTransId="{DFC9EFBD-6216-4086-AAA3-EF60CB0293B7}" sibTransId="{0AA5EEF8-113F-40F3-867B-4F6995E44E71}"/>
    <dgm:cxn modelId="{4FB61068-55FA-4B18-8014-86D87DCE780D}" type="presOf" srcId="{0AA5EEF8-113F-40F3-867B-4F6995E44E71}" destId="{F77852EB-2AD1-40F4-B09C-210186210621}" srcOrd="0" destOrd="0" presId="urn:microsoft.com/office/officeart/2018/2/layout/IconCircleList"/>
    <dgm:cxn modelId="{F2B2138F-D2F3-4365-B1AE-8F8FC6BDB2A2}" type="presOf" srcId="{2FF5F873-BA15-4381-A17F-F1630AD10A4A}" destId="{FC2B6BD8-04DB-47EC-8F9E-1B952204A65C}" srcOrd="0" destOrd="0" presId="urn:microsoft.com/office/officeart/2018/2/layout/IconCircleList"/>
    <dgm:cxn modelId="{E193B8A3-907A-4EE4-A09D-201E7C9DC63D}" type="presOf" srcId="{67ECF8E3-F5D2-475F-BC2E-544D783A3C20}" destId="{C1A820DF-8340-43BC-A4EB-2B889FEF195F}" srcOrd="0" destOrd="0" presId="urn:microsoft.com/office/officeart/2018/2/layout/IconCircleList"/>
    <dgm:cxn modelId="{F0E69AAD-A944-4A2C-A3A5-0AF359ADF390}" type="presOf" srcId="{43BE2F43-1E9B-4DC2-BA61-C9C017CCA3E1}" destId="{D5506DE9-5E5D-42CA-8BC1-707B4FC51A9E}" srcOrd="0" destOrd="0" presId="urn:microsoft.com/office/officeart/2018/2/layout/IconCircleList"/>
    <dgm:cxn modelId="{A88C57BB-A59D-4F82-9B0A-C84F9155856F}" type="presOf" srcId="{0ED21974-488E-4934-9902-DC258EF1D408}" destId="{20B2EC46-34F0-494B-8D1C-115969F95A30}" srcOrd="0" destOrd="0" presId="urn:microsoft.com/office/officeart/2018/2/layout/IconCircleList"/>
    <dgm:cxn modelId="{172507C1-9B2F-4852-B237-800BB2D1B15F}" type="presOf" srcId="{21267FDC-AC06-4A80-8F28-33A52FD8AE7D}" destId="{64C65848-6E6F-4246-B1B6-D80A7961BCBF}" srcOrd="0" destOrd="0" presId="urn:microsoft.com/office/officeart/2018/2/layout/IconCircleList"/>
    <dgm:cxn modelId="{7CBA99D4-730F-4AE5-A671-EC869DBFBDFF}" srcId="{E8F43259-4321-4F16-8255-CCF799022FA5}" destId="{CDC85D22-E922-44B2-9C27-F9C2A3876F53}" srcOrd="3" destOrd="0" parTransId="{05F38E18-CFF5-4A96-920A-2594FD052524}" sibTransId="{8E7720FA-E1B3-4145-B988-C37F625B7670}"/>
    <dgm:cxn modelId="{52D486DD-1C3D-4BF7-9BCE-18D3877BE98F}" type="presOf" srcId="{E8F43259-4321-4F16-8255-CCF799022FA5}" destId="{B50C6B54-7F97-4591-B4C1-285B7FBAF85A}" srcOrd="0" destOrd="0" presId="urn:microsoft.com/office/officeart/2018/2/layout/IconCircleList"/>
    <dgm:cxn modelId="{D4C6BBE8-3F45-4149-BBFE-F3B1EFF87293}" srcId="{E8F43259-4321-4F16-8255-CCF799022FA5}" destId="{21267FDC-AC06-4A80-8F28-33A52FD8AE7D}" srcOrd="2" destOrd="0" parTransId="{0B88EDB8-BC25-4D3D-BDBD-97CA0A9914F8}" sibTransId="{2FF5F873-BA15-4381-A17F-F1630AD10A4A}"/>
    <dgm:cxn modelId="{8DBE93EE-CF97-4AD9-9097-71775FAFE891}" srcId="{E8F43259-4321-4F16-8255-CCF799022FA5}" destId="{43BE2F43-1E9B-4DC2-BA61-C9C017CCA3E1}" srcOrd="1" destOrd="0" parTransId="{7C3DFB12-471F-411B-A8A1-4FB27DD7C24D}" sibTransId="{67ECF8E3-F5D2-475F-BC2E-544D783A3C20}"/>
    <dgm:cxn modelId="{24785AF1-F079-43B4-BDA7-263C8B5DAFE8}" type="presOf" srcId="{CDC85D22-E922-44B2-9C27-F9C2A3876F53}" destId="{98C59601-E85E-4E36-AEB7-33EDDB408335}" srcOrd="0" destOrd="0" presId="urn:microsoft.com/office/officeart/2018/2/layout/IconCircleList"/>
    <dgm:cxn modelId="{7F4D64A3-D990-43DE-B9A2-C530BA048ABC}" type="presParOf" srcId="{B50C6B54-7F97-4591-B4C1-285B7FBAF85A}" destId="{9DB65C01-AAEC-4E19-A3B3-78A71C355CAA}" srcOrd="0" destOrd="0" presId="urn:microsoft.com/office/officeart/2018/2/layout/IconCircleList"/>
    <dgm:cxn modelId="{C0814BED-7B86-450D-9602-A4F12B0C09DB}" type="presParOf" srcId="{9DB65C01-AAEC-4E19-A3B3-78A71C355CAA}" destId="{BC71EE7F-AB53-4E32-A62B-3D9D2F717566}" srcOrd="0" destOrd="0" presId="urn:microsoft.com/office/officeart/2018/2/layout/IconCircleList"/>
    <dgm:cxn modelId="{58040067-BEAB-4397-8A72-E2B2E9866EEA}" type="presParOf" srcId="{BC71EE7F-AB53-4E32-A62B-3D9D2F717566}" destId="{7B9CD481-0CA0-4630-BAD7-9F9CD4E65368}" srcOrd="0" destOrd="0" presId="urn:microsoft.com/office/officeart/2018/2/layout/IconCircleList"/>
    <dgm:cxn modelId="{421E8B48-93F2-4F2C-B054-FE689D3CC6A3}" type="presParOf" srcId="{BC71EE7F-AB53-4E32-A62B-3D9D2F717566}" destId="{B06C8AF3-7E7E-4D1D-93D8-9ACDA82A8C7C}" srcOrd="1" destOrd="0" presId="urn:microsoft.com/office/officeart/2018/2/layout/IconCircleList"/>
    <dgm:cxn modelId="{909CD74D-7015-4374-BD87-2F21334085B0}" type="presParOf" srcId="{BC71EE7F-AB53-4E32-A62B-3D9D2F717566}" destId="{F805E58E-D938-4591-9F7F-56B62C4D5996}" srcOrd="2" destOrd="0" presId="urn:microsoft.com/office/officeart/2018/2/layout/IconCircleList"/>
    <dgm:cxn modelId="{3721C02A-B91C-459B-97AD-63CC18FF4BCD}" type="presParOf" srcId="{BC71EE7F-AB53-4E32-A62B-3D9D2F717566}" destId="{B136E49B-4317-4711-9C23-74BCD1C5EB8C}" srcOrd="3" destOrd="0" presId="urn:microsoft.com/office/officeart/2018/2/layout/IconCircleList"/>
    <dgm:cxn modelId="{BA919A22-5BC6-488D-81A2-31AF73BD6DD5}" type="presParOf" srcId="{9DB65C01-AAEC-4E19-A3B3-78A71C355CAA}" destId="{F77852EB-2AD1-40F4-B09C-210186210621}" srcOrd="1" destOrd="0" presId="urn:microsoft.com/office/officeart/2018/2/layout/IconCircleList"/>
    <dgm:cxn modelId="{BA39EE03-8122-4057-AFED-0A6BDB077612}" type="presParOf" srcId="{9DB65C01-AAEC-4E19-A3B3-78A71C355CAA}" destId="{97AD97CA-9582-40CD-A9A8-214CC24B7CB3}" srcOrd="2" destOrd="0" presId="urn:microsoft.com/office/officeart/2018/2/layout/IconCircleList"/>
    <dgm:cxn modelId="{59B7287D-13DF-425D-8CE1-4009616DF078}" type="presParOf" srcId="{97AD97CA-9582-40CD-A9A8-214CC24B7CB3}" destId="{DBDD8AB7-7C8C-4582-AF52-8E3023E75999}" srcOrd="0" destOrd="0" presId="urn:microsoft.com/office/officeart/2018/2/layout/IconCircleList"/>
    <dgm:cxn modelId="{CF0A10AD-343F-4B52-9E76-B6FFED2537A7}" type="presParOf" srcId="{97AD97CA-9582-40CD-A9A8-214CC24B7CB3}" destId="{2A9E2567-E68F-43FC-B1B4-E45E9840164F}" srcOrd="1" destOrd="0" presId="urn:microsoft.com/office/officeart/2018/2/layout/IconCircleList"/>
    <dgm:cxn modelId="{3AD8C47D-8A5D-4626-83E8-D160ED547F68}" type="presParOf" srcId="{97AD97CA-9582-40CD-A9A8-214CC24B7CB3}" destId="{267A0BEB-414F-452F-A703-6D72A4DCF075}" srcOrd="2" destOrd="0" presId="urn:microsoft.com/office/officeart/2018/2/layout/IconCircleList"/>
    <dgm:cxn modelId="{4CB99FDC-6432-44CA-B563-1F5E33E821B1}" type="presParOf" srcId="{97AD97CA-9582-40CD-A9A8-214CC24B7CB3}" destId="{D5506DE9-5E5D-42CA-8BC1-707B4FC51A9E}" srcOrd="3" destOrd="0" presId="urn:microsoft.com/office/officeart/2018/2/layout/IconCircleList"/>
    <dgm:cxn modelId="{3252C8A9-3942-4B91-AFFA-837C43515286}" type="presParOf" srcId="{9DB65C01-AAEC-4E19-A3B3-78A71C355CAA}" destId="{C1A820DF-8340-43BC-A4EB-2B889FEF195F}" srcOrd="3" destOrd="0" presId="urn:microsoft.com/office/officeart/2018/2/layout/IconCircleList"/>
    <dgm:cxn modelId="{30D0C049-3D42-472E-B250-453517A88A7E}" type="presParOf" srcId="{9DB65C01-AAEC-4E19-A3B3-78A71C355CAA}" destId="{6DA106C1-0CB5-4249-9A48-1D38746D16B2}" srcOrd="4" destOrd="0" presId="urn:microsoft.com/office/officeart/2018/2/layout/IconCircleList"/>
    <dgm:cxn modelId="{6EFFE5A5-2E3C-45F8-B422-09C1A0840001}" type="presParOf" srcId="{6DA106C1-0CB5-4249-9A48-1D38746D16B2}" destId="{1E56D5F0-FC25-4AF8-8939-607E38E3BDB7}" srcOrd="0" destOrd="0" presId="urn:microsoft.com/office/officeart/2018/2/layout/IconCircleList"/>
    <dgm:cxn modelId="{AC59781F-4A4B-49D2-9969-4036478A0B2E}" type="presParOf" srcId="{6DA106C1-0CB5-4249-9A48-1D38746D16B2}" destId="{A62B4180-3501-46F4-BDF5-8C1A16B49D28}" srcOrd="1" destOrd="0" presId="urn:microsoft.com/office/officeart/2018/2/layout/IconCircleList"/>
    <dgm:cxn modelId="{9AB8BC28-91AA-43D1-84F1-42A03A7A3774}" type="presParOf" srcId="{6DA106C1-0CB5-4249-9A48-1D38746D16B2}" destId="{DDA93EDA-5FF2-4072-972C-8402BB081E98}" srcOrd="2" destOrd="0" presId="urn:microsoft.com/office/officeart/2018/2/layout/IconCircleList"/>
    <dgm:cxn modelId="{75D30CE3-8A34-4069-B3C8-1DB038CEF3C7}" type="presParOf" srcId="{6DA106C1-0CB5-4249-9A48-1D38746D16B2}" destId="{64C65848-6E6F-4246-B1B6-D80A7961BCBF}" srcOrd="3" destOrd="0" presId="urn:microsoft.com/office/officeart/2018/2/layout/IconCircleList"/>
    <dgm:cxn modelId="{0B0FF656-BEB6-4935-95A6-BDB2A3800C07}" type="presParOf" srcId="{9DB65C01-AAEC-4E19-A3B3-78A71C355CAA}" destId="{FC2B6BD8-04DB-47EC-8F9E-1B952204A65C}" srcOrd="5" destOrd="0" presId="urn:microsoft.com/office/officeart/2018/2/layout/IconCircleList"/>
    <dgm:cxn modelId="{17D8E55F-A0EA-45E0-AC1C-A4106785F6A4}" type="presParOf" srcId="{9DB65C01-AAEC-4E19-A3B3-78A71C355CAA}" destId="{67EBF225-6F2C-4C60-B27E-12BE0077B63B}" srcOrd="6" destOrd="0" presId="urn:microsoft.com/office/officeart/2018/2/layout/IconCircleList"/>
    <dgm:cxn modelId="{7D04C6A8-72C0-491C-B734-4098FFD01F6D}" type="presParOf" srcId="{67EBF225-6F2C-4C60-B27E-12BE0077B63B}" destId="{5B33382C-7DB3-4476-9D77-BD16CF0D8A98}" srcOrd="0" destOrd="0" presId="urn:microsoft.com/office/officeart/2018/2/layout/IconCircleList"/>
    <dgm:cxn modelId="{36A7B045-8FCB-45F3-A5DA-DDCF8281E9D4}" type="presParOf" srcId="{67EBF225-6F2C-4C60-B27E-12BE0077B63B}" destId="{543189CD-7C66-468C-80CA-11D474D50893}" srcOrd="1" destOrd="0" presId="urn:microsoft.com/office/officeart/2018/2/layout/IconCircleList"/>
    <dgm:cxn modelId="{A8DA019F-4F3B-4AE0-9E03-8358EC38652D}" type="presParOf" srcId="{67EBF225-6F2C-4C60-B27E-12BE0077B63B}" destId="{118EFA30-6541-456F-ADFF-3BCA0D2101D5}" srcOrd="2" destOrd="0" presId="urn:microsoft.com/office/officeart/2018/2/layout/IconCircleList"/>
    <dgm:cxn modelId="{2D4E69EA-662C-44C4-8ECD-1B244545F400}" type="presParOf" srcId="{67EBF225-6F2C-4C60-B27E-12BE0077B63B}" destId="{98C59601-E85E-4E36-AEB7-33EDDB408335}" srcOrd="3" destOrd="0" presId="urn:microsoft.com/office/officeart/2018/2/layout/IconCircleList"/>
    <dgm:cxn modelId="{5B3946DF-8EF0-4BEB-9E10-52B1C058C38E}" type="presParOf" srcId="{9DB65C01-AAEC-4E19-A3B3-78A71C355CAA}" destId="{BAFD2CE9-0C55-41BA-B79C-E8FDBC184382}" srcOrd="7" destOrd="0" presId="urn:microsoft.com/office/officeart/2018/2/layout/IconCircleList"/>
    <dgm:cxn modelId="{7691AA41-5B9D-4A22-A4D8-ED3570E37E6C}" type="presParOf" srcId="{9DB65C01-AAEC-4E19-A3B3-78A71C355CAA}" destId="{8B6527E2-82C6-428F-9588-5505AD3CF6F8}" srcOrd="8" destOrd="0" presId="urn:microsoft.com/office/officeart/2018/2/layout/IconCircleList"/>
    <dgm:cxn modelId="{4939B3DB-6ACD-449E-82B0-5AF9C54A2B6B}" type="presParOf" srcId="{8B6527E2-82C6-428F-9588-5505AD3CF6F8}" destId="{65DA5C93-7663-4B06-AD2E-7DDACD77AA98}" srcOrd="0" destOrd="0" presId="urn:microsoft.com/office/officeart/2018/2/layout/IconCircleList"/>
    <dgm:cxn modelId="{9848A701-335C-494D-9567-463755BA1271}" type="presParOf" srcId="{8B6527E2-82C6-428F-9588-5505AD3CF6F8}" destId="{3F843D1A-8C45-4ED3-93A3-6AE306F6B11F}" srcOrd="1" destOrd="0" presId="urn:microsoft.com/office/officeart/2018/2/layout/IconCircleList"/>
    <dgm:cxn modelId="{F1BAA51E-4090-4D57-A418-13610193AD6E}" type="presParOf" srcId="{8B6527E2-82C6-428F-9588-5505AD3CF6F8}" destId="{612F4C61-D5B4-4516-B602-C02DD0316A41}" srcOrd="2" destOrd="0" presId="urn:microsoft.com/office/officeart/2018/2/layout/IconCircleList"/>
    <dgm:cxn modelId="{69F459D2-0C9A-4BE2-B6E3-6D954CE702F0}" type="presParOf" srcId="{8B6527E2-82C6-428F-9588-5505AD3CF6F8}" destId="{20B2EC46-34F0-494B-8D1C-115969F95A3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6AB6E0-E9A0-4F80-A264-4361E968F60B}"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5784A71-80B1-4B2B-A5AA-7818D80A9DEB}">
      <dgm:prSet/>
      <dgm:spPr/>
      <dgm:t>
        <a:bodyPr/>
        <a:lstStyle/>
        <a:p>
          <a:pPr>
            <a:lnSpc>
              <a:spcPct val="100000"/>
            </a:lnSpc>
            <a:defRPr cap="all"/>
          </a:pPr>
          <a:r>
            <a:rPr lang="en-US" dirty="0"/>
            <a:t>Understand why employees leave using data exploration</a:t>
          </a:r>
        </a:p>
      </dgm:t>
    </dgm:pt>
    <dgm:pt modelId="{68947E65-B8B4-4282-B147-D0A63D95EAF0}" type="parTrans" cxnId="{E0ADAF95-38D2-42C6-A63D-15A688003F58}">
      <dgm:prSet/>
      <dgm:spPr/>
      <dgm:t>
        <a:bodyPr/>
        <a:lstStyle/>
        <a:p>
          <a:endParaRPr lang="en-US"/>
        </a:p>
      </dgm:t>
    </dgm:pt>
    <dgm:pt modelId="{42087AFD-A2CE-45EF-9872-EB42F30FE912}" type="sibTrans" cxnId="{E0ADAF95-38D2-42C6-A63D-15A688003F58}">
      <dgm:prSet/>
      <dgm:spPr/>
      <dgm:t>
        <a:bodyPr/>
        <a:lstStyle/>
        <a:p>
          <a:endParaRPr lang="en-US"/>
        </a:p>
      </dgm:t>
    </dgm:pt>
    <dgm:pt modelId="{E4F980B2-8F61-4CBD-A608-1B4131910897}">
      <dgm:prSet/>
      <dgm:spPr/>
      <dgm:t>
        <a:bodyPr/>
        <a:lstStyle/>
        <a:p>
          <a:pPr>
            <a:lnSpc>
              <a:spcPct val="100000"/>
            </a:lnSpc>
            <a:defRPr cap="all"/>
          </a:pPr>
          <a:r>
            <a:rPr lang="en-US" dirty="0"/>
            <a:t>Spot patterns with smart analysis techniques</a:t>
          </a:r>
        </a:p>
      </dgm:t>
    </dgm:pt>
    <dgm:pt modelId="{2343DCDD-8FC4-4E19-A9B1-2B9535E84BB0}" type="parTrans" cxnId="{76895F86-8348-433A-82FD-2BBEAC266C53}">
      <dgm:prSet/>
      <dgm:spPr/>
      <dgm:t>
        <a:bodyPr/>
        <a:lstStyle/>
        <a:p>
          <a:endParaRPr lang="en-US"/>
        </a:p>
      </dgm:t>
    </dgm:pt>
    <dgm:pt modelId="{6B800F4D-CB8B-40B5-9395-F60D36504820}" type="sibTrans" cxnId="{76895F86-8348-433A-82FD-2BBEAC266C53}">
      <dgm:prSet/>
      <dgm:spPr/>
      <dgm:t>
        <a:bodyPr/>
        <a:lstStyle/>
        <a:p>
          <a:endParaRPr lang="en-US"/>
        </a:p>
      </dgm:t>
    </dgm:pt>
    <dgm:pt modelId="{D5F512BD-E598-4CCD-8260-2BF5FDA05AAA}">
      <dgm:prSet/>
      <dgm:spPr/>
      <dgm:t>
        <a:bodyPr/>
        <a:lstStyle/>
        <a:p>
          <a:pPr>
            <a:lnSpc>
              <a:spcPct val="100000"/>
            </a:lnSpc>
            <a:defRPr cap="all"/>
          </a:pPr>
          <a:r>
            <a:rPr lang="en-US" dirty="0"/>
            <a:t>Build a prediction tool combining multiple models</a:t>
          </a:r>
        </a:p>
      </dgm:t>
    </dgm:pt>
    <dgm:pt modelId="{99E86C57-F3E6-46A2-8C36-77FB03F677B4}" type="parTrans" cxnId="{9F67DDF4-0004-4DBF-9133-34718B0E3012}">
      <dgm:prSet/>
      <dgm:spPr/>
      <dgm:t>
        <a:bodyPr/>
        <a:lstStyle/>
        <a:p>
          <a:endParaRPr lang="en-US"/>
        </a:p>
      </dgm:t>
    </dgm:pt>
    <dgm:pt modelId="{BE0A67EE-0558-4B62-8039-8759F184722A}" type="sibTrans" cxnId="{9F67DDF4-0004-4DBF-9133-34718B0E3012}">
      <dgm:prSet/>
      <dgm:spPr/>
      <dgm:t>
        <a:bodyPr/>
        <a:lstStyle/>
        <a:p>
          <a:endParaRPr lang="en-US"/>
        </a:p>
      </dgm:t>
    </dgm:pt>
    <dgm:pt modelId="{1CFFC188-164D-4F5E-A515-B40C78998E56}">
      <dgm:prSet/>
      <dgm:spPr/>
      <dgm:t>
        <a:bodyPr/>
        <a:lstStyle/>
        <a:p>
          <a:pPr>
            <a:lnSpc>
              <a:spcPct val="100000"/>
            </a:lnSpc>
            <a:defRPr cap="all"/>
          </a:pPr>
          <a:r>
            <a:rPr lang="en-US" dirty="0"/>
            <a:t>Provide clear explanations for actionable insights</a:t>
          </a:r>
        </a:p>
      </dgm:t>
    </dgm:pt>
    <dgm:pt modelId="{BB94E173-CEC6-4BC8-BCB4-CD93F19F8F3B}" type="parTrans" cxnId="{6C8E8E44-9463-41E5-9E24-364843146C79}">
      <dgm:prSet/>
      <dgm:spPr/>
      <dgm:t>
        <a:bodyPr/>
        <a:lstStyle/>
        <a:p>
          <a:endParaRPr lang="en-US"/>
        </a:p>
      </dgm:t>
    </dgm:pt>
    <dgm:pt modelId="{1F4594A7-D351-417C-AF9D-67D06E35BA2A}" type="sibTrans" cxnId="{6C8E8E44-9463-41E5-9E24-364843146C79}">
      <dgm:prSet/>
      <dgm:spPr/>
      <dgm:t>
        <a:bodyPr/>
        <a:lstStyle/>
        <a:p>
          <a:endParaRPr lang="en-US"/>
        </a:p>
      </dgm:t>
    </dgm:pt>
    <dgm:pt modelId="{392EAD13-5A4A-4EC8-92AA-6420F3AADC08}" type="pres">
      <dgm:prSet presAssocID="{F06AB6E0-E9A0-4F80-A264-4361E968F60B}" presName="root" presStyleCnt="0">
        <dgm:presLayoutVars>
          <dgm:dir/>
          <dgm:resizeHandles val="exact"/>
        </dgm:presLayoutVars>
      </dgm:prSet>
      <dgm:spPr/>
    </dgm:pt>
    <dgm:pt modelId="{D526BF56-CACE-4C60-ABD5-7D234D154EDC}" type="pres">
      <dgm:prSet presAssocID="{45784A71-80B1-4B2B-A5AA-7818D80A9DEB}" presName="compNode" presStyleCnt="0"/>
      <dgm:spPr/>
    </dgm:pt>
    <dgm:pt modelId="{FF07D2BD-6F28-45CC-B606-3C1E09CD659D}" type="pres">
      <dgm:prSet presAssocID="{45784A71-80B1-4B2B-A5AA-7818D80A9DEB}" presName="iconBgRect" presStyleLbl="bgShp" presStyleIdx="0" presStyleCnt="4"/>
      <dgm:spPr/>
    </dgm:pt>
    <dgm:pt modelId="{FC83EAA5-59A6-4604-84CD-7FAC9BAB7BF7}" type="pres">
      <dgm:prSet presAssocID="{45784A71-80B1-4B2B-A5AA-7818D80A9DE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7949AC71-E30A-4BFA-8036-76697F30FD2D}" type="pres">
      <dgm:prSet presAssocID="{45784A71-80B1-4B2B-A5AA-7818D80A9DEB}" presName="spaceRect" presStyleCnt="0"/>
      <dgm:spPr/>
    </dgm:pt>
    <dgm:pt modelId="{C1294C7E-B7CD-43DD-9919-97C74AEE34FD}" type="pres">
      <dgm:prSet presAssocID="{45784A71-80B1-4B2B-A5AA-7818D80A9DEB}" presName="textRect" presStyleLbl="revTx" presStyleIdx="0" presStyleCnt="4">
        <dgm:presLayoutVars>
          <dgm:chMax val="1"/>
          <dgm:chPref val="1"/>
        </dgm:presLayoutVars>
      </dgm:prSet>
      <dgm:spPr/>
    </dgm:pt>
    <dgm:pt modelId="{2FAB6A35-086F-4EAA-8B1F-B1E33DD88EED}" type="pres">
      <dgm:prSet presAssocID="{42087AFD-A2CE-45EF-9872-EB42F30FE912}" presName="sibTrans" presStyleCnt="0"/>
      <dgm:spPr/>
    </dgm:pt>
    <dgm:pt modelId="{6C9939B1-D48A-4B9A-9562-62570BA5C3F9}" type="pres">
      <dgm:prSet presAssocID="{E4F980B2-8F61-4CBD-A608-1B4131910897}" presName="compNode" presStyleCnt="0"/>
      <dgm:spPr/>
    </dgm:pt>
    <dgm:pt modelId="{EA237A53-6690-466D-BDF0-2F4DE7A65241}" type="pres">
      <dgm:prSet presAssocID="{E4F980B2-8F61-4CBD-A608-1B4131910897}" presName="iconBgRect" presStyleLbl="bgShp" presStyleIdx="1" presStyleCnt="4"/>
      <dgm:spPr/>
    </dgm:pt>
    <dgm:pt modelId="{700EDE81-6510-488B-8852-0FD49E5DACC0}" type="pres">
      <dgm:prSet presAssocID="{E4F980B2-8F61-4CBD-A608-1B41319108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8913B702-C8BC-4C92-9425-5485D30742D1}" type="pres">
      <dgm:prSet presAssocID="{E4F980B2-8F61-4CBD-A608-1B4131910897}" presName="spaceRect" presStyleCnt="0"/>
      <dgm:spPr/>
    </dgm:pt>
    <dgm:pt modelId="{1D70BEA4-08C0-4693-B7BF-F01954F63304}" type="pres">
      <dgm:prSet presAssocID="{E4F980B2-8F61-4CBD-A608-1B4131910897}" presName="textRect" presStyleLbl="revTx" presStyleIdx="1" presStyleCnt="4">
        <dgm:presLayoutVars>
          <dgm:chMax val="1"/>
          <dgm:chPref val="1"/>
        </dgm:presLayoutVars>
      </dgm:prSet>
      <dgm:spPr/>
    </dgm:pt>
    <dgm:pt modelId="{AEC1FED5-6B48-4B18-911E-BF0071199080}" type="pres">
      <dgm:prSet presAssocID="{6B800F4D-CB8B-40B5-9395-F60D36504820}" presName="sibTrans" presStyleCnt="0"/>
      <dgm:spPr/>
    </dgm:pt>
    <dgm:pt modelId="{8530EB2A-A727-4F76-B2A7-684C40700EE2}" type="pres">
      <dgm:prSet presAssocID="{D5F512BD-E598-4CCD-8260-2BF5FDA05AAA}" presName="compNode" presStyleCnt="0"/>
      <dgm:spPr/>
    </dgm:pt>
    <dgm:pt modelId="{F6E39965-4E3A-4666-BFD0-EB30D77F57A0}" type="pres">
      <dgm:prSet presAssocID="{D5F512BD-E598-4CCD-8260-2BF5FDA05AAA}" presName="iconBgRect" presStyleLbl="bgShp" presStyleIdx="2" presStyleCnt="4"/>
      <dgm:spPr/>
    </dgm:pt>
    <dgm:pt modelId="{50556FBC-289B-483B-86C0-BF3E7DBA7DCC}" type="pres">
      <dgm:prSet presAssocID="{D5F512BD-E598-4CCD-8260-2BF5FDA05AA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rum Set"/>
        </a:ext>
      </dgm:extLst>
    </dgm:pt>
    <dgm:pt modelId="{D874E800-D915-490E-A66A-2150C35F5A6E}" type="pres">
      <dgm:prSet presAssocID="{D5F512BD-E598-4CCD-8260-2BF5FDA05AAA}" presName="spaceRect" presStyleCnt="0"/>
      <dgm:spPr/>
    </dgm:pt>
    <dgm:pt modelId="{3471F48A-D21F-4F79-BF0E-C2A32F1323FF}" type="pres">
      <dgm:prSet presAssocID="{D5F512BD-E598-4CCD-8260-2BF5FDA05AAA}" presName="textRect" presStyleLbl="revTx" presStyleIdx="2" presStyleCnt="4">
        <dgm:presLayoutVars>
          <dgm:chMax val="1"/>
          <dgm:chPref val="1"/>
        </dgm:presLayoutVars>
      </dgm:prSet>
      <dgm:spPr/>
    </dgm:pt>
    <dgm:pt modelId="{5CADD8B4-5DDA-43BE-90D1-1D7465EB90F0}" type="pres">
      <dgm:prSet presAssocID="{BE0A67EE-0558-4B62-8039-8759F184722A}" presName="sibTrans" presStyleCnt="0"/>
      <dgm:spPr/>
    </dgm:pt>
    <dgm:pt modelId="{B44D8E07-6C3C-4478-88C2-4170A351AA30}" type="pres">
      <dgm:prSet presAssocID="{1CFFC188-164D-4F5E-A515-B40C78998E56}" presName="compNode" presStyleCnt="0"/>
      <dgm:spPr/>
    </dgm:pt>
    <dgm:pt modelId="{5401A81D-04DA-41F6-BF6B-C2DEA220536D}" type="pres">
      <dgm:prSet presAssocID="{1CFFC188-164D-4F5E-A515-B40C78998E56}" presName="iconBgRect" presStyleLbl="bgShp" presStyleIdx="3" presStyleCnt="4"/>
      <dgm:spPr/>
    </dgm:pt>
    <dgm:pt modelId="{B29276A9-A9F1-426E-8AD5-34D4144F0BE2}" type="pres">
      <dgm:prSet presAssocID="{1CFFC188-164D-4F5E-A515-B40C78998E5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lapper board"/>
        </a:ext>
      </dgm:extLst>
    </dgm:pt>
    <dgm:pt modelId="{A15710EC-ECA2-4F13-8930-71A4429212F9}" type="pres">
      <dgm:prSet presAssocID="{1CFFC188-164D-4F5E-A515-B40C78998E56}" presName="spaceRect" presStyleCnt="0"/>
      <dgm:spPr/>
    </dgm:pt>
    <dgm:pt modelId="{E783FC68-E3D9-4EE6-88D9-B4D06A4E207E}" type="pres">
      <dgm:prSet presAssocID="{1CFFC188-164D-4F5E-A515-B40C78998E56}" presName="textRect" presStyleLbl="revTx" presStyleIdx="3" presStyleCnt="4">
        <dgm:presLayoutVars>
          <dgm:chMax val="1"/>
          <dgm:chPref val="1"/>
        </dgm:presLayoutVars>
      </dgm:prSet>
      <dgm:spPr/>
    </dgm:pt>
  </dgm:ptLst>
  <dgm:cxnLst>
    <dgm:cxn modelId="{F7D41611-C76E-4CFE-A2D9-695A3CE918A5}" type="presOf" srcId="{1CFFC188-164D-4F5E-A515-B40C78998E56}" destId="{E783FC68-E3D9-4EE6-88D9-B4D06A4E207E}" srcOrd="0" destOrd="0" presId="urn:microsoft.com/office/officeart/2018/5/layout/IconCircleLabelList"/>
    <dgm:cxn modelId="{6C8E8E44-9463-41E5-9E24-364843146C79}" srcId="{F06AB6E0-E9A0-4F80-A264-4361E968F60B}" destId="{1CFFC188-164D-4F5E-A515-B40C78998E56}" srcOrd="3" destOrd="0" parTransId="{BB94E173-CEC6-4BC8-BCB4-CD93F19F8F3B}" sibTransId="{1F4594A7-D351-417C-AF9D-67D06E35BA2A}"/>
    <dgm:cxn modelId="{2D03D745-7055-49CA-A3FC-6376E2758E0E}" type="presOf" srcId="{E4F980B2-8F61-4CBD-A608-1B4131910897}" destId="{1D70BEA4-08C0-4693-B7BF-F01954F63304}" srcOrd="0" destOrd="0" presId="urn:microsoft.com/office/officeart/2018/5/layout/IconCircleLabelList"/>
    <dgm:cxn modelId="{2D9EBE49-07CE-48CE-B0FC-CF8717FFF0F8}" type="presOf" srcId="{45784A71-80B1-4B2B-A5AA-7818D80A9DEB}" destId="{C1294C7E-B7CD-43DD-9919-97C74AEE34FD}" srcOrd="0" destOrd="0" presId="urn:microsoft.com/office/officeart/2018/5/layout/IconCircleLabelList"/>
    <dgm:cxn modelId="{76895F86-8348-433A-82FD-2BBEAC266C53}" srcId="{F06AB6E0-E9A0-4F80-A264-4361E968F60B}" destId="{E4F980B2-8F61-4CBD-A608-1B4131910897}" srcOrd="1" destOrd="0" parTransId="{2343DCDD-8FC4-4E19-A9B1-2B9535E84BB0}" sibTransId="{6B800F4D-CB8B-40B5-9395-F60D36504820}"/>
    <dgm:cxn modelId="{E0ADAF95-38D2-42C6-A63D-15A688003F58}" srcId="{F06AB6E0-E9A0-4F80-A264-4361E968F60B}" destId="{45784A71-80B1-4B2B-A5AA-7818D80A9DEB}" srcOrd="0" destOrd="0" parTransId="{68947E65-B8B4-4282-B147-D0A63D95EAF0}" sibTransId="{42087AFD-A2CE-45EF-9872-EB42F30FE912}"/>
    <dgm:cxn modelId="{4C4EBFB0-2149-4F4E-A841-4A09FB41F688}" type="presOf" srcId="{F06AB6E0-E9A0-4F80-A264-4361E968F60B}" destId="{392EAD13-5A4A-4EC8-92AA-6420F3AADC08}" srcOrd="0" destOrd="0" presId="urn:microsoft.com/office/officeart/2018/5/layout/IconCircleLabelList"/>
    <dgm:cxn modelId="{9F67DDF4-0004-4DBF-9133-34718B0E3012}" srcId="{F06AB6E0-E9A0-4F80-A264-4361E968F60B}" destId="{D5F512BD-E598-4CCD-8260-2BF5FDA05AAA}" srcOrd="2" destOrd="0" parTransId="{99E86C57-F3E6-46A2-8C36-77FB03F677B4}" sibTransId="{BE0A67EE-0558-4B62-8039-8759F184722A}"/>
    <dgm:cxn modelId="{46D0E3F6-DE2A-4089-AD7D-C2D9F99F5BBE}" type="presOf" srcId="{D5F512BD-E598-4CCD-8260-2BF5FDA05AAA}" destId="{3471F48A-D21F-4F79-BF0E-C2A32F1323FF}" srcOrd="0" destOrd="0" presId="urn:microsoft.com/office/officeart/2018/5/layout/IconCircleLabelList"/>
    <dgm:cxn modelId="{D47033C6-B7C8-488C-ADAE-BC54B7484640}" type="presParOf" srcId="{392EAD13-5A4A-4EC8-92AA-6420F3AADC08}" destId="{D526BF56-CACE-4C60-ABD5-7D234D154EDC}" srcOrd="0" destOrd="0" presId="urn:microsoft.com/office/officeart/2018/5/layout/IconCircleLabelList"/>
    <dgm:cxn modelId="{5E1B211D-01FA-4310-AE44-0199ED7DD14E}" type="presParOf" srcId="{D526BF56-CACE-4C60-ABD5-7D234D154EDC}" destId="{FF07D2BD-6F28-45CC-B606-3C1E09CD659D}" srcOrd="0" destOrd="0" presId="urn:microsoft.com/office/officeart/2018/5/layout/IconCircleLabelList"/>
    <dgm:cxn modelId="{FA12BC09-9B8F-4CFB-99FC-E432A8817A15}" type="presParOf" srcId="{D526BF56-CACE-4C60-ABD5-7D234D154EDC}" destId="{FC83EAA5-59A6-4604-84CD-7FAC9BAB7BF7}" srcOrd="1" destOrd="0" presId="urn:microsoft.com/office/officeart/2018/5/layout/IconCircleLabelList"/>
    <dgm:cxn modelId="{EE509951-77AB-4373-8B19-C5FA69CEC31C}" type="presParOf" srcId="{D526BF56-CACE-4C60-ABD5-7D234D154EDC}" destId="{7949AC71-E30A-4BFA-8036-76697F30FD2D}" srcOrd="2" destOrd="0" presId="urn:microsoft.com/office/officeart/2018/5/layout/IconCircleLabelList"/>
    <dgm:cxn modelId="{F862E1F4-09FF-4EE5-ABF8-742379FD3E36}" type="presParOf" srcId="{D526BF56-CACE-4C60-ABD5-7D234D154EDC}" destId="{C1294C7E-B7CD-43DD-9919-97C74AEE34FD}" srcOrd="3" destOrd="0" presId="urn:microsoft.com/office/officeart/2018/5/layout/IconCircleLabelList"/>
    <dgm:cxn modelId="{283602E1-0F82-46CB-913D-FC1058F45F66}" type="presParOf" srcId="{392EAD13-5A4A-4EC8-92AA-6420F3AADC08}" destId="{2FAB6A35-086F-4EAA-8B1F-B1E33DD88EED}" srcOrd="1" destOrd="0" presId="urn:microsoft.com/office/officeart/2018/5/layout/IconCircleLabelList"/>
    <dgm:cxn modelId="{DF8465BB-B777-4970-9D8A-58767FAD30BD}" type="presParOf" srcId="{392EAD13-5A4A-4EC8-92AA-6420F3AADC08}" destId="{6C9939B1-D48A-4B9A-9562-62570BA5C3F9}" srcOrd="2" destOrd="0" presId="urn:microsoft.com/office/officeart/2018/5/layout/IconCircleLabelList"/>
    <dgm:cxn modelId="{3D5A37A3-9499-4CA5-BB63-F473F447ED8E}" type="presParOf" srcId="{6C9939B1-D48A-4B9A-9562-62570BA5C3F9}" destId="{EA237A53-6690-466D-BDF0-2F4DE7A65241}" srcOrd="0" destOrd="0" presId="urn:microsoft.com/office/officeart/2018/5/layout/IconCircleLabelList"/>
    <dgm:cxn modelId="{084E9D9B-5C15-4F59-9552-A18C3FE0659E}" type="presParOf" srcId="{6C9939B1-D48A-4B9A-9562-62570BA5C3F9}" destId="{700EDE81-6510-488B-8852-0FD49E5DACC0}" srcOrd="1" destOrd="0" presId="urn:microsoft.com/office/officeart/2018/5/layout/IconCircleLabelList"/>
    <dgm:cxn modelId="{2F88A396-D470-4AD4-A1DA-73766F5399E9}" type="presParOf" srcId="{6C9939B1-D48A-4B9A-9562-62570BA5C3F9}" destId="{8913B702-C8BC-4C92-9425-5485D30742D1}" srcOrd="2" destOrd="0" presId="urn:microsoft.com/office/officeart/2018/5/layout/IconCircleLabelList"/>
    <dgm:cxn modelId="{E4535E07-53B6-412E-AFBC-2984EEFC36A2}" type="presParOf" srcId="{6C9939B1-D48A-4B9A-9562-62570BA5C3F9}" destId="{1D70BEA4-08C0-4693-B7BF-F01954F63304}" srcOrd="3" destOrd="0" presId="urn:microsoft.com/office/officeart/2018/5/layout/IconCircleLabelList"/>
    <dgm:cxn modelId="{E605306C-7B33-493F-B5F1-8E9878B2523F}" type="presParOf" srcId="{392EAD13-5A4A-4EC8-92AA-6420F3AADC08}" destId="{AEC1FED5-6B48-4B18-911E-BF0071199080}" srcOrd="3" destOrd="0" presId="urn:microsoft.com/office/officeart/2018/5/layout/IconCircleLabelList"/>
    <dgm:cxn modelId="{01C5A8DC-40BF-4682-9539-ECD963BA9A85}" type="presParOf" srcId="{392EAD13-5A4A-4EC8-92AA-6420F3AADC08}" destId="{8530EB2A-A727-4F76-B2A7-684C40700EE2}" srcOrd="4" destOrd="0" presId="urn:microsoft.com/office/officeart/2018/5/layout/IconCircleLabelList"/>
    <dgm:cxn modelId="{00DEE9E9-1475-43C3-8ADD-62F5BB3619A0}" type="presParOf" srcId="{8530EB2A-A727-4F76-B2A7-684C40700EE2}" destId="{F6E39965-4E3A-4666-BFD0-EB30D77F57A0}" srcOrd="0" destOrd="0" presId="urn:microsoft.com/office/officeart/2018/5/layout/IconCircleLabelList"/>
    <dgm:cxn modelId="{CE2590B3-0E8C-431E-BDF1-ACD0EFCE3ECF}" type="presParOf" srcId="{8530EB2A-A727-4F76-B2A7-684C40700EE2}" destId="{50556FBC-289B-483B-86C0-BF3E7DBA7DCC}" srcOrd="1" destOrd="0" presId="urn:microsoft.com/office/officeart/2018/5/layout/IconCircleLabelList"/>
    <dgm:cxn modelId="{FDA8DF63-6D58-486D-8B00-F5BD00EEA14A}" type="presParOf" srcId="{8530EB2A-A727-4F76-B2A7-684C40700EE2}" destId="{D874E800-D915-490E-A66A-2150C35F5A6E}" srcOrd="2" destOrd="0" presId="urn:microsoft.com/office/officeart/2018/5/layout/IconCircleLabelList"/>
    <dgm:cxn modelId="{6315A65B-C590-4A66-8D44-CCE17617BCF5}" type="presParOf" srcId="{8530EB2A-A727-4F76-B2A7-684C40700EE2}" destId="{3471F48A-D21F-4F79-BF0E-C2A32F1323FF}" srcOrd="3" destOrd="0" presId="urn:microsoft.com/office/officeart/2018/5/layout/IconCircleLabelList"/>
    <dgm:cxn modelId="{8FEB3ED2-3491-4CCE-A105-5B8680A201BC}" type="presParOf" srcId="{392EAD13-5A4A-4EC8-92AA-6420F3AADC08}" destId="{5CADD8B4-5DDA-43BE-90D1-1D7465EB90F0}" srcOrd="5" destOrd="0" presId="urn:microsoft.com/office/officeart/2018/5/layout/IconCircleLabelList"/>
    <dgm:cxn modelId="{68F635D0-0876-48A7-96CA-27AD040A9F18}" type="presParOf" srcId="{392EAD13-5A4A-4EC8-92AA-6420F3AADC08}" destId="{B44D8E07-6C3C-4478-88C2-4170A351AA30}" srcOrd="6" destOrd="0" presId="urn:microsoft.com/office/officeart/2018/5/layout/IconCircleLabelList"/>
    <dgm:cxn modelId="{719D9CB1-4D89-4C01-BF74-AC2745EEE393}" type="presParOf" srcId="{B44D8E07-6C3C-4478-88C2-4170A351AA30}" destId="{5401A81D-04DA-41F6-BF6B-C2DEA220536D}" srcOrd="0" destOrd="0" presId="urn:microsoft.com/office/officeart/2018/5/layout/IconCircleLabelList"/>
    <dgm:cxn modelId="{B10110B5-13B4-4E8F-9383-FF5E1232E20F}" type="presParOf" srcId="{B44D8E07-6C3C-4478-88C2-4170A351AA30}" destId="{B29276A9-A9F1-426E-8AD5-34D4144F0BE2}" srcOrd="1" destOrd="0" presId="urn:microsoft.com/office/officeart/2018/5/layout/IconCircleLabelList"/>
    <dgm:cxn modelId="{84A107FC-71FF-4F71-B919-12BCEB5F341B}" type="presParOf" srcId="{B44D8E07-6C3C-4478-88C2-4170A351AA30}" destId="{A15710EC-ECA2-4F13-8930-71A4429212F9}" srcOrd="2" destOrd="0" presId="urn:microsoft.com/office/officeart/2018/5/layout/IconCircleLabelList"/>
    <dgm:cxn modelId="{3B550B2D-2152-445F-A011-CAD57E335734}" type="presParOf" srcId="{B44D8E07-6C3C-4478-88C2-4170A351AA30}" destId="{E783FC68-E3D9-4EE6-88D9-B4D06A4E207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479C5-F545-B54C-A774-57C92FC24145}">
      <dsp:nvSpPr>
        <dsp:cNvPr id="0" name=""/>
        <dsp:cNvSpPr/>
      </dsp:nvSpPr>
      <dsp:spPr>
        <a:xfrm>
          <a:off x="5655" y="797201"/>
          <a:ext cx="3292077" cy="1763157"/>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Gathering information and Collecting data</a:t>
          </a:r>
        </a:p>
      </dsp:txBody>
      <dsp:txXfrm>
        <a:off x="887234" y="797201"/>
        <a:ext cx="1528920" cy="1763157"/>
      </dsp:txXfrm>
    </dsp:sp>
    <dsp:sp modelId="{3ECB6C86-7287-824B-B7A1-B49A4461AAC3}">
      <dsp:nvSpPr>
        <dsp:cNvPr id="0" name=""/>
        <dsp:cNvSpPr/>
      </dsp:nvSpPr>
      <dsp:spPr>
        <a:xfrm>
          <a:off x="2968525" y="797201"/>
          <a:ext cx="3292077" cy="1763157"/>
        </a:xfrm>
        <a:prstGeom prst="chevron">
          <a:avLst/>
        </a:prstGeom>
        <a:gradFill rotWithShape="0">
          <a:gsLst>
            <a:gs pos="0">
              <a:schemeClr val="accent1">
                <a:alpha val="90000"/>
                <a:hueOff val="0"/>
                <a:satOff val="0"/>
                <a:lumOff val="0"/>
                <a:alphaOff val="-13333"/>
                <a:satMod val="103000"/>
                <a:lumMod val="102000"/>
                <a:tint val="94000"/>
              </a:schemeClr>
            </a:gs>
            <a:gs pos="50000">
              <a:schemeClr val="accent1">
                <a:alpha val="90000"/>
                <a:hueOff val="0"/>
                <a:satOff val="0"/>
                <a:lumOff val="0"/>
                <a:alphaOff val="-13333"/>
                <a:satMod val="110000"/>
                <a:lumMod val="100000"/>
                <a:shade val="100000"/>
              </a:schemeClr>
            </a:gs>
            <a:gs pos="100000">
              <a:schemeClr val="accent1">
                <a:alpha val="90000"/>
                <a:hueOff val="0"/>
                <a:satOff val="0"/>
                <a:lumOff val="0"/>
                <a:alphaOff val="-1333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Cleaning and organizing that info to make sense of it</a:t>
          </a:r>
        </a:p>
      </dsp:txBody>
      <dsp:txXfrm>
        <a:off x="3850104" y="797201"/>
        <a:ext cx="1528920" cy="1763157"/>
      </dsp:txXfrm>
    </dsp:sp>
    <dsp:sp modelId="{CC10D537-12BE-3E4D-AB08-A494D59C2ECF}">
      <dsp:nvSpPr>
        <dsp:cNvPr id="0" name=""/>
        <dsp:cNvSpPr/>
      </dsp:nvSpPr>
      <dsp:spPr>
        <a:xfrm>
          <a:off x="5931395" y="797201"/>
          <a:ext cx="3292077" cy="1763157"/>
        </a:xfrm>
        <a:prstGeom prst="chevron">
          <a:avLst/>
        </a:prstGeom>
        <a:gradFill rotWithShape="0">
          <a:gsLst>
            <a:gs pos="0">
              <a:schemeClr val="accent1">
                <a:alpha val="90000"/>
                <a:hueOff val="0"/>
                <a:satOff val="0"/>
                <a:lumOff val="0"/>
                <a:alphaOff val="-26667"/>
                <a:satMod val="103000"/>
                <a:lumMod val="102000"/>
                <a:tint val="94000"/>
              </a:schemeClr>
            </a:gs>
            <a:gs pos="50000">
              <a:schemeClr val="accent1">
                <a:alpha val="90000"/>
                <a:hueOff val="0"/>
                <a:satOff val="0"/>
                <a:lumOff val="0"/>
                <a:alphaOff val="-26667"/>
                <a:satMod val="110000"/>
                <a:lumMod val="100000"/>
                <a:shade val="100000"/>
              </a:schemeClr>
            </a:gs>
            <a:gs pos="100000">
              <a:schemeClr val="accent1">
                <a:alpha val="90000"/>
                <a:hueOff val="0"/>
                <a:satOff val="0"/>
                <a:lumOff val="0"/>
                <a:alphaOff val="-26667"/>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Using smart programs to find hidden connections and predict behaviors</a:t>
          </a:r>
        </a:p>
      </dsp:txBody>
      <dsp:txXfrm>
        <a:off x="6812974" y="797201"/>
        <a:ext cx="1528920" cy="1763157"/>
      </dsp:txXfrm>
    </dsp:sp>
    <dsp:sp modelId="{4CD7213A-6FCD-E946-98F2-85ED22800BB4}">
      <dsp:nvSpPr>
        <dsp:cNvPr id="0" name=""/>
        <dsp:cNvSpPr/>
      </dsp:nvSpPr>
      <dsp:spPr>
        <a:xfrm>
          <a:off x="8894264" y="797201"/>
          <a:ext cx="3292077" cy="1763157"/>
        </a:xfrm>
        <a:prstGeom prst="chevron">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US" sz="1800" kern="1200" dirty="0"/>
            <a:t>Testing different approaches to pick the best with reliable predictions</a:t>
          </a:r>
        </a:p>
      </dsp:txBody>
      <dsp:txXfrm>
        <a:off x="9775843" y="797201"/>
        <a:ext cx="1528920" cy="17631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138A7-27C8-4F6E-A766-6690291744FE}">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D904FB-07FA-4ADF-AF9A-2A424CB93666}">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0B7E2-D837-47F5-9021-DCAFAACC9F03}">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We started with basic checks on the data to spot important trends.</a:t>
          </a:r>
        </a:p>
      </dsp:txBody>
      <dsp:txXfrm>
        <a:off x="836323" y="3399"/>
        <a:ext cx="9679276" cy="724089"/>
      </dsp:txXfrm>
    </dsp:sp>
    <dsp:sp modelId="{F740FCEA-3AB2-473B-A266-BF8452A2D1EB}">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AE267-CF8F-4A95-94A8-534B21E2B034}">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81318A-FC5C-4F6F-A6F5-D48385F302E9}">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Then, we created a smart prediction tool using everyday employee info.</a:t>
          </a:r>
        </a:p>
      </dsp:txBody>
      <dsp:txXfrm>
        <a:off x="836323" y="908511"/>
        <a:ext cx="9679276" cy="724089"/>
      </dsp:txXfrm>
    </dsp:sp>
    <dsp:sp modelId="{980A85C3-704E-4C93-BF55-9A8D2D490AEB}">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5B8C55-C92E-4E87-AA30-87C30D0B4FE2}">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D6DF6-0531-40F4-8521-EA419DB5B976}">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We improved it by balancing the data (since fewer people quit than stay) and testing different versions to find the most accurate one.</a:t>
          </a:r>
        </a:p>
      </dsp:txBody>
      <dsp:txXfrm>
        <a:off x="836323" y="1813624"/>
        <a:ext cx="9679276" cy="724089"/>
      </dsp:txXfrm>
    </dsp:sp>
    <dsp:sp modelId="{BCBEE8BC-3DA7-42C8-9DF9-1EED94FABF84}">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10206-1BBE-4FF4-BE37-BC7A61CBB5AD}">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98C801-64D3-4B6E-BB33-8A0BF77C93B1}">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Finally, we used helpful explanations to understand why the tool makes certain predictions, like how extra work hours matter more when pay is low.</a:t>
          </a:r>
        </a:p>
      </dsp:txBody>
      <dsp:txXfrm>
        <a:off x="836323" y="2718736"/>
        <a:ext cx="9679276" cy="724089"/>
      </dsp:txXfrm>
    </dsp:sp>
    <dsp:sp modelId="{96DB3604-BBDA-4668-8EC6-D5F2FF02E9EC}">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BEF10B-D3AB-4D5F-89CE-E20FEC574566}">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CC0EC2-4C0B-4D85-AB74-38C61A0E7BFA}">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00100">
            <a:lnSpc>
              <a:spcPct val="100000"/>
            </a:lnSpc>
            <a:spcBef>
              <a:spcPct val="0"/>
            </a:spcBef>
            <a:spcAft>
              <a:spcPct val="35000"/>
            </a:spcAft>
            <a:buNone/>
          </a:pPr>
          <a:r>
            <a:rPr lang="en-US" sz="1800" kern="1200"/>
            <a:t>This step-by-step approach ensured our findings are trustworthy and useful.</a:t>
          </a:r>
        </a:p>
      </dsp:txBody>
      <dsp:txXfrm>
        <a:off x="836323" y="3623848"/>
        <a:ext cx="9679276" cy="72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CD481-0CA0-4630-BAD7-9F9CD4E65368}">
      <dsp:nvSpPr>
        <dsp:cNvPr id="0" name=""/>
        <dsp:cNvSpPr/>
      </dsp:nvSpPr>
      <dsp:spPr>
        <a:xfrm>
          <a:off x="1908606" y="98119"/>
          <a:ext cx="1038217" cy="103821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C8AF3-7E7E-4D1D-93D8-9ACDA82A8C7C}">
      <dsp:nvSpPr>
        <dsp:cNvPr id="0" name=""/>
        <dsp:cNvSpPr/>
      </dsp:nvSpPr>
      <dsp:spPr>
        <a:xfrm>
          <a:off x="2126631" y="316144"/>
          <a:ext cx="602165" cy="6021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36E49B-4317-4711-9C23-74BCD1C5EB8C}">
      <dsp:nvSpPr>
        <dsp:cNvPr id="0" name=""/>
        <dsp:cNvSpPr/>
      </dsp:nvSpPr>
      <dsp:spPr>
        <a:xfrm>
          <a:off x="2965689" y="98119"/>
          <a:ext cx="2854444" cy="1038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Focus on key areas: Use the model's insights to prioritize reducing overtime, especially for roles with lower pay, as our analysis (via SHAP interactions) shows this combo drives quits the most.</a:t>
          </a:r>
        </a:p>
      </dsp:txBody>
      <dsp:txXfrm>
        <a:off x="2965689" y="98119"/>
        <a:ext cx="2854444" cy="1038217"/>
      </dsp:txXfrm>
    </dsp:sp>
    <dsp:sp modelId="{DBDD8AB7-7C8C-4582-AF52-8E3023E75999}">
      <dsp:nvSpPr>
        <dsp:cNvPr id="0" name=""/>
        <dsp:cNvSpPr/>
      </dsp:nvSpPr>
      <dsp:spPr>
        <a:xfrm>
          <a:off x="6246544" y="98119"/>
          <a:ext cx="1038217" cy="103821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9E2567-E68F-43FC-B1B4-E45E9840164F}">
      <dsp:nvSpPr>
        <dsp:cNvPr id="0" name=""/>
        <dsp:cNvSpPr/>
      </dsp:nvSpPr>
      <dsp:spPr>
        <a:xfrm>
          <a:off x="6464569" y="316144"/>
          <a:ext cx="602165" cy="6021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506DE9-5E5D-42CA-8BC1-707B4FC51A9E}">
      <dsp:nvSpPr>
        <dsp:cNvPr id="0" name=""/>
        <dsp:cNvSpPr/>
      </dsp:nvSpPr>
      <dsp:spPr>
        <a:xfrm>
          <a:off x="7303627" y="98119"/>
          <a:ext cx="2854444" cy="1038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Support at-risk groups: Target employees with long commutes or low job happiness with personalized plans, backed by the model's feature importance rankings (e.g., distance and satisfaction as top predictors).</a:t>
          </a:r>
        </a:p>
      </dsp:txBody>
      <dsp:txXfrm>
        <a:off x="7303627" y="98119"/>
        <a:ext cx="2854444" cy="1038217"/>
      </dsp:txXfrm>
    </dsp:sp>
    <dsp:sp modelId="{1E56D5F0-FC25-4AF8-8939-607E38E3BDB7}">
      <dsp:nvSpPr>
        <dsp:cNvPr id="0" name=""/>
        <dsp:cNvSpPr/>
      </dsp:nvSpPr>
      <dsp:spPr>
        <a:xfrm>
          <a:off x="1908606" y="1989141"/>
          <a:ext cx="1038217" cy="103821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B4180-3501-46F4-BDF5-8C1A16B49D28}">
      <dsp:nvSpPr>
        <dsp:cNvPr id="0" name=""/>
        <dsp:cNvSpPr/>
      </dsp:nvSpPr>
      <dsp:spPr>
        <a:xfrm>
          <a:off x="2126631" y="2207167"/>
          <a:ext cx="602165" cy="6021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C65848-6E6F-4246-B1B6-D80A7961BCBF}">
      <dsp:nvSpPr>
        <dsp:cNvPr id="0" name=""/>
        <dsp:cNvSpPr/>
      </dsp:nvSpPr>
      <dsp:spPr>
        <a:xfrm>
          <a:off x="2965689" y="1989141"/>
          <a:ext cx="2854444" cy="1038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Build a stronger team: Leverage the ensemble approach's accuracy to train managers on early signs and integrate machine learning predictions into HR tools for ongoing monitoring.</a:t>
          </a:r>
        </a:p>
      </dsp:txBody>
      <dsp:txXfrm>
        <a:off x="2965689" y="1989141"/>
        <a:ext cx="2854444" cy="1038217"/>
      </dsp:txXfrm>
    </dsp:sp>
    <dsp:sp modelId="{5B33382C-7DB3-4476-9D77-BD16CF0D8A98}">
      <dsp:nvSpPr>
        <dsp:cNvPr id="0" name=""/>
        <dsp:cNvSpPr/>
      </dsp:nvSpPr>
      <dsp:spPr>
        <a:xfrm>
          <a:off x="6246544" y="1989141"/>
          <a:ext cx="1038217" cy="103821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3189CD-7C66-468C-80CA-11D474D50893}">
      <dsp:nvSpPr>
        <dsp:cNvPr id="0" name=""/>
        <dsp:cNvSpPr/>
      </dsp:nvSpPr>
      <dsp:spPr>
        <a:xfrm>
          <a:off x="6464569" y="2207167"/>
          <a:ext cx="602165" cy="6021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C59601-E85E-4E36-AEB7-33EDDB408335}">
      <dsp:nvSpPr>
        <dsp:cNvPr id="0" name=""/>
        <dsp:cNvSpPr/>
      </dsp:nvSpPr>
      <dsp:spPr>
        <a:xfrm>
          <a:off x="7303627" y="1989141"/>
          <a:ext cx="2854444" cy="1038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dirty="0"/>
            <a:t>Save money and time: By using techniques like threshold tuning to boost detection of potential leavers, companies can act proactively, potentially cutting turnover by 10-20% and avoiding costs from unexpected departures.</a:t>
          </a:r>
        </a:p>
      </dsp:txBody>
      <dsp:txXfrm>
        <a:off x="7303627" y="1989141"/>
        <a:ext cx="2854444" cy="1038217"/>
      </dsp:txXfrm>
    </dsp:sp>
    <dsp:sp modelId="{65DA5C93-7663-4B06-AD2E-7DDACD77AA98}">
      <dsp:nvSpPr>
        <dsp:cNvPr id="0" name=""/>
        <dsp:cNvSpPr/>
      </dsp:nvSpPr>
      <dsp:spPr>
        <a:xfrm>
          <a:off x="1781549" y="3756418"/>
          <a:ext cx="1038217" cy="103821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843D1A-8C45-4ED3-93A3-6AE306F6B11F}">
      <dsp:nvSpPr>
        <dsp:cNvPr id="0" name=""/>
        <dsp:cNvSpPr/>
      </dsp:nvSpPr>
      <dsp:spPr>
        <a:xfrm>
          <a:off x="1999622" y="3974444"/>
          <a:ext cx="602165" cy="6021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B2EC46-34F0-494B-8D1C-115969F95A30}">
      <dsp:nvSpPr>
        <dsp:cNvPr id="0" name=""/>
        <dsp:cNvSpPr/>
      </dsp:nvSpPr>
      <dsp:spPr>
        <a:xfrm>
          <a:off x="2838702" y="3756418"/>
          <a:ext cx="2854444" cy="1038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This blends data-driven tech with practical steps to create a happier, more stable workplace.</a:t>
          </a:r>
        </a:p>
      </dsp:txBody>
      <dsp:txXfrm>
        <a:off x="2838702" y="3756418"/>
        <a:ext cx="2854444" cy="10382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07D2BD-6F28-45CC-B606-3C1E09CD659D}">
      <dsp:nvSpPr>
        <dsp:cNvPr id="0" name=""/>
        <dsp:cNvSpPr/>
      </dsp:nvSpPr>
      <dsp:spPr>
        <a:xfrm>
          <a:off x="584311" y="938262"/>
          <a:ext cx="1448197" cy="14481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83EAA5-59A6-4604-84CD-7FAC9BAB7BF7}">
      <dsp:nvSpPr>
        <dsp:cNvPr id="0" name=""/>
        <dsp:cNvSpPr/>
      </dsp:nvSpPr>
      <dsp:spPr>
        <a:xfrm>
          <a:off x="892943" y="1246894"/>
          <a:ext cx="830932" cy="8309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294C7E-B7CD-43DD-9919-97C74AEE34FD}">
      <dsp:nvSpPr>
        <dsp:cNvPr id="0" name=""/>
        <dsp:cNvSpPr/>
      </dsp:nvSpPr>
      <dsp:spPr>
        <a:xfrm>
          <a:off x="121362" y="2837537"/>
          <a:ext cx="23740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Understand why employees leave using data exploration</a:t>
          </a:r>
        </a:p>
      </dsp:txBody>
      <dsp:txXfrm>
        <a:off x="121362" y="2837537"/>
        <a:ext cx="2374093" cy="720000"/>
      </dsp:txXfrm>
    </dsp:sp>
    <dsp:sp modelId="{EA237A53-6690-466D-BDF0-2F4DE7A65241}">
      <dsp:nvSpPr>
        <dsp:cNvPr id="0" name=""/>
        <dsp:cNvSpPr/>
      </dsp:nvSpPr>
      <dsp:spPr>
        <a:xfrm>
          <a:off x="3373871" y="938262"/>
          <a:ext cx="1448197" cy="14481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0EDE81-6510-488B-8852-0FD49E5DACC0}">
      <dsp:nvSpPr>
        <dsp:cNvPr id="0" name=""/>
        <dsp:cNvSpPr/>
      </dsp:nvSpPr>
      <dsp:spPr>
        <a:xfrm>
          <a:off x="3682503" y="1246894"/>
          <a:ext cx="830932" cy="8309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70BEA4-08C0-4693-B7BF-F01954F63304}">
      <dsp:nvSpPr>
        <dsp:cNvPr id="0" name=""/>
        <dsp:cNvSpPr/>
      </dsp:nvSpPr>
      <dsp:spPr>
        <a:xfrm>
          <a:off x="2910923" y="2837537"/>
          <a:ext cx="23740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Spot patterns with smart analysis techniques</a:t>
          </a:r>
        </a:p>
      </dsp:txBody>
      <dsp:txXfrm>
        <a:off x="2910923" y="2837537"/>
        <a:ext cx="2374093" cy="720000"/>
      </dsp:txXfrm>
    </dsp:sp>
    <dsp:sp modelId="{F6E39965-4E3A-4666-BFD0-EB30D77F57A0}">
      <dsp:nvSpPr>
        <dsp:cNvPr id="0" name=""/>
        <dsp:cNvSpPr/>
      </dsp:nvSpPr>
      <dsp:spPr>
        <a:xfrm>
          <a:off x="6163431" y="938262"/>
          <a:ext cx="1448197" cy="14481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556FBC-289B-483B-86C0-BF3E7DBA7DCC}">
      <dsp:nvSpPr>
        <dsp:cNvPr id="0" name=""/>
        <dsp:cNvSpPr/>
      </dsp:nvSpPr>
      <dsp:spPr>
        <a:xfrm>
          <a:off x="6472063" y="1246894"/>
          <a:ext cx="830932" cy="8309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71F48A-D21F-4F79-BF0E-C2A32F1323FF}">
      <dsp:nvSpPr>
        <dsp:cNvPr id="0" name=""/>
        <dsp:cNvSpPr/>
      </dsp:nvSpPr>
      <dsp:spPr>
        <a:xfrm>
          <a:off x="5700483" y="2837537"/>
          <a:ext cx="23740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Build a prediction tool combining multiple models</a:t>
          </a:r>
        </a:p>
      </dsp:txBody>
      <dsp:txXfrm>
        <a:off x="5700483" y="2837537"/>
        <a:ext cx="2374093" cy="720000"/>
      </dsp:txXfrm>
    </dsp:sp>
    <dsp:sp modelId="{5401A81D-04DA-41F6-BF6B-C2DEA220536D}">
      <dsp:nvSpPr>
        <dsp:cNvPr id="0" name=""/>
        <dsp:cNvSpPr/>
      </dsp:nvSpPr>
      <dsp:spPr>
        <a:xfrm>
          <a:off x="8952991" y="938262"/>
          <a:ext cx="1448197" cy="144819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9276A9-A9F1-426E-8AD5-34D4144F0BE2}">
      <dsp:nvSpPr>
        <dsp:cNvPr id="0" name=""/>
        <dsp:cNvSpPr/>
      </dsp:nvSpPr>
      <dsp:spPr>
        <a:xfrm>
          <a:off x="9261623" y="1246894"/>
          <a:ext cx="830932" cy="8309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83FC68-E3D9-4EE6-88D9-B4D06A4E207E}">
      <dsp:nvSpPr>
        <dsp:cNvPr id="0" name=""/>
        <dsp:cNvSpPr/>
      </dsp:nvSpPr>
      <dsp:spPr>
        <a:xfrm>
          <a:off x="8490043" y="2837537"/>
          <a:ext cx="237409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t>Provide clear explanations for actionable insights</a:t>
          </a:r>
        </a:p>
      </dsp:txBody>
      <dsp:txXfrm>
        <a:off x="8490043" y="2837537"/>
        <a:ext cx="2374093"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DB1B-0694-6EF9-E82C-B84227A3F6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66E239-95DE-5FD2-C60B-082D6E3EA5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459262-2FB1-92DB-C296-66BE7391F9B3}"/>
              </a:ext>
            </a:extLst>
          </p:cNvPr>
          <p:cNvSpPr>
            <a:spLocks noGrp="1"/>
          </p:cNvSpPr>
          <p:nvPr>
            <p:ph type="dt" sz="half" idx="10"/>
          </p:nvPr>
        </p:nvSpPr>
        <p:spPr/>
        <p:txBody>
          <a:bodyPr/>
          <a:lstStyle/>
          <a:p>
            <a:fld id="{3D4FAF9C-E6E3-984D-9A9F-BB378177208A}" type="datetimeFigureOut">
              <a:rPr lang="en-US" smtClean="0"/>
              <a:t>10/5/25</a:t>
            </a:fld>
            <a:endParaRPr lang="en-US"/>
          </a:p>
        </p:txBody>
      </p:sp>
      <p:sp>
        <p:nvSpPr>
          <p:cNvPr id="5" name="Footer Placeholder 4">
            <a:extLst>
              <a:ext uri="{FF2B5EF4-FFF2-40B4-BE49-F238E27FC236}">
                <a16:creationId xmlns:a16="http://schemas.microsoft.com/office/drawing/2014/main" id="{3C8C6CC9-2B1C-4E96-7F5C-A58400944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7F027-68DD-07C3-7AF0-CE1964E020D9}"/>
              </a:ext>
            </a:extLst>
          </p:cNvPr>
          <p:cNvSpPr>
            <a:spLocks noGrp="1"/>
          </p:cNvSpPr>
          <p:nvPr>
            <p:ph type="sldNum" sz="quarter" idx="12"/>
          </p:nvPr>
        </p:nvSpPr>
        <p:spPr/>
        <p:txBody>
          <a:bodyPr/>
          <a:lstStyle/>
          <a:p>
            <a:fld id="{D3F9C019-F40A-2048-AD51-3B21A7F69C55}" type="slidenum">
              <a:rPr lang="en-US" smtClean="0"/>
              <a:t>‹#›</a:t>
            </a:fld>
            <a:endParaRPr lang="en-US"/>
          </a:p>
        </p:txBody>
      </p:sp>
    </p:spTree>
    <p:extLst>
      <p:ext uri="{BB962C8B-B14F-4D97-AF65-F5344CB8AC3E}">
        <p14:creationId xmlns:p14="http://schemas.microsoft.com/office/powerpoint/2010/main" val="218289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ACF2-2D66-F716-0EE5-07DA73BB3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C0BC8-945C-733B-AFCC-902D1FF02E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6B3722-4B46-1337-E082-D01351DF57EB}"/>
              </a:ext>
            </a:extLst>
          </p:cNvPr>
          <p:cNvSpPr>
            <a:spLocks noGrp="1"/>
          </p:cNvSpPr>
          <p:nvPr>
            <p:ph type="dt" sz="half" idx="10"/>
          </p:nvPr>
        </p:nvSpPr>
        <p:spPr/>
        <p:txBody>
          <a:bodyPr/>
          <a:lstStyle/>
          <a:p>
            <a:fld id="{3D4FAF9C-E6E3-984D-9A9F-BB378177208A}" type="datetimeFigureOut">
              <a:rPr lang="en-US" smtClean="0"/>
              <a:t>10/5/25</a:t>
            </a:fld>
            <a:endParaRPr lang="en-US"/>
          </a:p>
        </p:txBody>
      </p:sp>
      <p:sp>
        <p:nvSpPr>
          <p:cNvPr id="5" name="Footer Placeholder 4">
            <a:extLst>
              <a:ext uri="{FF2B5EF4-FFF2-40B4-BE49-F238E27FC236}">
                <a16:creationId xmlns:a16="http://schemas.microsoft.com/office/drawing/2014/main" id="{79151E75-330D-63D9-142B-CFC77EC27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0BB7A-CC76-7B1B-B532-D579AC3FA28A}"/>
              </a:ext>
            </a:extLst>
          </p:cNvPr>
          <p:cNvSpPr>
            <a:spLocks noGrp="1"/>
          </p:cNvSpPr>
          <p:nvPr>
            <p:ph type="sldNum" sz="quarter" idx="12"/>
          </p:nvPr>
        </p:nvSpPr>
        <p:spPr/>
        <p:txBody>
          <a:bodyPr/>
          <a:lstStyle/>
          <a:p>
            <a:fld id="{D3F9C019-F40A-2048-AD51-3B21A7F69C55}" type="slidenum">
              <a:rPr lang="en-US" smtClean="0"/>
              <a:t>‹#›</a:t>
            </a:fld>
            <a:endParaRPr lang="en-US"/>
          </a:p>
        </p:txBody>
      </p:sp>
    </p:spTree>
    <p:extLst>
      <p:ext uri="{BB962C8B-B14F-4D97-AF65-F5344CB8AC3E}">
        <p14:creationId xmlns:p14="http://schemas.microsoft.com/office/powerpoint/2010/main" val="195043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1CEB59-419A-1E02-B539-CA69517426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7D873E-EF66-84D7-70E1-BEC1E131F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A95288-454E-12B5-3BED-9F78BAA7E6DF}"/>
              </a:ext>
            </a:extLst>
          </p:cNvPr>
          <p:cNvSpPr>
            <a:spLocks noGrp="1"/>
          </p:cNvSpPr>
          <p:nvPr>
            <p:ph type="dt" sz="half" idx="10"/>
          </p:nvPr>
        </p:nvSpPr>
        <p:spPr/>
        <p:txBody>
          <a:bodyPr/>
          <a:lstStyle/>
          <a:p>
            <a:fld id="{3D4FAF9C-E6E3-984D-9A9F-BB378177208A}" type="datetimeFigureOut">
              <a:rPr lang="en-US" smtClean="0"/>
              <a:t>10/5/25</a:t>
            </a:fld>
            <a:endParaRPr lang="en-US"/>
          </a:p>
        </p:txBody>
      </p:sp>
      <p:sp>
        <p:nvSpPr>
          <p:cNvPr id="5" name="Footer Placeholder 4">
            <a:extLst>
              <a:ext uri="{FF2B5EF4-FFF2-40B4-BE49-F238E27FC236}">
                <a16:creationId xmlns:a16="http://schemas.microsoft.com/office/drawing/2014/main" id="{8D8D6425-EE8D-A9CC-3CAE-C823A13DBE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2A33C8-7CCE-39F0-F621-00C4459ECD17}"/>
              </a:ext>
            </a:extLst>
          </p:cNvPr>
          <p:cNvSpPr>
            <a:spLocks noGrp="1"/>
          </p:cNvSpPr>
          <p:nvPr>
            <p:ph type="sldNum" sz="quarter" idx="12"/>
          </p:nvPr>
        </p:nvSpPr>
        <p:spPr/>
        <p:txBody>
          <a:bodyPr/>
          <a:lstStyle/>
          <a:p>
            <a:fld id="{D3F9C019-F40A-2048-AD51-3B21A7F69C55}" type="slidenum">
              <a:rPr lang="en-US" smtClean="0"/>
              <a:t>‹#›</a:t>
            </a:fld>
            <a:endParaRPr lang="en-US"/>
          </a:p>
        </p:txBody>
      </p:sp>
    </p:spTree>
    <p:extLst>
      <p:ext uri="{BB962C8B-B14F-4D97-AF65-F5344CB8AC3E}">
        <p14:creationId xmlns:p14="http://schemas.microsoft.com/office/powerpoint/2010/main" val="249598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11E67-330A-427D-A1F1-8A2EF65B89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D15F0-0644-2D49-039C-9AC12BDCEE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D0E6D4-DE43-1950-2697-2B2B8B818EBA}"/>
              </a:ext>
            </a:extLst>
          </p:cNvPr>
          <p:cNvSpPr>
            <a:spLocks noGrp="1"/>
          </p:cNvSpPr>
          <p:nvPr>
            <p:ph type="dt" sz="half" idx="10"/>
          </p:nvPr>
        </p:nvSpPr>
        <p:spPr/>
        <p:txBody>
          <a:bodyPr/>
          <a:lstStyle/>
          <a:p>
            <a:fld id="{3D4FAF9C-E6E3-984D-9A9F-BB378177208A}" type="datetimeFigureOut">
              <a:rPr lang="en-US" smtClean="0"/>
              <a:t>10/5/25</a:t>
            </a:fld>
            <a:endParaRPr lang="en-US"/>
          </a:p>
        </p:txBody>
      </p:sp>
      <p:sp>
        <p:nvSpPr>
          <p:cNvPr id="5" name="Footer Placeholder 4">
            <a:extLst>
              <a:ext uri="{FF2B5EF4-FFF2-40B4-BE49-F238E27FC236}">
                <a16:creationId xmlns:a16="http://schemas.microsoft.com/office/drawing/2014/main" id="{C4C3A61A-A2A5-0E82-167E-6594C7699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C6B01-99C1-4565-9F06-CFB95C10DED0}"/>
              </a:ext>
            </a:extLst>
          </p:cNvPr>
          <p:cNvSpPr>
            <a:spLocks noGrp="1"/>
          </p:cNvSpPr>
          <p:nvPr>
            <p:ph type="sldNum" sz="quarter" idx="12"/>
          </p:nvPr>
        </p:nvSpPr>
        <p:spPr/>
        <p:txBody>
          <a:bodyPr/>
          <a:lstStyle/>
          <a:p>
            <a:fld id="{D3F9C019-F40A-2048-AD51-3B21A7F69C55}" type="slidenum">
              <a:rPr lang="en-US" smtClean="0"/>
              <a:t>‹#›</a:t>
            </a:fld>
            <a:endParaRPr lang="en-US"/>
          </a:p>
        </p:txBody>
      </p:sp>
    </p:spTree>
    <p:extLst>
      <p:ext uri="{BB962C8B-B14F-4D97-AF65-F5344CB8AC3E}">
        <p14:creationId xmlns:p14="http://schemas.microsoft.com/office/powerpoint/2010/main" val="1176592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749C-C4BB-230C-5FB3-D3FC832AF7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AD8F6C-9D91-ABE2-0C83-75A480F869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D0B48-7A97-4100-435A-5F48B4F4AD2D}"/>
              </a:ext>
            </a:extLst>
          </p:cNvPr>
          <p:cNvSpPr>
            <a:spLocks noGrp="1"/>
          </p:cNvSpPr>
          <p:nvPr>
            <p:ph type="dt" sz="half" idx="10"/>
          </p:nvPr>
        </p:nvSpPr>
        <p:spPr/>
        <p:txBody>
          <a:bodyPr/>
          <a:lstStyle/>
          <a:p>
            <a:fld id="{3D4FAF9C-E6E3-984D-9A9F-BB378177208A}" type="datetimeFigureOut">
              <a:rPr lang="en-US" smtClean="0"/>
              <a:t>10/5/25</a:t>
            </a:fld>
            <a:endParaRPr lang="en-US"/>
          </a:p>
        </p:txBody>
      </p:sp>
      <p:sp>
        <p:nvSpPr>
          <p:cNvPr id="5" name="Footer Placeholder 4">
            <a:extLst>
              <a:ext uri="{FF2B5EF4-FFF2-40B4-BE49-F238E27FC236}">
                <a16:creationId xmlns:a16="http://schemas.microsoft.com/office/drawing/2014/main" id="{5D8B54AE-2C7F-4F1D-B575-28676C2B37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D1256-6B73-6D5E-942D-801B5ED3CCE2}"/>
              </a:ext>
            </a:extLst>
          </p:cNvPr>
          <p:cNvSpPr>
            <a:spLocks noGrp="1"/>
          </p:cNvSpPr>
          <p:nvPr>
            <p:ph type="sldNum" sz="quarter" idx="12"/>
          </p:nvPr>
        </p:nvSpPr>
        <p:spPr/>
        <p:txBody>
          <a:bodyPr/>
          <a:lstStyle/>
          <a:p>
            <a:fld id="{D3F9C019-F40A-2048-AD51-3B21A7F69C55}" type="slidenum">
              <a:rPr lang="en-US" smtClean="0"/>
              <a:t>‹#›</a:t>
            </a:fld>
            <a:endParaRPr lang="en-US"/>
          </a:p>
        </p:txBody>
      </p:sp>
    </p:spTree>
    <p:extLst>
      <p:ext uri="{BB962C8B-B14F-4D97-AF65-F5344CB8AC3E}">
        <p14:creationId xmlns:p14="http://schemas.microsoft.com/office/powerpoint/2010/main" val="281632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B318-F45B-9AD7-5A6B-860CF5B3C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03092B-9DD6-A7A4-AD5B-80E82C2997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F53857-27C0-4DEB-6533-B74D8680EC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087CE-B446-E265-25B5-1A0098A89E8D}"/>
              </a:ext>
            </a:extLst>
          </p:cNvPr>
          <p:cNvSpPr>
            <a:spLocks noGrp="1"/>
          </p:cNvSpPr>
          <p:nvPr>
            <p:ph type="dt" sz="half" idx="10"/>
          </p:nvPr>
        </p:nvSpPr>
        <p:spPr/>
        <p:txBody>
          <a:bodyPr/>
          <a:lstStyle/>
          <a:p>
            <a:fld id="{3D4FAF9C-E6E3-984D-9A9F-BB378177208A}" type="datetimeFigureOut">
              <a:rPr lang="en-US" smtClean="0"/>
              <a:t>10/5/25</a:t>
            </a:fld>
            <a:endParaRPr lang="en-US"/>
          </a:p>
        </p:txBody>
      </p:sp>
      <p:sp>
        <p:nvSpPr>
          <p:cNvPr id="6" name="Footer Placeholder 5">
            <a:extLst>
              <a:ext uri="{FF2B5EF4-FFF2-40B4-BE49-F238E27FC236}">
                <a16:creationId xmlns:a16="http://schemas.microsoft.com/office/drawing/2014/main" id="{6CB09D77-A262-8063-7ADE-E20A1D3F7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75A41-0EB7-EF1D-D485-E364294AD55A}"/>
              </a:ext>
            </a:extLst>
          </p:cNvPr>
          <p:cNvSpPr>
            <a:spLocks noGrp="1"/>
          </p:cNvSpPr>
          <p:nvPr>
            <p:ph type="sldNum" sz="quarter" idx="12"/>
          </p:nvPr>
        </p:nvSpPr>
        <p:spPr/>
        <p:txBody>
          <a:bodyPr/>
          <a:lstStyle/>
          <a:p>
            <a:fld id="{D3F9C019-F40A-2048-AD51-3B21A7F69C55}" type="slidenum">
              <a:rPr lang="en-US" smtClean="0"/>
              <a:t>‹#›</a:t>
            </a:fld>
            <a:endParaRPr lang="en-US"/>
          </a:p>
        </p:txBody>
      </p:sp>
    </p:spTree>
    <p:extLst>
      <p:ext uri="{BB962C8B-B14F-4D97-AF65-F5344CB8AC3E}">
        <p14:creationId xmlns:p14="http://schemas.microsoft.com/office/powerpoint/2010/main" val="190638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EC58F-9490-BC6C-48DC-354B938F1E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351F99-3E26-C781-3B47-7F24609EFD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550E6-7BC6-4D18-E91E-D4E3BE08B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2EAB9C-965A-D12B-02F5-43FA67070D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41B8F6-CF97-9072-F594-9772074C76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D61030-EF95-1927-33BC-A414A33DF08F}"/>
              </a:ext>
            </a:extLst>
          </p:cNvPr>
          <p:cNvSpPr>
            <a:spLocks noGrp="1"/>
          </p:cNvSpPr>
          <p:nvPr>
            <p:ph type="dt" sz="half" idx="10"/>
          </p:nvPr>
        </p:nvSpPr>
        <p:spPr/>
        <p:txBody>
          <a:bodyPr/>
          <a:lstStyle/>
          <a:p>
            <a:fld id="{3D4FAF9C-E6E3-984D-9A9F-BB378177208A}" type="datetimeFigureOut">
              <a:rPr lang="en-US" smtClean="0"/>
              <a:t>10/5/25</a:t>
            </a:fld>
            <a:endParaRPr lang="en-US"/>
          </a:p>
        </p:txBody>
      </p:sp>
      <p:sp>
        <p:nvSpPr>
          <p:cNvPr id="8" name="Footer Placeholder 7">
            <a:extLst>
              <a:ext uri="{FF2B5EF4-FFF2-40B4-BE49-F238E27FC236}">
                <a16:creationId xmlns:a16="http://schemas.microsoft.com/office/drawing/2014/main" id="{B54BB537-C790-CF54-2AE0-740FA5DF03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A9DAE4-5EC4-88DC-245E-00CF79F0CF67}"/>
              </a:ext>
            </a:extLst>
          </p:cNvPr>
          <p:cNvSpPr>
            <a:spLocks noGrp="1"/>
          </p:cNvSpPr>
          <p:nvPr>
            <p:ph type="sldNum" sz="quarter" idx="12"/>
          </p:nvPr>
        </p:nvSpPr>
        <p:spPr/>
        <p:txBody>
          <a:bodyPr/>
          <a:lstStyle/>
          <a:p>
            <a:fld id="{D3F9C019-F40A-2048-AD51-3B21A7F69C55}" type="slidenum">
              <a:rPr lang="en-US" smtClean="0"/>
              <a:t>‹#›</a:t>
            </a:fld>
            <a:endParaRPr lang="en-US"/>
          </a:p>
        </p:txBody>
      </p:sp>
    </p:spTree>
    <p:extLst>
      <p:ext uri="{BB962C8B-B14F-4D97-AF65-F5344CB8AC3E}">
        <p14:creationId xmlns:p14="http://schemas.microsoft.com/office/powerpoint/2010/main" val="162916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84985-E3DB-DBFB-0668-D7AFBA0B93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56A2FA-5CF6-055E-BBCD-7A34B2E78E4E}"/>
              </a:ext>
            </a:extLst>
          </p:cNvPr>
          <p:cNvSpPr>
            <a:spLocks noGrp="1"/>
          </p:cNvSpPr>
          <p:nvPr>
            <p:ph type="dt" sz="half" idx="10"/>
          </p:nvPr>
        </p:nvSpPr>
        <p:spPr/>
        <p:txBody>
          <a:bodyPr/>
          <a:lstStyle/>
          <a:p>
            <a:fld id="{3D4FAF9C-E6E3-984D-9A9F-BB378177208A}" type="datetimeFigureOut">
              <a:rPr lang="en-US" smtClean="0"/>
              <a:t>10/5/25</a:t>
            </a:fld>
            <a:endParaRPr lang="en-US"/>
          </a:p>
        </p:txBody>
      </p:sp>
      <p:sp>
        <p:nvSpPr>
          <p:cNvPr id="4" name="Footer Placeholder 3">
            <a:extLst>
              <a:ext uri="{FF2B5EF4-FFF2-40B4-BE49-F238E27FC236}">
                <a16:creationId xmlns:a16="http://schemas.microsoft.com/office/drawing/2014/main" id="{FB971C32-5FE6-3021-A199-DED5C8C66E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DBFC4A-782C-E70A-7CF6-75B5B522A739}"/>
              </a:ext>
            </a:extLst>
          </p:cNvPr>
          <p:cNvSpPr>
            <a:spLocks noGrp="1"/>
          </p:cNvSpPr>
          <p:nvPr>
            <p:ph type="sldNum" sz="quarter" idx="12"/>
          </p:nvPr>
        </p:nvSpPr>
        <p:spPr/>
        <p:txBody>
          <a:bodyPr/>
          <a:lstStyle/>
          <a:p>
            <a:fld id="{D3F9C019-F40A-2048-AD51-3B21A7F69C55}" type="slidenum">
              <a:rPr lang="en-US" smtClean="0"/>
              <a:t>‹#›</a:t>
            </a:fld>
            <a:endParaRPr lang="en-US"/>
          </a:p>
        </p:txBody>
      </p:sp>
    </p:spTree>
    <p:extLst>
      <p:ext uri="{BB962C8B-B14F-4D97-AF65-F5344CB8AC3E}">
        <p14:creationId xmlns:p14="http://schemas.microsoft.com/office/powerpoint/2010/main" val="3167361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C9938E-B58E-429E-641D-06BDCF7D957E}"/>
              </a:ext>
            </a:extLst>
          </p:cNvPr>
          <p:cNvSpPr>
            <a:spLocks noGrp="1"/>
          </p:cNvSpPr>
          <p:nvPr>
            <p:ph type="dt" sz="half" idx="10"/>
          </p:nvPr>
        </p:nvSpPr>
        <p:spPr/>
        <p:txBody>
          <a:bodyPr/>
          <a:lstStyle/>
          <a:p>
            <a:fld id="{3D4FAF9C-E6E3-984D-9A9F-BB378177208A}" type="datetimeFigureOut">
              <a:rPr lang="en-US" smtClean="0"/>
              <a:t>10/5/25</a:t>
            </a:fld>
            <a:endParaRPr lang="en-US"/>
          </a:p>
        </p:txBody>
      </p:sp>
      <p:sp>
        <p:nvSpPr>
          <p:cNvPr id="3" name="Footer Placeholder 2">
            <a:extLst>
              <a:ext uri="{FF2B5EF4-FFF2-40B4-BE49-F238E27FC236}">
                <a16:creationId xmlns:a16="http://schemas.microsoft.com/office/drawing/2014/main" id="{9C65F1BC-62B1-F6C6-F515-6BC4D4C379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AF075A-C887-DBAC-87C3-DD51BEB55339}"/>
              </a:ext>
            </a:extLst>
          </p:cNvPr>
          <p:cNvSpPr>
            <a:spLocks noGrp="1"/>
          </p:cNvSpPr>
          <p:nvPr>
            <p:ph type="sldNum" sz="quarter" idx="12"/>
          </p:nvPr>
        </p:nvSpPr>
        <p:spPr/>
        <p:txBody>
          <a:bodyPr/>
          <a:lstStyle/>
          <a:p>
            <a:fld id="{D3F9C019-F40A-2048-AD51-3B21A7F69C55}" type="slidenum">
              <a:rPr lang="en-US" smtClean="0"/>
              <a:t>‹#›</a:t>
            </a:fld>
            <a:endParaRPr lang="en-US"/>
          </a:p>
        </p:txBody>
      </p:sp>
    </p:spTree>
    <p:extLst>
      <p:ext uri="{BB962C8B-B14F-4D97-AF65-F5344CB8AC3E}">
        <p14:creationId xmlns:p14="http://schemas.microsoft.com/office/powerpoint/2010/main" val="59738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10D2-5975-B35E-CA11-54245B73A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84425A-1E98-5E65-5B9B-D023148A02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FDD2B-31FE-2043-80EF-313568C7AD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F02988-E78F-5367-18C9-212FD08F4957}"/>
              </a:ext>
            </a:extLst>
          </p:cNvPr>
          <p:cNvSpPr>
            <a:spLocks noGrp="1"/>
          </p:cNvSpPr>
          <p:nvPr>
            <p:ph type="dt" sz="half" idx="10"/>
          </p:nvPr>
        </p:nvSpPr>
        <p:spPr/>
        <p:txBody>
          <a:bodyPr/>
          <a:lstStyle/>
          <a:p>
            <a:fld id="{3D4FAF9C-E6E3-984D-9A9F-BB378177208A}" type="datetimeFigureOut">
              <a:rPr lang="en-US" smtClean="0"/>
              <a:t>10/5/25</a:t>
            </a:fld>
            <a:endParaRPr lang="en-US"/>
          </a:p>
        </p:txBody>
      </p:sp>
      <p:sp>
        <p:nvSpPr>
          <p:cNvPr id="6" name="Footer Placeholder 5">
            <a:extLst>
              <a:ext uri="{FF2B5EF4-FFF2-40B4-BE49-F238E27FC236}">
                <a16:creationId xmlns:a16="http://schemas.microsoft.com/office/drawing/2014/main" id="{5E616846-A9DE-98E1-48E9-0F2436C865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803AC-C43D-1CDF-2F11-0ECFC74DEF08}"/>
              </a:ext>
            </a:extLst>
          </p:cNvPr>
          <p:cNvSpPr>
            <a:spLocks noGrp="1"/>
          </p:cNvSpPr>
          <p:nvPr>
            <p:ph type="sldNum" sz="quarter" idx="12"/>
          </p:nvPr>
        </p:nvSpPr>
        <p:spPr/>
        <p:txBody>
          <a:bodyPr/>
          <a:lstStyle/>
          <a:p>
            <a:fld id="{D3F9C019-F40A-2048-AD51-3B21A7F69C55}" type="slidenum">
              <a:rPr lang="en-US" smtClean="0"/>
              <a:t>‹#›</a:t>
            </a:fld>
            <a:endParaRPr lang="en-US"/>
          </a:p>
        </p:txBody>
      </p:sp>
    </p:spTree>
    <p:extLst>
      <p:ext uri="{BB962C8B-B14F-4D97-AF65-F5344CB8AC3E}">
        <p14:creationId xmlns:p14="http://schemas.microsoft.com/office/powerpoint/2010/main" val="75168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5BD3-0C2A-91AC-D75B-2D234D30C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9AB3CB-BD88-B276-8055-1DE9ED6D2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C6A89D-FE34-854F-E35F-E6CCC88D7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688ECC-9304-4660-9AA9-0C9DB43761E0}"/>
              </a:ext>
            </a:extLst>
          </p:cNvPr>
          <p:cNvSpPr>
            <a:spLocks noGrp="1"/>
          </p:cNvSpPr>
          <p:nvPr>
            <p:ph type="dt" sz="half" idx="10"/>
          </p:nvPr>
        </p:nvSpPr>
        <p:spPr/>
        <p:txBody>
          <a:bodyPr/>
          <a:lstStyle/>
          <a:p>
            <a:fld id="{3D4FAF9C-E6E3-984D-9A9F-BB378177208A}" type="datetimeFigureOut">
              <a:rPr lang="en-US" smtClean="0"/>
              <a:t>10/5/25</a:t>
            </a:fld>
            <a:endParaRPr lang="en-US"/>
          </a:p>
        </p:txBody>
      </p:sp>
      <p:sp>
        <p:nvSpPr>
          <p:cNvPr id="6" name="Footer Placeholder 5">
            <a:extLst>
              <a:ext uri="{FF2B5EF4-FFF2-40B4-BE49-F238E27FC236}">
                <a16:creationId xmlns:a16="http://schemas.microsoft.com/office/drawing/2014/main" id="{6D0D21C5-D151-840C-5E85-8A6B5309EC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AF5F39-C872-17DA-2A50-7DB19ADB5510}"/>
              </a:ext>
            </a:extLst>
          </p:cNvPr>
          <p:cNvSpPr>
            <a:spLocks noGrp="1"/>
          </p:cNvSpPr>
          <p:nvPr>
            <p:ph type="sldNum" sz="quarter" idx="12"/>
          </p:nvPr>
        </p:nvSpPr>
        <p:spPr/>
        <p:txBody>
          <a:bodyPr/>
          <a:lstStyle/>
          <a:p>
            <a:fld id="{D3F9C019-F40A-2048-AD51-3B21A7F69C55}" type="slidenum">
              <a:rPr lang="en-US" smtClean="0"/>
              <a:t>‹#›</a:t>
            </a:fld>
            <a:endParaRPr lang="en-US"/>
          </a:p>
        </p:txBody>
      </p:sp>
    </p:spTree>
    <p:extLst>
      <p:ext uri="{BB962C8B-B14F-4D97-AF65-F5344CB8AC3E}">
        <p14:creationId xmlns:p14="http://schemas.microsoft.com/office/powerpoint/2010/main" val="874348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61D2E7-B3C7-4E27-0DF7-E2E24649FB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37D5F2-42D7-2ECD-5F04-4A468A9E4A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F3121-EE47-5BBF-7BB8-5A8E8B2797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4FAF9C-E6E3-984D-9A9F-BB378177208A}" type="datetimeFigureOut">
              <a:rPr lang="en-US" smtClean="0"/>
              <a:t>10/5/25</a:t>
            </a:fld>
            <a:endParaRPr lang="en-US"/>
          </a:p>
        </p:txBody>
      </p:sp>
      <p:sp>
        <p:nvSpPr>
          <p:cNvPr id="5" name="Footer Placeholder 4">
            <a:extLst>
              <a:ext uri="{FF2B5EF4-FFF2-40B4-BE49-F238E27FC236}">
                <a16:creationId xmlns:a16="http://schemas.microsoft.com/office/drawing/2014/main" id="{7DF4F634-ED34-0AA2-5B79-71466A29A0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83525AA-4B63-A0A2-B898-84B5A4D6B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F9C019-F40A-2048-AD51-3B21A7F69C55}" type="slidenum">
              <a:rPr lang="en-US" smtClean="0"/>
              <a:t>‹#›</a:t>
            </a:fld>
            <a:endParaRPr lang="en-US"/>
          </a:p>
        </p:txBody>
      </p:sp>
    </p:spTree>
    <p:extLst>
      <p:ext uri="{BB962C8B-B14F-4D97-AF65-F5344CB8AC3E}">
        <p14:creationId xmlns:p14="http://schemas.microsoft.com/office/powerpoint/2010/main" val="2296142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FC967D-128F-508D-C8A3-9960C3BCCE25}"/>
              </a:ext>
            </a:extLst>
          </p:cNvPr>
          <p:cNvSpPr>
            <a:spLocks noGrp="1"/>
          </p:cNvSpPr>
          <p:nvPr>
            <p:ph type="ctrTitle"/>
          </p:nvPr>
        </p:nvSpPr>
        <p:spPr>
          <a:xfrm>
            <a:off x="1386865" y="818984"/>
            <a:ext cx="6596245" cy="3268520"/>
          </a:xfrm>
        </p:spPr>
        <p:txBody>
          <a:bodyPr>
            <a:normAutofit/>
          </a:bodyPr>
          <a:lstStyle/>
          <a:p>
            <a:pPr algn="r"/>
            <a:r>
              <a:rPr lang="en-US" sz="4800">
                <a:solidFill>
                  <a:srgbClr val="FFFFFF"/>
                </a:solidFill>
              </a:rPr>
              <a:t>Employee Attrition </a:t>
            </a:r>
            <a:br>
              <a:rPr lang="en-US" sz="4800">
                <a:solidFill>
                  <a:srgbClr val="FFFFFF"/>
                </a:solidFill>
              </a:rPr>
            </a:br>
            <a:r>
              <a:rPr lang="en-US" sz="4800">
                <a:solidFill>
                  <a:srgbClr val="FFFFFF"/>
                </a:solidFill>
              </a:rPr>
              <a:t>Using</a:t>
            </a:r>
            <a:br>
              <a:rPr lang="en-US" sz="4800">
                <a:solidFill>
                  <a:srgbClr val="FFFFFF"/>
                </a:solidFill>
              </a:rPr>
            </a:br>
            <a:r>
              <a:rPr lang="en-US" sz="4800">
                <a:solidFill>
                  <a:srgbClr val="FFFFFF"/>
                </a:solidFill>
              </a:rPr>
              <a:t>Machine Learning</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8A8ED7BD-CA1B-E246-5D1E-6B030AF3CACD}"/>
              </a:ext>
            </a:extLst>
          </p:cNvPr>
          <p:cNvSpPr>
            <a:spLocks noGrp="1" noChangeArrowheads="1"/>
          </p:cNvSpPr>
          <p:nvPr>
            <p:ph type="subTitle" idx="1"/>
          </p:nvPr>
        </p:nvSpPr>
        <p:spPr bwMode="auto">
          <a:xfrm>
            <a:off x="8666850" y="5069600"/>
            <a:ext cx="339099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Presented by: Faranak Yousefi </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bg1"/>
                </a:solidFill>
                <a:effectLst/>
                <a:latin typeface="Arial" panose="020B0604020202020204" pitchFamily="34" charset="0"/>
              </a:rPr>
              <a:t>Date: October 06, 2025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05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FAB9F2-F5D1-CE48-D63F-28A8DEEFA38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What does it mean for HR strategy</a:t>
            </a:r>
          </a:p>
        </p:txBody>
      </p:sp>
      <p:graphicFrame>
        <p:nvGraphicFramePr>
          <p:cNvPr id="5" name="Content Placeholder 2">
            <a:extLst>
              <a:ext uri="{FF2B5EF4-FFF2-40B4-BE49-F238E27FC236}">
                <a16:creationId xmlns:a16="http://schemas.microsoft.com/office/drawing/2014/main" id="{CA3E2DB0-B731-8204-EB5F-A0529F593DFD}"/>
              </a:ext>
            </a:extLst>
          </p:cNvPr>
          <p:cNvGraphicFramePr>
            <a:graphicFrameLocks noGrp="1"/>
          </p:cNvGraphicFramePr>
          <p:nvPr>
            <p:ph idx="1"/>
            <p:extLst>
              <p:ext uri="{D42A27DB-BD31-4B8C-83A1-F6EECF244321}">
                <p14:modId xmlns:p14="http://schemas.microsoft.com/office/powerpoint/2010/main" val="2640951653"/>
              </p:ext>
            </p:extLst>
          </p:nvPr>
        </p:nvGraphicFramePr>
        <p:xfrm>
          <a:off x="125320" y="1714500"/>
          <a:ext cx="12066678" cy="5016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0285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CA1496-DEF1-7AFA-8C1C-9E764317D55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C9EC3-AC30-07BA-892E-74339CE3E0C2}"/>
              </a:ext>
            </a:extLst>
          </p:cNvPr>
          <p:cNvSpPr>
            <a:spLocks noGrp="1"/>
          </p:cNvSpPr>
          <p:nvPr>
            <p:ph type="title"/>
          </p:nvPr>
        </p:nvSpPr>
        <p:spPr>
          <a:xfrm>
            <a:off x="352443" y="197220"/>
            <a:ext cx="7585057" cy="1162461"/>
          </a:xfrm>
        </p:spPr>
        <p:txBody>
          <a:bodyPr anchor="b">
            <a:normAutofit/>
          </a:bodyPr>
          <a:lstStyle/>
          <a:p>
            <a:r>
              <a:rPr lang="en-US" sz="4000" dirty="0"/>
              <a:t>Implementation plan and next step</a:t>
            </a:r>
          </a:p>
        </p:txBody>
      </p:sp>
      <p:sp>
        <p:nvSpPr>
          <p:cNvPr id="3" name="Content Placeholder 2">
            <a:extLst>
              <a:ext uri="{FF2B5EF4-FFF2-40B4-BE49-F238E27FC236}">
                <a16:creationId xmlns:a16="http://schemas.microsoft.com/office/drawing/2014/main" id="{9DFC84B9-40E4-85BB-D32C-3423EE655EBE}"/>
              </a:ext>
            </a:extLst>
          </p:cNvPr>
          <p:cNvSpPr>
            <a:spLocks noGrp="1"/>
          </p:cNvSpPr>
          <p:nvPr>
            <p:ph idx="1"/>
          </p:nvPr>
        </p:nvSpPr>
        <p:spPr>
          <a:xfrm>
            <a:off x="352443" y="1734269"/>
            <a:ext cx="7282587" cy="4666098"/>
          </a:xfrm>
        </p:spPr>
        <p:txBody>
          <a:bodyPr anchor="t">
            <a:normAutofit/>
          </a:bodyPr>
          <a:lstStyle/>
          <a:p>
            <a:r>
              <a:rPr lang="en-US" sz="1800" b="1" dirty="0"/>
              <a:t>Short-term</a:t>
            </a:r>
            <a:r>
              <a:rPr lang="en-US" sz="1800" dirty="0"/>
              <a:t>: Share model findings with leaders, using simple visualizations from our EDA and SHAP explanations to highlight risks like overtime burdens.</a:t>
            </a:r>
          </a:p>
          <a:p>
            <a:r>
              <a:rPr lang="en-US" sz="1800" b="1" dirty="0"/>
              <a:t>Medium-term</a:t>
            </a:r>
            <a:r>
              <a:rPr lang="en-US" sz="1800" dirty="0"/>
              <a:t>: Build an easy dashboard that runs the Gradient Boosting predictions in real time, flagging high-risk employees and suggesting fixes based on feature insights.</a:t>
            </a:r>
          </a:p>
          <a:p>
            <a:r>
              <a:rPr lang="en-US" sz="1800" b="1" dirty="0"/>
              <a:t>Long-term</a:t>
            </a:r>
            <a:r>
              <a:rPr lang="en-US" sz="1800" dirty="0"/>
              <a:t>: Refine the model with more data, testing advanced tweaks like adding new factors (e.g., economic trends) or using similar tech like </a:t>
            </a:r>
            <a:r>
              <a:rPr lang="en-US" sz="1800" dirty="0" err="1"/>
              <a:t>XGBoost</a:t>
            </a:r>
            <a:r>
              <a:rPr lang="en-US" sz="1800" dirty="0"/>
              <a:t> for even better accuracy.</a:t>
            </a:r>
          </a:p>
          <a:p>
            <a:r>
              <a:rPr lang="en-US" sz="1800" b="1" dirty="0">
                <a:effectLst/>
              </a:rPr>
              <a:t>Next Steps</a:t>
            </a:r>
            <a:r>
              <a:rPr lang="en-US" sz="1800" dirty="0">
                <a:effectLst/>
              </a:rPr>
              <a:t>: Gather team feedback on predictions, pilot the tool in one department, and scale company-wide to potentially reduce quits by 10-20% through smarter, data-backed decisions.</a:t>
            </a:r>
          </a:p>
          <a:p>
            <a:endParaRPr lang="en-US" sz="1400" dirty="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Arrow Circle">
            <a:extLst>
              <a:ext uri="{FF2B5EF4-FFF2-40B4-BE49-F238E27FC236}">
                <a16:creationId xmlns:a16="http://schemas.microsoft.com/office/drawing/2014/main" id="{4C241510-6C91-004C-390A-3EABF0DF42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170264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2FD67-CE58-3FFD-0C33-5B0F6192B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FFD56-66F5-177F-EE37-516FD749E649}"/>
              </a:ext>
            </a:extLst>
          </p:cNvPr>
          <p:cNvSpPr>
            <a:spLocks noGrp="1"/>
          </p:cNvSpPr>
          <p:nvPr>
            <p:ph type="title"/>
          </p:nvPr>
        </p:nvSpPr>
        <p:spPr>
          <a:xfrm>
            <a:off x="355600" y="78003"/>
            <a:ext cx="10515600" cy="1325563"/>
          </a:xfrm>
        </p:spPr>
        <p:txBody>
          <a:bodyPr/>
          <a:lstStyle/>
          <a:p>
            <a:r>
              <a:rPr lang="en-US" dirty="0"/>
              <a:t>Summary: Our Goal</a:t>
            </a:r>
          </a:p>
        </p:txBody>
      </p:sp>
      <p:graphicFrame>
        <p:nvGraphicFramePr>
          <p:cNvPr id="7" name="Content Placeholder 2">
            <a:extLst>
              <a:ext uri="{FF2B5EF4-FFF2-40B4-BE49-F238E27FC236}">
                <a16:creationId xmlns:a16="http://schemas.microsoft.com/office/drawing/2014/main" id="{E6511B9C-F104-26E8-976F-63BC7A33DD64}"/>
              </a:ext>
            </a:extLst>
          </p:cNvPr>
          <p:cNvGraphicFramePr/>
          <p:nvPr>
            <p:extLst>
              <p:ext uri="{D42A27DB-BD31-4B8C-83A1-F6EECF244321}">
                <p14:modId xmlns:p14="http://schemas.microsoft.com/office/powerpoint/2010/main" val="2140883736"/>
              </p:ext>
            </p:extLst>
          </p:nvPr>
        </p:nvGraphicFramePr>
        <p:xfrm>
          <a:off x="603250" y="1676400"/>
          <a:ext cx="109855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5777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B0834-0F03-10A6-3997-51326330D4D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Summary: The Result</a:t>
            </a:r>
          </a:p>
        </p:txBody>
      </p:sp>
      <p:sp>
        <p:nvSpPr>
          <p:cNvPr id="5" name="Content Placeholder 2">
            <a:extLst>
              <a:ext uri="{FF2B5EF4-FFF2-40B4-BE49-F238E27FC236}">
                <a16:creationId xmlns:a16="http://schemas.microsoft.com/office/drawing/2014/main" id="{AAF9A7DD-E7EB-9365-5D61-799A32BB7B6D}"/>
              </a:ext>
            </a:extLst>
          </p:cNvPr>
          <p:cNvSpPr txBox="1">
            <a:spLocks/>
          </p:cNvSpPr>
          <p:nvPr/>
        </p:nvSpPr>
        <p:spPr>
          <a:xfrm>
            <a:off x="1104899" y="2064197"/>
            <a:ext cx="9724031" cy="368335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We found overtime, low pay, and unhappiness as top reasons, confirmed by technical rankings.</a:t>
            </a:r>
          </a:p>
          <a:p>
            <a:r>
              <a:rPr lang="en-US" sz="1800" dirty="0"/>
              <a:t>Our tool predicts well overall (94% scores) and improves on spotting quits with tuning.</a:t>
            </a:r>
          </a:p>
          <a:p>
            <a:r>
              <a:rPr lang="en-US" sz="1800" dirty="0"/>
              <a:t>The model predicted: </a:t>
            </a:r>
          </a:p>
          <a:p>
            <a:pPr lvl="1"/>
            <a:r>
              <a:rPr lang="en-US" sz="1800" dirty="0"/>
              <a:t>Extra work hurts more when pay is low key for targeted fixes. </a:t>
            </a:r>
          </a:p>
          <a:p>
            <a:pPr lvl="1"/>
            <a:r>
              <a:rPr lang="en-US" sz="1800" dirty="0"/>
              <a:t>Factors like commute distance and short time at the company add to risks. </a:t>
            </a:r>
          </a:p>
          <a:p>
            <a:r>
              <a:rPr lang="en-US" sz="1800" dirty="0"/>
              <a:t>The model prediction will lead to higher: Retention and team satisfaction through early actions. </a:t>
            </a:r>
          </a:p>
          <a:p>
            <a:r>
              <a:rPr lang="en-US" sz="1800" dirty="0"/>
              <a:t>The model prediction will avoid any impact to business bottom-line: By minimizing surprise quits with machine learning-driven strategies, saving on hiring and training.</a:t>
            </a:r>
          </a:p>
          <a:p>
            <a:endParaRPr lang="en-US" sz="1700" dirty="0"/>
          </a:p>
        </p:txBody>
      </p:sp>
    </p:spTree>
    <p:extLst>
      <p:ext uri="{BB962C8B-B14F-4D97-AF65-F5344CB8AC3E}">
        <p14:creationId xmlns:p14="http://schemas.microsoft.com/office/powerpoint/2010/main" val="221651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434AD033-11C8-B60D-844A-18AA4D495258}"/>
              </a:ext>
            </a:extLst>
          </p:cNvPr>
          <p:cNvSpPr>
            <a:spLocks noGrp="1"/>
          </p:cNvSpPr>
          <p:nvPr>
            <p:ph type="title"/>
          </p:nvPr>
        </p:nvSpPr>
        <p:spPr>
          <a:xfrm>
            <a:off x="836675" y="2766218"/>
            <a:ext cx="10515600" cy="1325563"/>
          </a:xfrm>
        </p:spPr>
        <p:txBody>
          <a:bodyPr/>
          <a:lstStyle/>
          <a:p>
            <a:pPr algn="l" defTabSz="914400" rtl="0" eaLnBrk="1" latinLnBrk="0" hangingPunct="1">
              <a:lnSpc>
                <a:spcPct val="90000"/>
              </a:lnSpc>
              <a:spcBef>
                <a:spcPct val="0"/>
              </a:spcBef>
              <a:buNone/>
            </a:pPr>
            <a:r>
              <a:rPr lang="en-US" dirty="0"/>
              <a:t>Questions</a:t>
            </a:r>
          </a:p>
        </p:txBody>
      </p:sp>
      <p:pic>
        <p:nvPicPr>
          <p:cNvPr id="8" name="Picture 7" descr="A screen shot of a graph&#10;&#10;AI-generated content may be incorrect.">
            <a:extLst>
              <a:ext uri="{FF2B5EF4-FFF2-40B4-BE49-F238E27FC236}">
                <a16:creationId xmlns:a16="http://schemas.microsoft.com/office/drawing/2014/main" id="{82D238B4-FE8E-0F0E-3878-36690C335B7C}"/>
              </a:ext>
            </a:extLst>
          </p:cNvPr>
          <p:cNvPicPr>
            <a:picLocks noChangeAspect="1"/>
          </p:cNvPicPr>
          <p:nvPr/>
        </p:nvPicPr>
        <p:blipFill>
          <a:blip r:embed="rId2"/>
          <a:stretch>
            <a:fillRect/>
          </a:stretch>
        </p:blipFill>
        <p:spPr>
          <a:xfrm>
            <a:off x="6634372" y="0"/>
            <a:ext cx="5554579" cy="6858000"/>
          </a:xfrm>
          <a:prstGeom prst="rect">
            <a:avLst/>
          </a:prstGeom>
        </p:spPr>
      </p:pic>
    </p:spTree>
    <p:extLst>
      <p:ext uri="{BB962C8B-B14F-4D97-AF65-F5344CB8AC3E}">
        <p14:creationId xmlns:p14="http://schemas.microsoft.com/office/powerpoint/2010/main" val="85262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3E1199-E2CC-EB5F-AEE5-2E94A0B75CE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Question we are solving</a:t>
            </a:r>
          </a:p>
        </p:txBody>
      </p:sp>
      <p:sp>
        <p:nvSpPr>
          <p:cNvPr id="4" name="Content Placeholder 2">
            <a:extLst>
              <a:ext uri="{FF2B5EF4-FFF2-40B4-BE49-F238E27FC236}">
                <a16:creationId xmlns:a16="http://schemas.microsoft.com/office/drawing/2014/main" id="{1142EA51-D80D-27A8-CF3A-499AB7ABDA6E}"/>
              </a:ext>
            </a:extLst>
          </p:cNvPr>
          <p:cNvSpPr>
            <a:spLocks noGrp="1"/>
          </p:cNvSpPr>
          <p:nvPr>
            <p:ph idx="1"/>
          </p:nvPr>
        </p:nvSpPr>
        <p:spPr>
          <a:xfrm>
            <a:off x="1371599" y="2318197"/>
            <a:ext cx="9724031" cy="3683358"/>
          </a:xfrm>
        </p:spPr>
        <p:txBody>
          <a:bodyPr anchor="ctr">
            <a:normAutofit/>
          </a:bodyPr>
          <a:lstStyle/>
          <a:p>
            <a:pPr marL="0" indent="0">
              <a:buNone/>
            </a:pPr>
            <a:r>
              <a:rPr lang="en-US" sz="2000" b="1" dirty="0">
                <a:effectLst/>
              </a:rPr>
              <a:t>What are the primary factors influencing employee attrition in a company, and how do they contribute to predicting turnover?</a:t>
            </a:r>
          </a:p>
          <a:p>
            <a:pPr marL="0" indent="0">
              <a:buNone/>
            </a:pPr>
            <a:endParaRPr lang="en-US" sz="2000" dirty="0">
              <a:effectLst/>
            </a:endParaRPr>
          </a:p>
          <a:p>
            <a:pPr marL="747713" indent="-227013"/>
            <a:r>
              <a:rPr lang="en-US" sz="2000" dirty="0"/>
              <a:t>We're figuring out the main reasons why people quit their jobs, like feeling overworked or underpaid.</a:t>
            </a:r>
          </a:p>
          <a:p>
            <a:pPr marL="747713" indent="-227013"/>
            <a:r>
              <a:rPr lang="en-US" sz="2000" dirty="0"/>
              <a:t>Using that knowledge to build a tool that spots who might leave soon, so companies can step in and help them stay.</a:t>
            </a:r>
          </a:p>
          <a:p>
            <a:pPr marL="0" indent="0">
              <a:buNone/>
            </a:pPr>
            <a:br>
              <a:rPr lang="en-US" sz="2000" dirty="0"/>
            </a:br>
            <a:endParaRPr lang="en-US" sz="2000" dirty="0"/>
          </a:p>
          <a:p>
            <a:pPr marL="914400" lvl="2" indent="0">
              <a:buNone/>
            </a:pPr>
            <a:endParaRPr lang="en-US" dirty="0"/>
          </a:p>
          <a:p>
            <a:pPr lvl="1"/>
            <a:endParaRPr lang="en-US" sz="2000" dirty="0"/>
          </a:p>
        </p:txBody>
      </p:sp>
    </p:spTree>
    <p:extLst>
      <p:ext uri="{BB962C8B-B14F-4D97-AF65-F5344CB8AC3E}">
        <p14:creationId xmlns:p14="http://schemas.microsoft.com/office/powerpoint/2010/main" val="2562891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D50FC7-A668-FCB3-4B38-E9D579EA39D2}"/>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Why does this matter? </a:t>
            </a:r>
          </a:p>
        </p:txBody>
      </p:sp>
      <p:sp>
        <p:nvSpPr>
          <p:cNvPr id="27" name="TextBox 26">
            <a:extLst>
              <a:ext uri="{FF2B5EF4-FFF2-40B4-BE49-F238E27FC236}">
                <a16:creationId xmlns:a16="http://schemas.microsoft.com/office/drawing/2014/main" id="{4DF0BE4C-4071-529A-3483-F2580EB77863}"/>
              </a:ext>
            </a:extLst>
          </p:cNvPr>
          <p:cNvSpPr txBox="1"/>
          <p:nvPr/>
        </p:nvSpPr>
        <p:spPr>
          <a:xfrm>
            <a:off x="459351" y="1745519"/>
            <a:ext cx="7386792" cy="4655347"/>
          </a:xfrm>
          <a:prstGeom prst="rect">
            <a:avLst/>
          </a:prstGeom>
        </p:spPr>
        <p:txBody>
          <a:bodyPr vert="horz" lIns="91440" tIns="45720" rIns="91440" bIns="45720" rtlCol="0" anchor="ctr">
            <a:normAutofit/>
          </a:bodyPr>
          <a:lstStyle/>
          <a:p>
            <a:pPr lvl="1"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r>
              <a:rPr lang="en-US" sz="2000" dirty="0">
                <a:effectLst/>
              </a:rPr>
              <a:t>Employee turnover is expensive. It costs a lot to hire and train new people, and teams lose valuable knowledge and productivity when someone leaves.</a:t>
            </a:r>
          </a:p>
          <a:p>
            <a:pPr marL="285750" indent="-228600">
              <a:lnSpc>
                <a:spcPct val="90000"/>
              </a:lnSpc>
              <a:spcAft>
                <a:spcPts val="600"/>
              </a:spcAft>
              <a:buFont typeface="Arial" panose="020B0604020202020204" pitchFamily="34" charset="0"/>
              <a:buChar char="•"/>
            </a:pPr>
            <a:r>
              <a:rPr lang="en-US" sz="2000" dirty="0">
                <a:effectLst/>
              </a:rPr>
              <a:t>By understanding why people quit, HR teams can create better plans, like offering more flexible hours, fairer pay, or training programs, to keep everyone happier and boost overall company success.</a:t>
            </a:r>
          </a:p>
          <a:p>
            <a:pPr>
              <a:lnSpc>
                <a:spcPct val="90000"/>
              </a:lnSpc>
              <a:spcAft>
                <a:spcPts val="600"/>
              </a:spcAft>
            </a:pPr>
            <a:endParaRPr lang="en-US" sz="2000" dirty="0"/>
          </a:p>
          <a:p>
            <a:pPr>
              <a:lnSpc>
                <a:spcPct val="90000"/>
              </a:lnSpc>
              <a:spcAft>
                <a:spcPts val="600"/>
              </a:spcAft>
            </a:pPr>
            <a:r>
              <a:rPr lang="en-US" sz="2000" b="1" dirty="0"/>
              <a:t>Current challenges: </a:t>
            </a:r>
          </a:p>
          <a:p>
            <a:pPr marL="342900" indent="-342900">
              <a:buFont typeface="Arial" panose="020B0604020202020204" pitchFamily="34" charset="0"/>
              <a:buChar char="•"/>
            </a:pPr>
            <a:r>
              <a:rPr lang="en-US" sz="2000" dirty="0"/>
              <a:t>Many companies react after someone quits, instead of preventing it.</a:t>
            </a:r>
          </a:p>
          <a:p>
            <a:pPr marL="342900" indent="-342900">
              <a:buFont typeface="Arial" panose="020B0604020202020204" pitchFamily="34" charset="0"/>
              <a:buChar char="•"/>
            </a:pPr>
            <a:r>
              <a:rPr lang="en-US" sz="2000" dirty="0"/>
              <a:t>Without clear insights, it's hard to know who needs support, leading to surprise departures and disrupted teams.</a:t>
            </a:r>
          </a:p>
          <a:p>
            <a:pPr marL="285750" indent="-228600">
              <a:lnSpc>
                <a:spcPct val="90000"/>
              </a:lnSpc>
              <a:spcAft>
                <a:spcPts val="600"/>
              </a:spcAft>
              <a:buFont typeface="Arial" panose="020B0604020202020204" pitchFamily="34" charset="0"/>
              <a:buChar char="•"/>
            </a:pPr>
            <a:endParaRPr lang="en-US" sz="2000" dirty="0"/>
          </a:p>
          <a:p>
            <a:pPr lvl="2" indent="-228600">
              <a:lnSpc>
                <a:spcPct val="90000"/>
              </a:lnSpc>
              <a:spcAft>
                <a:spcPts val="600"/>
              </a:spcAft>
              <a:buFont typeface="Arial" panose="020B0604020202020204" pitchFamily="34" charset="0"/>
              <a:buChar char="•"/>
            </a:pPr>
            <a:endParaRPr lang="en-US" sz="2000" dirty="0"/>
          </a:p>
          <a:p>
            <a:pPr marL="285750" indent="-228600">
              <a:lnSpc>
                <a:spcPct val="90000"/>
              </a:lnSpc>
              <a:spcAft>
                <a:spcPts val="600"/>
              </a:spcAft>
              <a:buFont typeface="Arial" panose="020B0604020202020204" pitchFamily="34" charset="0"/>
              <a:buChar char="•"/>
            </a:pPr>
            <a:endParaRPr lang="en-US" sz="2000" dirty="0"/>
          </a:p>
        </p:txBody>
      </p:sp>
      <p:graphicFrame>
        <p:nvGraphicFramePr>
          <p:cNvPr id="7" name="Chart 6">
            <a:extLst>
              <a:ext uri="{FF2B5EF4-FFF2-40B4-BE49-F238E27FC236}">
                <a16:creationId xmlns:a16="http://schemas.microsoft.com/office/drawing/2014/main" id="{A3F8E53D-DA02-4C01-7A2B-354D70DCAAAF}"/>
              </a:ext>
            </a:extLst>
          </p:cNvPr>
          <p:cNvGraphicFramePr/>
          <p:nvPr>
            <p:extLst>
              <p:ext uri="{D42A27DB-BD31-4B8C-83A1-F6EECF244321}">
                <p14:modId xmlns:p14="http://schemas.microsoft.com/office/powerpoint/2010/main" val="4041854828"/>
              </p:ext>
            </p:extLst>
          </p:nvPr>
        </p:nvGraphicFramePr>
        <p:xfrm>
          <a:off x="7846143" y="1745519"/>
          <a:ext cx="4118895" cy="45475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032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ectangle 4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98329-4935-2BDA-84AC-7B0AB8FEA611}"/>
              </a:ext>
            </a:extLst>
          </p:cNvPr>
          <p:cNvSpPr>
            <a:spLocks noGrp="1"/>
          </p:cNvSpPr>
          <p:nvPr>
            <p:ph type="title"/>
          </p:nvPr>
        </p:nvSpPr>
        <p:spPr>
          <a:xfrm>
            <a:off x="418225" y="808235"/>
            <a:ext cx="3201366" cy="3387497"/>
          </a:xfrm>
        </p:spPr>
        <p:txBody>
          <a:bodyPr vert="horz" lIns="91440" tIns="45720" rIns="91440" bIns="45720" rtlCol="0" anchor="b">
            <a:normAutofit/>
          </a:bodyPr>
          <a:lstStyle/>
          <a:p>
            <a:r>
              <a:rPr lang="en-US" sz="4000" kern="1200" dirty="0">
                <a:solidFill>
                  <a:srgbClr val="FFFFFF"/>
                </a:solidFill>
                <a:latin typeface="+mj-lt"/>
                <a:ea typeface="+mj-ea"/>
                <a:cs typeface="+mj-cs"/>
              </a:rPr>
              <a:t>What can we do to achieve this? </a:t>
            </a:r>
          </a:p>
        </p:txBody>
      </p:sp>
      <p:sp>
        <p:nvSpPr>
          <p:cNvPr id="45" name="TextBox 44">
            <a:extLst>
              <a:ext uri="{FF2B5EF4-FFF2-40B4-BE49-F238E27FC236}">
                <a16:creationId xmlns:a16="http://schemas.microsoft.com/office/drawing/2014/main" id="{F86957D0-B36F-9ED9-5CE9-95E4C50D44A3}"/>
              </a:ext>
            </a:extLst>
          </p:cNvPr>
          <p:cNvSpPr txBox="1"/>
          <p:nvPr/>
        </p:nvSpPr>
        <p:spPr>
          <a:xfrm>
            <a:off x="4456051" y="649480"/>
            <a:ext cx="7317724" cy="5546047"/>
          </a:xfrm>
          <a:prstGeom prst="rect">
            <a:avLst/>
          </a:prstGeom>
        </p:spPr>
        <p:txBody>
          <a:bodyPr vert="horz" lIns="91440" tIns="45720" rIns="91440" bIns="45720" rtlCol="0" anchor="ctr">
            <a:normAutofit/>
          </a:bodyPr>
          <a:lstStyle/>
          <a:p>
            <a:pPr>
              <a:lnSpc>
                <a:spcPct val="90000"/>
              </a:lnSpc>
              <a:spcAft>
                <a:spcPts val="600"/>
              </a:spcAft>
            </a:pPr>
            <a:r>
              <a:rPr lang="en-US" sz="2000" b="1" dirty="0"/>
              <a:t>Machine learning can help by: </a:t>
            </a:r>
          </a:p>
          <a:p>
            <a:pPr marL="742950" lvl="1" indent="-228600">
              <a:lnSpc>
                <a:spcPct val="90000"/>
              </a:lnSpc>
              <a:spcAft>
                <a:spcPts val="600"/>
              </a:spcAft>
              <a:buFont typeface="Arial" panose="020B0604020202020204" pitchFamily="34" charset="0"/>
              <a:buChar char="•"/>
            </a:pPr>
            <a:r>
              <a:rPr lang="en-US" sz="2000" dirty="0"/>
              <a:t>Looking at employee data to spot patterns in why people leave.</a:t>
            </a:r>
          </a:p>
          <a:p>
            <a:pPr marL="742950" lvl="1" indent="-228600">
              <a:lnSpc>
                <a:spcPct val="90000"/>
              </a:lnSpc>
              <a:spcAft>
                <a:spcPts val="600"/>
              </a:spcAft>
              <a:buFont typeface="Arial" panose="020B0604020202020204" pitchFamily="34" charset="0"/>
              <a:buChar char="•"/>
            </a:pPr>
            <a:r>
              <a:rPr lang="en-US" sz="2000" dirty="0"/>
              <a:t>Building a smart system that predicts who might quit based on those patterns.</a:t>
            </a:r>
          </a:p>
          <a:p>
            <a:pPr marL="742950" lvl="1" indent="-228600">
              <a:lnSpc>
                <a:spcPct val="90000"/>
              </a:lnSpc>
              <a:spcAft>
                <a:spcPts val="600"/>
              </a:spcAft>
              <a:buFont typeface="Arial" panose="020B0604020202020204" pitchFamily="34" charset="0"/>
              <a:buChar char="•"/>
            </a:pPr>
            <a:r>
              <a:rPr lang="en-US" sz="2000" dirty="0"/>
              <a:t>Giving HR easy-to-use tools to act early, like suggesting pay raises or better work schedules.</a:t>
            </a:r>
          </a:p>
          <a:p>
            <a:pPr lvl="1" indent="-228600">
              <a:lnSpc>
                <a:spcPct val="90000"/>
              </a:lnSpc>
              <a:spcAft>
                <a:spcPts val="600"/>
              </a:spcAft>
              <a:buFont typeface="Arial" panose="020B0604020202020204" pitchFamily="34" charset="0"/>
              <a:buChar char="•"/>
            </a:pPr>
            <a:endParaRPr lang="en-US" sz="2000" dirty="0"/>
          </a:p>
          <a:p>
            <a:pPr>
              <a:lnSpc>
                <a:spcPct val="90000"/>
              </a:lnSpc>
              <a:spcAft>
                <a:spcPts val="600"/>
              </a:spcAft>
            </a:pPr>
            <a:r>
              <a:rPr lang="en-US" sz="2000" b="1" dirty="0">
                <a:effectLst/>
              </a:rPr>
              <a:t>What Is Currently Missing?</a:t>
            </a:r>
            <a:endParaRPr lang="en-US" sz="2000" dirty="0">
              <a:effectLst/>
            </a:endParaRPr>
          </a:p>
          <a:p>
            <a:pPr marL="742950" indent="-233363">
              <a:lnSpc>
                <a:spcPct val="90000"/>
              </a:lnSpc>
              <a:spcAft>
                <a:spcPts val="600"/>
              </a:spcAft>
              <a:buFont typeface="Arial" panose="020B0604020202020204" pitchFamily="34" charset="0"/>
              <a:buChar char="•"/>
            </a:pPr>
            <a:r>
              <a:rPr lang="en-US" sz="2000" dirty="0"/>
              <a:t>Most companies don't have simple ways to predict quits in advance, so they miss chances to keep good people.</a:t>
            </a:r>
          </a:p>
          <a:p>
            <a:pPr marL="742950" indent="-233363">
              <a:lnSpc>
                <a:spcPct val="90000"/>
              </a:lnSpc>
              <a:spcAft>
                <a:spcPts val="600"/>
              </a:spcAft>
              <a:buFont typeface="Arial" panose="020B0604020202020204" pitchFamily="34" charset="0"/>
              <a:buChar char="•"/>
            </a:pPr>
            <a:r>
              <a:rPr lang="en-US" sz="2000" dirty="0"/>
              <a:t>We need straightforward insights from data to make smarter decisions without guesswork.</a:t>
            </a:r>
          </a:p>
          <a:p>
            <a:pPr lvl="3"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1399768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0CE75A-C6FC-B0C1-578F-002FC61D243C}"/>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How did we achieve this? </a:t>
            </a:r>
          </a:p>
        </p:txBody>
      </p:sp>
      <p:graphicFrame>
        <p:nvGraphicFramePr>
          <p:cNvPr id="5" name="Diagram 4">
            <a:extLst>
              <a:ext uri="{FF2B5EF4-FFF2-40B4-BE49-F238E27FC236}">
                <a16:creationId xmlns:a16="http://schemas.microsoft.com/office/drawing/2014/main" id="{684542DD-F82A-7C2D-C1D8-DFD3184374C5}"/>
              </a:ext>
            </a:extLst>
          </p:cNvPr>
          <p:cNvGraphicFramePr/>
          <p:nvPr>
            <p:extLst>
              <p:ext uri="{D42A27DB-BD31-4B8C-83A1-F6EECF244321}">
                <p14:modId xmlns:p14="http://schemas.microsoft.com/office/powerpoint/2010/main" val="3510622875"/>
              </p:ext>
            </p:extLst>
          </p:nvPr>
        </p:nvGraphicFramePr>
        <p:xfrm>
          <a:off x="-1693" y="3500439"/>
          <a:ext cx="12191998" cy="3357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019A0615-2204-82F8-6E58-2EE2B26CA18C}"/>
              </a:ext>
            </a:extLst>
          </p:cNvPr>
          <p:cNvSpPr txBox="1"/>
          <p:nvPr/>
        </p:nvSpPr>
        <p:spPr>
          <a:xfrm>
            <a:off x="828675" y="1924820"/>
            <a:ext cx="10289011" cy="2062103"/>
          </a:xfrm>
          <a:prstGeom prst="rect">
            <a:avLst/>
          </a:prstGeom>
          <a:noFill/>
        </p:spPr>
        <p:txBody>
          <a:bodyPr wrap="square" rtlCol="0">
            <a:spAutoFit/>
          </a:bodyPr>
          <a:lstStyle/>
          <a:p>
            <a:pPr>
              <a:lnSpc>
                <a:spcPct val="150000"/>
              </a:lnSpc>
            </a:pPr>
            <a:r>
              <a:rPr lang="en-US" dirty="0">
                <a:effectLst/>
              </a:rPr>
              <a:t>In this project, we used real employee data, explored it carefully, and built a predictive models step by step to highlight what matters most for keeping people around.</a:t>
            </a:r>
          </a:p>
          <a:p>
            <a:endParaRPr lang="en-US" dirty="0">
              <a:effectLst/>
            </a:endParaRPr>
          </a:p>
          <a:p>
            <a:endParaRPr lang="en-US" dirty="0"/>
          </a:p>
          <a:p>
            <a:endParaRPr lang="en-US" dirty="0">
              <a:effectLst/>
            </a:endParaRPr>
          </a:p>
          <a:p>
            <a:r>
              <a:rPr lang="en-US" sz="2000" b="1" dirty="0">
                <a:effectLst/>
              </a:rPr>
              <a:t>Problems like this are usually solved by:</a:t>
            </a:r>
          </a:p>
        </p:txBody>
      </p:sp>
    </p:spTree>
    <p:extLst>
      <p:ext uri="{BB962C8B-B14F-4D97-AF65-F5344CB8AC3E}">
        <p14:creationId xmlns:p14="http://schemas.microsoft.com/office/powerpoint/2010/main" val="20670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FFE16F-367C-E1B4-EF12-FD0AFAC22619}"/>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2A894A-60DE-BA4D-77C7-1EFA311C5B51}"/>
              </a:ext>
            </a:extLst>
          </p:cNvPr>
          <p:cNvSpPr>
            <a:spLocks noGrp="1"/>
          </p:cNvSpPr>
          <p:nvPr>
            <p:ph type="title"/>
          </p:nvPr>
        </p:nvSpPr>
        <p:spPr>
          <a:xfrm>
            <a:off x="457200" y="336492"/>
            <a:ext cx="5323715" cy="1642970"/>
          </a:xfrm>
        </p:spPr>
        <p:txBody>
          <a:bodyPr vert="horz" lIns="91440" tIns="45720" rIns="91440" bIns="45720" rtlCol="0" anchor="b">
            <a:normAutofit/>
          </a:bodyPr>
          <a:lstStyle/>
          <a:p>
            <a:r>
              <a:rPr lang="en-US" sz="4000" kern="1200" dirty="0">
                <a:solidFill>
                  <a:schemeClr val="tx1"/>
                </a:solidFill>
                <a:latin typeface="+mj-lt"/>
                <a:ea typeface="+mj-ea"/>
                <a:cs typeface="+mj-cs"/>
              </a:rPr>
              <a:t>Data Insights</a:t>
            </a:r>
          </a:p>
        </p:txBody>
      </p:sp>
      <p:sp>
        <p:nvSpPr>
          <p:cNvPr id="7" name="TextBox 6">
            <a:extLst>
              <a:ext uri="{FF2B5EF4-FFF2-40B4-BE49-F238E27FC236}">
                <a16:creationId xmlns:a16="http://schemas.microsoft.com/office/drawing/2014/main" id="{8EB45241-EE64-0E7A-B056-4AFE4FC1BC8D}"/>
              </a:ext>
            </a:extLst>
          </p:cNvPr>
          <p:cNvSpPr txBox="1"/>
          <p:nvPr/>
        </p:nvSpPr>
        <p:spPr>
          <a:xfrm>
            <a:off x="216501" y="2315953"/>
            <a:ext cx="5315189" cy="3535083"/>
          </a:xfrm>
          <a:prstGeom prst="rect">
            <a:avLst/>
          </a:prstGeom>
        </p:spPr>
        <p:txBody>
          <a:bodyPr vert="horz" lIns="91440" tIns="45720" rIns="91440" bIns="45720" rtlCol="0" anchor="t">
            <a:normAutofit/>
          </a:bodyPr>
          <a:lstStyle/>
          <a:p>
            <a:pPr marL="63500" lvl="1">
              <a:lnSpc>
                <a:spcPct val="90000"/>
              </a:lnSpc>
              <a:spcAft>
                <a:spcPts val="600"/>
              </a:spcAft>
            </a:pPr>
            <a:r>
              <a:rPr lang="en-US" sz="2000" dirty="0"/>
              <a:t>These histograms visualize the probable relations between each factor on attrition:</a:t>
            </a:r>
          </a:p>
          <a:p>
            <a:pPr marL="406400" lvl="1" indent="-342900">
              <a:lnSpc>
                <a:spcPct val="90000"/>
              </a:lnSpc>
              <a:spcAft>
                <a:spcPts val="600"/>
              </a:spcAft>
              <a:buFont typeface="Arial" panose="020B0604020202020204" pitchFamily="34" charset="0"/>
              <a:buChar char="•"/>
            </a:pPr>
            <a:r>
              <a:rPr lang="en-US" sz="2000" dirty="0"/>
              <a:t> Age</a:t>
            </a:r>
          </a:p>
          <a:p>
            <a:pPr marL="406400" lvl="1" indent="-342900">
              <a:lnSpc>
                <a:spcPct val="90000"/>
              </a:lnSpc>
              <a:spcAft>
                <a:spcPts val="600"/>
              </a:spcAft>
              <a:buFont typeface="Arial" panose="020B0604020202020204" pitchFamily="34" charset="0"/>
              <a:buChar char="•"/>
            </a:pPr>
            <a:r>
              <a:rPr lang="en-US" sz="2000" dirty="0"/>
              <a:t>Monthly Income</a:t>
            </a:r>
          </a:p>
          <a:p>
            <a:pPr marL="406400" lvl="1" indent="-342900">
              <a:lnSpc>
                <a:spcPct val="90000"/>
              </a:lnSpc>
              <a:spcAft>
                <a:spcPts val="600"/>
              </a:spcAft>
              <a:buFont typeface="Arial" panose="020B0604020202020204" pitchFamily="34" charset="0"/>
              <a:buChar char="•"/>
            </a:pPr>
            <a:r>
              <a:rPr lang="en-US" sz="2000" dirty="0"/>
              <a:t>Stock Option Level</a:t>
            </a:r>
          </a:p>
          <a:p>
            <a:pPr marL="406400" lvl="1" indent="-342900">
              <a:lnSpc>
                <a:spcPct val="90000"/>
              </a:lnSpc>
              <a:spcAft>
                <a:spcPts val="600"/>
              </a:spcAft>
              <a:buFont typeface="Arial" panose="020B0604020202020204" pitchFamily="34" charset="0"/>
              <a:buChar char="•"/>
            </a:pPr>
            <a:r>
              <a:rPr lang="en-US" sz="2000" dirty="0"/>
              <a:t>Environment Satisfaction</a:t>
            </a:r>
          </a:p>
          <a:p>
            <a:pPr marL="406400" lvl="1" indent="-342900">
              <a:lnSpc>
                <a:spcPct val="90000"/>
              </a:lnSpc>
              <a:spcAft>
                <a:spcPts val="600"/>
              </a:spcAft>
              <a:buFont typeface="Arial" panose="020B0604020202020204" pitchFamily="34" charset="0"/>
              <a:buChar char="•"/>
            </a:pPr>
            <a:r>
              <a:rPr lang="en-US" sz="2000" dirty="0"/>
              <a:t>Job Satisfaction</a:t>
            </a:r>
          </a:p>
          <a:p>
            <a:pPr marL="406400" lvl="1" indent="-342900">
              <a:lnSpc>
                <a:spcPct val="90000"/>
              </a:lnSpc>
              <a:spcAft>
                <a:spcPts val="600"/>
              </a:spcAft>
              <a:buFont typeface="Arial" panose="020B0604020202020204" pitchFamily="34" charset="0"/>
              <a:buChar char="•"/>
            </a:pPr>
            <a:r>
              <a:rPr lang="en-US" sz="2000" dirty="0"/>
              <a:t>Distance From Home</a:t>
            </a:r>
          </a:p>
        </p:txBody>
      </p:sp>
      <p:sp>
        <p:nvSpPr>
          <p:cNvPr id="30" name="Rectangle 29">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descr="A group of graphs showing different types of work&#10;&#10;AI-generated content may be incorrect.">
            <a:extLst>
              <a:ext uri="{FF2B5EF4-FFF2-40B4-BE49-F238E27FC236}">
                <a16:creationId xmlns:a16="http://schemas.microsoft.com/office/drawing/2014/main" id="{2E176459-8F9A-F009-6733-B4BC51F2ABB9}"/>
              </a:ext>
            </a:extLst>
          </p:cNvPr>
          <p:cNvPicPr>
            <a:picLocks noChangeAspect="1"/>
          </p:cNvPicPr>
          <p:nvPr/>
        </p:nvPicPr>
        <p:blipFill>
          <a:blip r:embed="rId2"/>
          <a:stretch>
            <a:fillRect/>
          </a:stretch>
        </p:blipFill>
        <p:spPr>
          <a:xfrm>
            <a:off x="5619532" y="251004"/>
            <a:ext cx="6355967" cy="6355967"/>
          </a:xfrm>
          <a:prstGeom prst="rect">
            <a:avLst/>
          </a:prstGeom>
        </p:spPr>
      </p:pic>
    </p:spTree>
    <p:extLst>
      <p:ext uri="{BB962C8B-B14F-4D97-AF65-F5344CB8AC3E}">
        <p14:creationId xmlns:p14="http://schemas.microsoft.com/office/powerpoint/2010/main" val="346345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C8A62B-AE4A-BDA6-ED39-C01F4D565258}"/>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A021921-6736-FCE6-FAAF-B2C1D59AD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B3D428F-8948-C1A5-33CA-186D6F54B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24C8F61-D5F9-1673-341C-E013CF409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A748B0C-39EB-509C-AC31-8BA807DFF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19A98F5-1902-E8D0-F735-C30003909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diagram of heatmap&#10;&#10;AI-generated content may be incorrect.">
            <a:extLst>
              <a:ext uri="{FF2B5EF4-FFF2-40B4-BE49-F238E27FC236}">
                <a16:creationId xmlns:a16="http://schemas.microsoft.com/office/drawing/2014/main" id="{F1943CF1-C0A4-0EF5-0473-C8B1851BBCFA}"/>
              </a:ext>
            </a:extLst>
          </p:cNvPr>
          <p:cNvPicPr>
            <a:picLocks noChangeAspect="1"/>
          </p:cNvPicPr>
          <p:nvPr/>
        </p:nvPicPr>
        <p:blipFill>
          <a:blip r:embed="rId2"/>
          <a:srcRect r="8669"/>
          <a:stretch>
            <a:fillRect/>
          </a:stretch>
        </p:blipFill>
        <p:spPr>
          <a:xfrm>
            <a:off x="-24438" y="-23"/>
            <a:ext cx="9338206" cy="6816441"/>
          </a:xfrm>
          <a:prstGeom prst="rect">
            <a:avLst/>
          </a:prstGeom>
        </p:spPr>
      </p:pic>
      <p:sp>
        <p:nvSpPr>
          <p:cNvPr id="2" name="Title 1">
            <a:extLst>
              <a:ext uri="{FF2B5EF4-FFF2-40B4-BE49-F238E27FC236}">
                <a16:creationId xmlns:a16="http://schemas.microsoft.com/office/drawing/2014/main" id="{6BA702BD-0249-D174-E7DF-727A625ADC1E}"/>
              </a:ext>
            </a:extLst>
          </p:cNvPr>
          <p:cNvSpPr>
            <a:spLocks noGrp="1"/>
          </p:cNvSpPr>
          <p:nvPr>
            <p:ph type="title"/>
          </p:nvPr>
        </p:nvSpPr>
        <p:spPr>
          <a:xfrm>
            <a:off x="9313768" y="1020448"/>
            <a:ext cx="2967132" cy="1642970"/>
          </a:xfrm>
        </p:spPr>
        <p:txBody>
          <a:bodyPr vert="horz" lIns="91440" tIns="45720" rIns="91440" bIns="45720" rtlCol="0" anchor="b">
            <a:normAutofit/>
          </a:bodyPr>
          <a:lstStyle/>
          <a:p>
            <a:r>
              <a:rPr lang="en-US" sz="4000" kern="1200" dirty="0">
                <a:solidFill>
                  <a:schemeClr val="bg1"/>
                </a:solidFill>
                <a:latin typeface="+mj-lt"/>
                <a:ea typeface="+mj-ea"/>
                <a:cs typeface="+mj-cs"/>
              </a:rPr>
              <a:t>Data Insights</a:t>
            </a:r>
          </a:p>
        </p:txBody>
      </p:sp>
      <p:sp>
        <p:nvSpPr>
          <p:cNvPr id="5" name="Title 1">
            <a:extLst>
              <a:ext uri="{FF2B5EF4-FFF2-40B4-BE49-F238E27FC236}">
                <a16:creationId xmlns:a16="http://schemas.microsoft.com/office/drawing/2014/main" id="{09803914-3A39-47FB-9F18-88C339FE53E3}"/>
              </a:ext>
            </a:extLst>
          </p:cNvPr>
          <p:cNvSpPr txBox="1">
            <a:spLocks/>
          </p:cNvSpPr>
          <p:nvPr/>
        </p:nvSpPr>
        <p:spPr>
          <a:xfrm>
            <a:off x="9257391" y="2663418"/>
            <a:ext cx="2967132" cy="164297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bg1"/>
                </a:solidFill>
              </a:rPr>
              <a:t>Correlation Heatmap</a:t>
            </a:r>
          </a:p>
        </p:txBody>
      </p:sp>
    </p:spTree>
    <p:extLst>
      <p:ext uri="{BB962C8B-B14F-4D97-AF65-F5344CB8AC3E}">
        <p14:creationId xmlns:p14="http://schemas.microsoft.com/office/powerpoint/2010/main" val="46854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4E8C-2B45-3EED-1B71-1779740B3EE7}"/>
              </a:ext>
            </a:extLst>
          </p:cNvPr>
          <p:cNvSpPr>
            <a:spLocks noGrp="1"/>
          </p:cNvSpPr>
          <p:nvPr>
            <p:ph type="title"/>
          </p:nvPr>
        </p:nvSpPr>
        <p:spPr/>
        <p:txBody>
          <a:bodyPr/>
          <a:lstStyle/>
          <a:p>
            <a:r>
              <a:rPr lang="en-US" dirty="0"/>
              <a:t>How we achieved to this conclusion</a:t>
            </a:r>
          </a:p>
        </p:txBody>
      </p:sp>
      <p:graphicFrame>
        <p:nvGraphicFramePr>
          <p:cNvPr id="5" name="Content Placeholder 2">
            <a:extLst>
              <a:ext uri="{FF2B5EF4-FFF2-40B4-BE49-F238E27FC236}">
                <a16:creationId xmlns:a16="http://schemas.microsoft.com/office/drawing/2014/main" id="{BE1479BA-5C45-E446-9FD4-AF88B910CF54}"/>
              </a:ext>
            </a:extLst>
          </p:cNvPr>
          <p:cNvGraphicFramePr>
            <a:graphicFrameLocks noGrp="1"/>
          </p:cNvGraphicFramePr>
          <p:nvPr>
            <p:ph idx="1"/>
            <p:extLst>
              <p:ext uri="{D42A27DB-BD31-4B8C-83A1-F6EECF244321}">
                <p14:modId xmlns:p14="http://schemas.microsoft.com/office/powerpoint/2010/main" val="1917667209"/>
              </p:ext>
            </p:extLst>
          </p:nvPr>
        </p:nvGraphicFramePr>
        <p:xfrm>
          <a:off x="723900" y="1690688"/>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429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38B7C2-C083-E095-3C07-B8260767756B}"/>
              </a:ext>
            </a:extLst>
          </p:cNvPr>
          <p:cNvSpPr>
            <a:spLocks noGrp="1"/>
          </p:cNvSpPr>
          <p:nvPr>
            <p:ph type="title"/>
          </p:nvPr>
        </p:nvSpPr>
        <p:spPr>
          <a:xfrm>
            <a:off x="317499" y="257246"/>
            <a:ext cx="5323715" cy="857661"/>
          </a:xfrm>
        </p:spPr>
        <p:txBody>
          <a:bodyPr vert="horz" lIns="91440" tIns="45720" rIns="91440" bIns="45720" rtlCol="0" anchor="b">
            <a:normAutofit/>
          </a:bodyPr>
          <a:lstStyle/>
          <a:p>
            <a:r>
              <a:rPr lang="en-US" sz="4000" kern="1200" dirty="0">
                <a:solidFill>
                  <a:schemeClr val="tx1"/>
                </a:solidFill>
                <a:latin typeface="+mj-lt"/>
                <a:ea typeface="+mj-ea"/>
                <a:cs typeface="+mj-cs"/>
              </a:rPr>
              <a:t>What was the outcome? </a:t>
            </a:r>
          </a:p>
        </p:txBody>
      </p:sp>
      <p:sp>
        <p:nvSpPr>
          <p:cNvPr id="6" name="Title 1">
            <a:extLst>
              <a:ext uri="{FF2B5EF4-FFF2-40B4-BE49-F238E27FC236}">
                <a16:creationId xmlns:a16="http://schemas.microsoft.com/office/drawing/2014/main" id="{07583C78-0AF1-31DC-930C-43AEF24814F3}"/>
              </a:ext>
            </a:extLst>
          </p:cNvPr>
          <p:cNvSpPr txBox="1">
            <a:spLocks/>
          </p:cNvSpPr>
          <p:nvPr/>
        </p:nvSpPr>
        <p:spPr>
          <a:xfrm>
            <a:off x="73759" y="1158933"/>
            <a:ext cx="7781979" cy="565504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spcAft>
                <a:spcPts val="600"/>
              </a:spcAft>
              <a:buFont typeface="Arial" panose="020B0604020202020204" pitchFamily="34" charset="0"/>
              <a:buChar char="•"/>
            </a:pPr>
            <a:r>
              <a:rPr lang="en-US" sz="1800" dirty="0">
                <a:latin typeface="+mn-lt"/>
                <a:ea typeface="+mn-ea"/>
                <a:cs typeface="Arial" panose="020B0604020202020204" pitchFamily="34" charset="0"/>
              </a:rPr>
              <a:t>Our best tool, a tuned Gradient Boosting model, achieves a strong overall performance with a weighted F1-score of about 94% and an AUC-ROC of 94%, meaning it's very good at distinguishing between employees who stay and those who might leave. For the rarer cases of actual quits, we improved detection to 42% accuracy after adjusting the model's decision point (threshold tuning) to catch more potential risks.</a:t>
            </a:r>
          </a:p>
          <a:p>
            <a:pPr>
              <a:spcAft>
                <a:spcPts val="600"/>
              </a:spcAft>
            </a:pPr>
            <a:endParaRPr lang="en-US" sz="1800" dirty="0">
              <a:latin typeface="+mn-lt"/>
              <a:ea typeface="+mn-ea"/>
              <a:cs typeface="Arial" panose="020B0604020202020204" pitchFamily="34" charset="0"/>
            </a:endParaRPr>
          </a:p>
          <a:p>
            <a:pPr marL="285750" indent="-285750">
              <a:spcAft>
                <a:spcPts val="600"/>
              </a:spcAft>
              <a:buFont typeface="Arial" panose="020B0604020202020204" pitchFamily="34" charset="0"/>
              <a:buChar char="•"/>
            </a:pPr>
            <a:r>
              <a:rPr lang="en-US" sz="1800" dirty="0">
                <a:latin typeface="+mn-lt"/>
                <a:ea typeface="+mn-ea"/>
                <a:cs typeface="Arial" panose="020B0604020202020204" pitchFamily="34" charset="0"/>
              </a:rPr>
              <a:t>The model also predicted that factors like working overtime and low monthly pay strongly increase the chance of leaving, especially when combined—our explainability tool (SHAP) showed how these interact, like overtime having a bigger negative effect on lower-paid workers.</a:t>
            </a:r>
          </a:p>
          <a:p>
            <a:pPr>
              <a:spcAft>
                <a:spcPts val="600"/>
              </a:spcAft>
            </a:pPr>
            <a:endParaRPr lang="en-US" sz="1800" dirty="0">
              <a:latin typeface="+mn-lt"/>
              <a:ea typeface="+mn-ea"/>
              <a:cs typeface="Arial" panose="020B0604020202020204" pitchFamily="34" charset="0"/>
            </a:endParaRPr>
          </a:p>
          <a:p>
            <a:pPr marL="285750" indent="-285750">
              <a:spcAft>
                <a:spcPts val="600"/>
              </a:spcAft>
              <a:buFont typeface="Arial" panose="020B0604020202020204" pitchFamily="34" charset="0"/>
              <a:buChar char="•"/>
            </a:pPr>
            <a:r>
              <a:rPr lang="en-US" sz="1800" dirty="0">
                <a:latin typeface="+mn-lt"/>
                <a:ea typeface="+mn-ea"/>
                <a:cs typeface="Arial" panose="020B0604020202020204" pitchFamily="34" charset="0"/>
              </a:rPr>
              <a:t>We ran into a challenge in: Dealing with uneven data (far more stayers than leavers), but we fixed it using a technique called SMOTE to balance the training and make predictions fairer.</a:t>
            </a:r>
          </a:p>
          <a:p>
            <a:pPr>
              <a:spcAft>
                <a:spcPts val="600"/>
              </a:spcAft>
            </a:pPr>
            <a:endParaRPr lang="en-US" sz="1800" dirty="0">
              <a:latin typeface="+mn-lt"/>
              <a:ea typeface="+mn-ea"/>
              <a:cs typeface="Arial" panose="020B0604020202020204" pitchFamily="34" charset="0"/>
            </a:endParaRPr>
          </a:p>
          <a:p>
            <a:pPr>
              <a:spcAft>
                <a:spcPts val="600"/>
              </a:spcAft>
            </a:pPr>
            <a:r>
              <a:rPr lang="en-US" sz="1800" dirty="0">
                <a:latin typeface="+mn-lt"/>
                <a:ea typeface="+mn-ea"/>
                <a:cs typeface="Arial" panose="020B0604020202020204" pitchFamily="34" charset="0"/>
              </a:rPr>
              <a:t>Overall, the tool combines multiple smart methods (like ensembles) to provide reliable, explainable predictions.</a:t>
            </a:r>
            <a:endParaRPr lang="en-US" sz="1800" dirty="0">
              <a:effectLst/>
              <a:latin typeface="+mn-lt"/>
              <a:ea typeface="+mn-ea"/>
              <a:cs typeface="Arial" panose="020B0604020202020204" pitchFamily="34" charset="0"/>
            </a:endParaRPr>
          </a:p>
        </p:txBody>
      </p:sp>
      <p:sp>
        <p:nvSpPr>
          <p:cNvPr id="15" name="Rectangle 1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Gauge">
            <a:extLst>
              <a:ext uri="{FF2B5EF4-FFF2-40B4-BE49-F238E27FC236}">
                <a16:creationId xmlns:a16="http://schemas.microsoft.com/office/drawing/2014/main" id="{AB49D35D-F814-CF95-965E-077F6A31B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5067" y="873607"/>
            <a:ext cx="4170530" cy="4170530"/>
          </a:xfrm>
          <a:prstGeom prst="rect">
            <a:avLst/>
          </a:prstGeom>
        </p:spPr>
      </p:pic>
    </p:spTree>
    <p:extLst>
      <p:ext uri="{BB962C8B-B14F-4D97-AF65-F5344CB8AC3E}">
        <p14:creationId xmlns:p14="http://schemas.microsoft.com/office/powerpoint/2010/main" val="2261730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1348</TotalTime>
  <Words>1105</Words>
  <Application>Microsoft Macintosh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Employee Attrition  Using Machine Learning</vt:lpstr>
      <vt:lpstr>Question we are solving</vt:lpstr>
      <vt:lpstr>Why does this matter? </vt:lpstr>
      <vt:lpstr>What can we do to achieve this? </vt:lpstr>
      <vt:lpstr>How did we achieve this? </vt:lpstr>
      <vt:lpstr>Data Insights</vt:lpstr>
      <vt:lpstr>Data Insights</vt:lpstr>
      <vt:lpstr>How we achieved to this conclusion</vt:lpstr>
      <vt:lpstr>What was the outcome? </vt:lpstr>
      <vt:lpstr>What does it mean for HR strategy</vt:lpstr>
      <vt:lpstr>Implementation plan and next step</vt:lpstr>
      <vt:lpstr>Summary: Our Goal</vt:lpstr>
      <vt:lpstr>Summary: The Result</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Faranak Yousefi</dc:creator>
  <cp:lastModifiedBy>Faranak Yousefi</cp:lastModifiedBy>
  <cp:revision>5</cp:revision>
  <dcterms:created xsi:type="dcterms:W3CDTF">2025-10-06T00:55:50Z</dcterms:created>
  <dcterms:modified xsi:type="dcterms:W3CDTF">2025-10-06T23:24:25Z</dcterms:modified>
</cp:coreProperties>
</file>