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2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F248-D0A3-4E14-B892-90ADFBE83404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44B3A-09D3-4A1B-BFDF-6966A9F06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https://www.w3schools.com/python/pandas/pandas_series.asp</a:t>
            </a:r>
          </a:p>
          <a:p>
            <a:r>
              <a:rPr lang="en-US" dirty="0" smtClean="0"/>
              <a:t>https://www.learndatasci.com/tutorials/python-pandas-tutorial-complete-introduction-for-beginners/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44B3A-09D3-4A1B-BFDF-6966A9F06C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1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94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4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9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2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6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1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5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94AABA-FD8F-4AFD-8261-48A279EF866D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606F32-D5D1-4B03-98DA-72D5854523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56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pandas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4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Locate Named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bernama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locatribut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 smtClean="0"/>
              <a:t>.</a:t>
            </a:r>
          </a:p>
          <a:p>
            <a:r>
              <a:rPr lang="en-US" dirty="0"/>
              <a:t>#refer to the named index: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["day2</a:t>
            </a:r>
            <a:r>
              <a:rPr lang="en-US" dirty="0" smtClean="0"/>
              <a:t>"])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67" y="3157479"/>
            <a:ext cx="2557596" cy="111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Files Into a </a:t>
            </a:r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 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/>
              <a:t>default,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5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5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 smtClean="0"/>
              <a:t>terakhir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#Tip: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to_string</a:t>
            </a:r>
            <a:r>
              <a:rPr lang="en-US" dirty="0" smtClean="0"/>
              <a:t>()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3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Pandas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Python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, </a:t>
            </a:r>
            <a:r>
              <a:rPr lang="en-US" dirty="0" err="1"/>
              <a:t>membersihkan</a:t>
            </a:r>
            <a:r>
              <a:rPr lang="en-US" dirty="0"/>
              <a:t>, </a:t>
            </a:r>
            <a:r>
              <a:rPr lang="en-US" dirty="0" err="1"/>
              <a:t>menjelajahi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Pandas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smtClean="0"/>
              <a:t>big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2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 </a:t>
            </a:r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series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 smtClean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</a:t>
            </a:r>
            <a:r>
              <a:rPr lang="en-US" dirty="0" smtClean="0"/>
              <a:t>.</a:t>
            </a:r>
          </a:p>
          <a:p>
            <a:r>
              <a:rPr lang="en-US" dirty="0"/>
              <a:t>import 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smtClean="0"/>
              <a:t>[3,</a:t>
            </a:r>
            <a:r>
              <a:rPr lang="en-US" dirty="0"/>
              <a:t> </a:t>
            </a:r>
            <a:r>
              <a:rPr lang="en-US" dirty="0" smtClean="0"/>
              <a:t>2,</a:t>
            </a:r>
            <a:r>
              <a:rPr lang="en-US" dirty="0"/>
              <a:t> </a:t>
            </a:r>
            <a:r>
              <a:rPr lang="en-US" dirty="0" smtClean="0"/>
              <a:t>0,1]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 smtClean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[0</a:t>
            </a:r>
            <a:r>
              <a:rPr lang="en-US" dirty="0" smtClean="0"/>
              <a:t>]) #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index 0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76263"/>
          <a:stretch/>
        </p:blipFill>
        <p:spPr>
          <a:xfrm>
            <a:off x="7853904" y="2991556"/>
            <a:ext cx="1719073" cy="30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8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 </a:t>
            </a:r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label </a:t>
            </a:r>
            <a:r>
              <a:rPr lang="en-US" dirty="0" err="1" smtClean="0"/>
              <a:t>dalam</a:t>
            </a:r>
            <a:r>
              <a:rPr lang="en-US" dirty="0" smtClean="0"/>
              <a:t> series:</a:t>
            </a:r>
          </a:p>
          <a:p>
            <a:r>
              <a:rPr lang="en-US" dirty="0"/>
              <a:t>import 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smtClean="0"/>
              <a:t>[2,</a:t>
            </a:r>
            <a:r>
              <a:rPr lang="en-US" dirty="0"/>
              <a:t> 8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smtClean="0"/>
              <a:t>3]</a:t>
            </a:r>
            <a:r>
              <a:rPr lang="en-US" dirty="0"/>
              <a:t/>
            </a:r>
            <a:br>
              <a:rPr lang="en-US" dirty="0"/>
            </a:br>
            <a:r>
              <a:rPr lang="es-ES" dirty="0" err="1"/>
              <a:t>myvar</a:t>
            </a:r>
            <a:r>
              <a:rPr lang="es-ES" dirty="0"/>
              <a:t> = </a:t>
            </a:r>
            <a:r>
              <a:rPr lang="es-ES" dirty="0" err="1"/>
              <a:t>pd.Series</a:t>
            </a:r>
            <a:r>
              <a:rPr lang="es-ES" dirty="0"/>
              <a:t>(a, </a:t>
            </a:r>
            <a:r>
              <a:rPr lang="es-ES" dirty="0" err="1"/>
              <a:t>index</a:t>
            </a:r>
            <a:r>
              <a:rPr lang="es-ES" dirty="0"/>
              <a:t> = ["x", "y", "z</a:t>
            </a:r>
            <a:r>
              <a:rPr lang="es-ES" dirty="0" smtClean="0"/>
              <a:t>"])</a:t>
            </a:r>
          </a:p>
          <a:p>
            <a:r>
              <a:rPr lang="es-ES" dirty="0" err="1"/>
              <a:t>p</a:t>
            </a:r>
            <a:r>
              <a:rPr lang="es-ES" dirty="0" err="1" smtClean="0"/>
              <a:t>rint</a:t>
            </a:r>
            <a:r>
              <a:rPr lang="es-ES" dirty="0" smtClean="0"/>
              <a:t>(</a:t>
            </a:r>
            <a:r>
              <a:rPr lang="es-ES" dirty="0" err="1" smtClean="0"/>
              <a:t>myvar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myvar</a:t>
            </a:r>
            <a:r>
              <a:rPr lang="es-ES" dirty="0" smtClean="0"/>
              <a:t>["z"])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4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Objects as </a:t>
            </a:r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smtClean="0"/>
              <a:t>key/value,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smtClean="0"/>
              <a:t>dictionary,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smtClean="0"/>
              <a:t>Series:</a:t>
            </a:r>
          </a:p>
          <a:p>
            <a:r>
              <a:rPr lang="en-US" dirty="0"/>
              <a:t>import 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calories = {"day1": </a:t>
            </a:r>
            <a:r>
              <a:rPr lang="en-US" dirty="0" smtClean="0"/>
              <a:t>400,</a:t>
            </a:r>
            <a:r>
              <a:rPr lang="en-US" dirty="0"/>
              <a:t> "day2": </a:t>
            </a:r>
            <a:r>
              <a:rPr lang="en-US" dirty="0" smtClean="0"/>
              <a:t>300</a:t>
            </a:r>
            <a:r>
              <a:rPr lang="en-US" dirty="0"/>
              <a:t>, "day3": </a:t>
            </a:r>
            <a:r>
              <a:rPr lang="en-US" dirty="0" smtClean="0"/>
              <a:t>350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(calories)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 err="1"/>
              <a:t>Catatan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dirty="0" smtClean="0"/>
              <a:t>Key </a:t>
            </a:r>
            <a:r>
              <a:rPr lang="en-US" dirty="0" err="1" smtClean="0"/>
              <a:t>dalam</a:t>
            </a:r>
            <a:r>
              <a:rPr lang="en-US" dirty="0" smtClean="0"/>
              <a:t> dictionary </a:t>
            </a:r>
            <a:r>
              <a:rPr lang="en-US" dirty="0" err="1"/>
              <a:t>menjadi</a:t>
            </a:r>
            <a:r>
              <a:rPr lang="en-US" dirty="0"/>
              <a:t> label.</a:t>
            </a:r>
          </a:p>
        </p:txBody>
      </p:sp>
    </p:spTree>
    <p:extLst>
      <p:ext uri="{BB962C8B-B14F-4D97-AF65-F5344CB8AC3E}">
        <p14:creationId xmlns:p14="http://schemas.microsoft.com/office/powerpoint/2010/main" val="194963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n-NO" dirty="0"/>
              <a:t>Pandas DataFrame adalah struktur data 2 dimensi, seperti array 2 dimensi, atau tabel dengan baris dan </a:t>
            </a:r>
            <a:r>
              <a:rPr lang="nn-NO" dirty="0" smtClean="0"/>
              <a:t>kolom.</a:t>
            </a:r>
            <a:endParaRPr lang="en-US" dirty="0"/>
          </a:p>
        </p:txBody>
      </p:sp>
      <p:pic>
        <p:nvPicPr>
          <p:cNvPr id="4098" name="Picture 2" descr="Series vs Data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601" y="3246976"/>
            <a:ext cx="5996274" cy="229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00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/>
              <a:t>DataFrame</a:t>
            </a:r>
            <a:r>
              <a:rPr lang="en-US" dirty="0"/>
              <a:t> Pandas </a:t>
            </a:r>
            <a:r>
              <a:rPr lang="en-US" dirty="0" err="1"/>
              <a:t>sederhana</a:t>
            </a:r>
            <a:r>
              <a:rPr lang="en-US" dirty="0" smtClean="0"/>
              <a:t>:</a:t>
            </a:r>
          </a:p>
          <a:p>
            <a:r>
              <a:rPr lang="en-US" dirty="0"/>
              <a:t>import 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=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"calories": [420, 380, 390],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"duration": [50, 40, 45]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#load data into a </a:t>
            </a:r>
            <a:r>
              <a:rPr lang="en-US" dirty="0" err="1"/>
              <a:t>DataFrame</a:t>
            </a:r>
            <a:r>
              <a:rPr lang="en-US" dirty="0"/>
              <a:t> object:</a:t>
            </a:r>
            <a:br>
              <a:rPr lang="en-US" dirty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88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 smtClean="0"/>
              <a:t>Baris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Pandas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locatribut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 smtClean="0"/>
              <a:t>ditentukan</a:t>
            </a:r>
            <a:r>
              <a:rPr lang="en-US" dirty="0" smtClean="0"/>
              <a:t>:</a:t>
            </a:r>
          </a:p>
          <a:p>
            <a:r>
              <a:rPr lang="en-US" dirty="0"/>
              <a:t>#refer to the row index: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[0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r>
              <a:rPr lang="it-IT" b="1" dirty="0"/>
              <a:t>Catatan:</a:t>
            </a:r>
            <a:r>
              <a:rPr lang="it-IT" dirty="0"/>
              <a:t> Contoh ini mengembalikan </a:t>
            </a:r>
            <a:r>
              <a:rPr lang="it-IT" b="1" dirty="0"/>
              <a:t>Seri</a:t>
            </a:r>
            <a:r>
              <a:rPr lang="it-IT" dirty="0"/>
              <a:t> Pandas </a:t>
            </a:r>
            <a:r>
              <a:rPr lang="it-IT" dirty="0" smtClean="0"/>
              <a:t>.</a:t>
            </a:r>
            <a:endParaRPr lang="en-US" dirty="0"/>
          </a:p>
          <a:p>
            <a:r>
              <a:rPr lang="en-US" dirty="0"/>
              <a:t>#use a list of indexes: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df.loc</a:t>
            </a:r>
            <a:r>
              <a:rPr lang="en-US" dirty="0"/>
              <a:t>[[0, 1</a:t>
            </a:r>
            <a:r>
              <a:rPr lang="en-US" dirty="0" smtClean="0"/>
              <a:t>]])</a:t>
            </a:r>
          </a:p>
          <a:p>
            <a:endParaRPr lang="en-US" dirty="0"/>
          </a:p>
          <a:p>
            <a:r>
              <a:rPr lang="en-US" dirty="0" err="1"/>
              <a:t>Catatan</a:t>
            </a:r>
            <a:r>
              <a:rPr lang="en-US" dirty="0"/>
              <a:t>: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[],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Pandas </a:t>
            </a:r>
            <a:r>
              <a:rPr lang="en-US" dirty="0" err="1"/>
              <a:t>DataFrame</a:t>
            </a:r>
            <a:r>
              <a:rPr lang="en-US" dirty="0"/>
              <a:t> .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576" y="2826068"/>
            <a:ext cx="2629041" cy="1016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576" y="4593081"/>
            <a:ext cx="2631947" cy="9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5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 pandas as </a:t>
            </a:r>
            <a:r>
              <a:rPr lang="en-US" dirty="0" err="1"/>
              <a:t>pd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=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"calories": [420, 380, 390],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"duration": [50, 40, 45]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(data, index = ["day1", "day2", "day3"])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80" y="2428875"/>
            <a:ext cx="3571826" cy="174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9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526</TotalTime>
  <Words>183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Introduction to pandas</vt:lpstr>
      <vt:lpstr>Apa itu Pandas?</vt:lpstr>
      <vt:lpstr>Pandas Series</vt:lpstr>
      <vt:lpstr>Pandas Series</vt:lpstr>
      <vt:lpstr>Key/Value Objects as Series</vt:lpstr>
      <vt:lpstr>DataFrame</vt:lpstr>
      <vt:lpstr>DataFrame</vt:lpstr>
      <vt:lpstr>Cari Baris</vt:lpstr>
      <vt:lpstr>Named Indexes</vt:lpstr>
      <vt:lpstr>Locate Named Indexes</vt:lpstr>
      <vt:lpstr>Load Files Into a DataFrame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pandas</dc:title>
  <dc:creator>Dell</dc:creator>
  <cp:lastModifiedBy>Dell</cp:lastModifiedBy>
  <cp:revision>18</cp:revision>
  <dcterms:created xsi:type="dcterms:W3CDTF">2021-07-12T09:10:25Z</dcterms:created>
  <dcterms:modified xsi:type="dcterms:W3CDTF">2021-07-16T08:11:48Z</dcterms:modified>
</cp:coreProperties>
</file>