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4" r:id="rId9"/>
    <p:sldId id="275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DA46A-041C-42AC-A4D3-8A871D32D83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AE740-9F04-4401-A304-B8F43D15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https://www.ibm.com/docs/en/spss-modeler/SaaS?topic=dm-crisp-help-overview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E740-9F04-4401-A304-B8F43D15D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3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5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2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9AE50E-6C6D-4FD2-9A87-C7768A14C6E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05C62A-3AE7-4FCA-AEC2-1632FA4AD5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23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How to Process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Duplikasi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r>
              <a:rPr lang="en-US" dirty="0"/>
              <a:t>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model machine learning, </a:t>
            </a:r>
            <a:r>
              <a:rPr lang="en-US" dirty="0" err="1"/>
              <a:t>apalagi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terduplikasi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Missing </a:t>
            </a:r>
            <a:r>
              <a:rPr lang="en-US" dirty="0" smtClean="0"/>
              <a:t>Value</a:t>
            </a:r>
          </a:p>
          <a:p>
            <a:r>
              <a:rPr lang="en-US" dirty="0"/>
              <a:t>Missing value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record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 Missing value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machine learning. Ada 2 (</a:t>
            </a:r>
            <a:r>
              <a:rPr lang="en-US" dirty="0" err="1"/>
              <a:t>dua</a:t>
            </a:r>
            <a:r>
              <a:rPr lang="en-US" dirty="0"/>
              <a:t>)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missing value,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data missing value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lain, </a:t>
            </a:r>
            <a:r>
              <a:rPr lang="en-US" dirty="0" err="1"/>
              <a:t>seperti</a:t>
            </a:r>
            <a:r>
              <a:rPr lang="en-US" dirty="0"/>
              <a:t> rata-rata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(mean)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(modus),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(median).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2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pandas,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NULL/NAN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dataset. </a:t>
            </a:r>
            <a:r>
              <a:rPr lang="en-US" dirty="0" err="1"/>
              <a:t>Bayangkan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memilki</a:t>
            </a:r>
            <a:r>
              <a:rPr lang="en-US" dirty="0"/>
              <a:t> 1000 </a:t>
            </a:r>
            <a:r>
              <a:rPr lang="en-US" dirty="0" err="1"/>
              <a:t>baris</a:t>
            </a:r>
            <a:r>
              <a:rPr lang="en-US" dirty="0"/>
              <a:t> data.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?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di pandas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r>
              <a:rPr lang="en-US" dirty="0"/>
              <a:t>.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/>
              <a:t>import pandas as 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csv_data</a:t>
            </a:r>
            <a:r>
              <a:rPr lang="en-US" dirty="0"/>
              <a:t> = </a:t>
            </a:r>
            <a:r>
              <a:rPr lang="en-US" dirty="0" err="1"/>
              <a:t>pd.read_csv</a:t>
            </a:r>
            <a:r>
              <a:rPr lang="en-US" dirty="0" smtClean="0"/>
              <a:t>(“shopping_data.csv</a:t>
            </a:r>
            <a:r>
              <a:rPr lang="en-US" dirty="0"/>
              <a:t>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csv_data.isnull</a:t>
            </a:r>
            <a:r>
              <a:rPr lang="en-US" dirty="0"/>
              <a:t>().</a:t>
            </a:r>
            <a:r>
              <a:rPr lang="en-US" dirty="0" err="1"/>
              <a:t>values.any</a:t>
            </a:r>
            <a:r>
              <a:rPr lang="en-US" dirty="0" smtClean="0"/>
              <a:t>())</a:t>
            </a:r>
          </a:p>
          <a:p>
            <a:r>
              <a:rPr lang="en-US" b="1" dirty="0"/>
              <a:t>Note</a:t>
            </a:r>
            <a:r>
              <a:rPr lang="en-US" dirty="0"/>
              <a:t> :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output yang </a:t>
            </a:r>
            <a:r>
              <a:rPr lang="en-US" dirty="0" err="1"/>
              <a:t>dihasilkan</a:t>
            </a:r>
            <a:r>
              <a:rPr lang="en-US" dirty="0"/>
              <a:t>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pandas,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NULL/NAN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dataset. </a:t>
            </a:r>
            <a:r>
              <a:rPr lang="en-US" dirty="0" err="1"/>
              <a:t>Bayangkan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memilki</a:t>
            </a:r>
            <a:r>
              <a:rPr lang="en-US" dirty="0"/>
              <a:t> 1000 </a:t>
            </a:r>
            <a:r>
              <a:rPr lang="en-US" dirty="0" err="1"/>
              <a:t>baris</a:t>
            </a:r>
            <a:r>
              <a:rPr lang="en-US" dirty="0"/>
              <a:t> data.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?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di pandas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r>
              <a:rPr lang="en-US" dirty="0"/>
              <a:t>.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/>
              <a:t>import pandas as 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csv_data</a:t>
            </a:r>
            <a:r>
              <a:rPr lang="en-US" dirty="0"/>
              <a:t> = </a:t>
            </a:r>
            <a:r>
              <a:rPr lang="en-US" dirty="0" err="1"/>
              <a:t>pd.read_csv</a:t>
            </a:r>
            <a:r>
              <a:rPr lang="en-US" dirty="0" smtClean="0"/>
              <a:t>(“shopping_data.csv</a:t>
            </a:r>
            <a:r>
              <a:rPr lang="en-US" dirty="0"/>
              <a:t>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csv_data.isnull</a:t>
            </a:r>
            <a:r>
              <a:rPr lang="en-US" dirty="0"/>
              <a:t>().</a:t>
            </a:r>
            <a:r>
              <a:rPr lang="en-US" dirty="0" err="1"/>
              <a:t>values.any</a:t>
            </a:r>
            <a:r>
              <a:rPr lang="en-US" dirty="0" smtClean="0"/>
              <a:t>()) #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outputnya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89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yang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r>
              <a:rPr lang="en-US" dirty="0"/>
              <a:t>.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ketikkan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/>
              <a:t>import pandas as 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csv_data</a:t>
            </a:r>
            <a:r>
              <a:rPr lang="en-US" dirty="0"/>
              <a:t> = </a:t>
            </a:r>
            <a:r>
              <a:rPr lang="en-US" dirty="0" err="1"/>
              <a:t>pd.read_csv</a:t>
            </a:r>
            <a:r>
              <a:rPr lang="en-US" dirty="0"/>
              <a:t>("COVID19_line_list_data.csv")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csv_data.isnull</a:t>
            </a:r>
            <a:r>
              <a:rPr lang="en-US" dirty="0"/>
              <a:t>().</a:t>
            </a:r>
            <a:r>
              <a:rPr lang="en-US" dirty="0" err="1"/>
              <a:t>values.any</a:t>
            </a:r>
            <a:r>
              <a:rPr lang="en-US" dirty="0" smtClean="0"/>
              <a:t>())</a:t>
            </a:r>
            <a:r>
              <a:rPr lang="en-US" dirty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outputnya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Missing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erlu</a:t>
            </a:r>
            <a:r>
              <a:rPr lang="en-US" dirty="0" smtClean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data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data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data yang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sumbangsih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Penghapusan</a:t>
            </a:r>
            <a:r>
              <a:rPr lang="en-US" dirty="0"/>
              <a:t> data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solusi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kedua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yaitu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menggunakan</a:t>
            </a:r>
            <a:r>
              <a:rPr lang="en-US" dirty="0">
                <a:solidFill>
                  <a:srgbClr val="92D050"/>
                </a:solidFill>
              </a:rPr>
              <a:t> imputation </a:t>
            </a:r>
            <a:r>
              <a:rPr lang="en-US" dirty="0"/>
              <a:t>(</a:t>
            </a:r>
            <a:r>
              <a:rPr lang="en-US" dirty="0" err="1"/>
              <a:t>pengisian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r>
              <a:rPr lang="en-US" dirty="0"/>
              <a:t>)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permasalahannya</a:t>
            </a:r>
            <a:r>
              <a:rPr lang="en-US" dirty="0"/>
              <a:t>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forecasting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general problem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data </a:t>
            </a:r>
            <a:r>
              <a:rPr lang="en-US" dirty="0" err="1">
                <a:solidFill>
                  <a:srgbClr val="92D050"/>
                </a:solidFill>
              </a:rPr>
              <a:t>kategorikal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string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menggunakna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Logistic Regression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numerical </a:t>
            </a:r>
            <a:r>
              <a:rPr lang="en-US" dirty="0" err="1">
                <a:solidFill>
                  <a:srgbClr val="92D050"/>
                </a:solidFill>
              </a:rPr>
              <a:t>bisa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menggunakan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statistik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sederhana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linear regression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general data science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mean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pandas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mean()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mean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 Mean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outlier/noisy/</a:t>
            </a:r>
            <a:r>
              <a:rPr lang="en-US" dirty="0" err="1"/>
              <a:t>anomali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.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ketikkan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/>
              <a:t>import pandas as 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csv_data</a:t>
            </a:r>
            <a:r>
              <a:rPr lang="en-US" dirty="0"/>
              <a:t> = </a:t>
            </a:r>
            <a:r>
              <a:rPr lang="en-US" dirty="0" err="1"/>
              <a:t>pd.read_csv</a:t>
            </a:r>
            <a:r>
              <a:rPr lang="en-US" dirty="0"/>
              <a:t>("shopping_data_missingvalue.csv")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csv_data.mean</a:t>
            </a:r>
            <a:r>
              <a:rPr lang="en-US" dirty="0"/>
              <a:t>())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 pandas as 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csv_data</a:t>
            </a:r>
            <a:r>
              <a:rPr lang="en-US" dirty="0"/>
              <a:t> = </a:t>
            </a:r>
            <a:r>
              <a:rPr lang="en-US" dirty="0" err="1"/>
              <a:t>pd.read_csv</a:t>
            </a:r>
            <a:r>
              <a:rPr lang="en-US" dirty="0"/>
              <a:t>("shopping_data_missingvalue.csv")</a:t>
            </a:r>
          </a:p>
          <a:p>
            <a:r>
              <a:rPr lang="en-US" dirty="0"/>
              <a:t>print(</a:t>
            </a:r>
            <a:r>
              <a:rPr lang="en-US" dirty="0" err="1"/>
              <a:t>csv_data.mean</a:t>
            </a:r>
            <a:r>
              <a:rPr lang="en-US" dirty="0"/>
              <a:t>())</a:t>
            </a:r>
          </a:p>
          <a:p>
            <a:r>
              <a:rPr lang="en-US" dirty="0"/>
              <a:t>print("Dataset yang </a:t>
            </a:r>
            <a:r>
              <a:rPr lang="en-US" dirty="0" err="1"/>
              <a:t>masih</a:t>
            </a:r>
            <a:r>
              <a:rPr lang="en-US" dirty="0"/>
              <a:t> </a:t>
            </a:r>
            <a:r>
              <a:rPr lang="en-US" dirty="0" err="1"/>
              <a:t>terdapat</a:t>
            </a:r>
            <a:r>
              <a:rPr lang="en-US" dirty="0"/>
              <a:t> </a:t>
            </a:r>
            <a:r>
              <a:rPr lang="en-US" dirty="0" err="1"/>
              <a:t>nilai</a:t>
            </a:r>
            <a:r>
              <a:rPr lang="en-US" dirty="0"/>
              <a:t> </a:t>
            </a:r>
            <a:r>
              <a:rPr lang="en-US" dirty="0" err="1"/>
              <a:t>kosong</a:t>
            </a:r>
            <a:r>
              <a:rPr lang="en-US" dirty="0"/>
              <a:t> ! :")</a:t>
            </a:r>
          </a:p>
          <a:p>
            <a:r>
              <a:rPr lang="en-US" dirty="0"/>
              <a:t>print(</a:t>
            </a:r>
            <a:r>
              <a:rPr lang="en-US" dirty="0" err="1"/>
              <a:t>csv_data.head</a:t>
            </a:r>
            <a:r>
              <a:rPr lang="en-US" dirty="0"/>
              <a:t>(10))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csv_data</a:t>
            </a:r>
            <a:r>
              <a:rPr lang="en-US" dirty="0"/>
              <a:t>=</a:t>
            </a:r>
            <a:r>
              <a:rPr lang="en-US" dirty="0" err="1"/>
              <a:t>csv_data.fillna</a:t>
            </a:r>
            <a:r>
              <a:rPr lang="en-US" dirty="0"/>
              <a:t>(</a:t>
            </a:r>
            <a:r>
              <a:rPr lang="en-US" dirty="0" err="1"/>
              <a:t>csv_data.mean</a:t>
            </a:r>
            <a:r>
              <a:rPr lang="en-US" dirty="0" smtClean="0"/>
              <a:t>()) #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NaN</a:t>
            </a:r>
            <a:endParaRPr lang="en-US" dirty="0"/>
          </a:p>
          <a:p>
            <a:r>
              <a:rPr lang="en-US" dirty="0"/>
              <a:t>print("Dataset yang </a:t>
            </a:r>
            <a:r>
              <a:rPr lang="en-US" dirty="0" err="1"/>
              <a:t>sudah</a:t>
            </a:r>
            <a:r>
              <a:rPr lang="en-US" dirty="0"/>
              <a:t> </a:t>
            </a:r>
            <a:r>
              <a:rPr lang="en-US" dirty="0" err="1"/>
              <a:t>diproses</a:t>
            </a:r>
            <a:r>
              <a:rPr lang="en-US" dirty="0"/>
              <a:t> Handling Missing Values </a:t>
            </a:r>
            <a:r>
              <a:rPr lang="en-US" dirty="0" err="1"/>
              <a:t>dengan</a:t>
            </a:r>
            <a:r>
              <a:rPr lang="en-US" dirty="0"/>
              <a:t> Mean :")</a:t>
            </a:r>
          </a:p>
          <a:p>
            <a:r>
              <a:rPr lang="en-US" dirty="0"/>
              <a:t>print(</a:t>
            </a:r>
            <a:r>
              <a:rPr lang="en-US" dirty="0" err="1"/>
              <a:t>csv_data.head</a:t>
            </a:r>
            <a:r>
              <a:rPr lang="en-US" dirty="0"/>
              <a:t>(10))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1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mean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</a:t>
            </a:r>
            <a:r>
              <a:rPr lang="en-US" dirty="0">
                <a:solidFill>
                  <a:srgbClr val="92D050"/>
                </a:solidFill>
              </a:rPr>
              <a:t> median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data-data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outlier yang </a:t>
            </a:r>
            <a:r>
              <a:rPr lang="en-US" dirty="0" err="1">
                <a:solidFill>
                  <a:srgbClr val="92D050"/>
                </a:solidFill>
              </a:rPr>
              <a:t>kuat</a:t>
            </a:r>
            <a:r>
              <a:rPr lang="en-US" dirty="0"/>
              <a:t>. </a:t>
            </a:r>
            <a:r>
              <a:rPr lang="en-US" dirty="0" err="1"/>
              <a:t>Kenapa</a:t>
            </a:r>
            <a:r>
              <a:rPr lang="en-US" dirty="0"/>
              <a:t> median </a:t>
            </a:r>
            <a:r>
              <a:rPr lang="en-US" dirty="0" err="1"/>
              <a:t>dipilih</a:t>
            </a:r>
            <a:r>
              <a:rPr lang="en-US" dirty="0"/>
              <a:t>? Median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data outlier.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data outlier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noisy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klasterisasi</a:t>
            </a:r>
            <a:r>
              <a:rPr lang="en-US" dirty="0"/>
              <a:t> (clustering</a:t>
            </a:r>
            <a:r>
              <a:rPr lang="en-US" dirty="0" smtClean="0"/>
              <a:t>).</a:t>
            </a:r>
          </a:p>
          <a:p>
            <a:r>
              <a:rPr lang="en-US" dirty="0"/>
              <a:t>import pandas as 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csv_data</a:t>
            </a:r>
            <a:r>
              <a:rPr lang="en-US" dirty="0"/>
              <a:t> = </a:t>
            </a:r>
            <a:r>
              <a:rPr lang="en-US" dirty="0" err="1"/>
              <a:t>pd.read_csv</a:t>
            </a:r>
            <a:r>
              <a:rPr lang="en-US" dirty="0"/>
              <a:t>("shopping_data_missingvalue.csv")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csv_data.median</a:t>
            </a:r>
            <a:r>
              <a:rPr lang="en-US" dirty="0"/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7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pandas as 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csv_data</a:t>
            </a:r>
            <a:r>
              <a:rPr lang="en-US" dirty="0"/>
              <a:t> = </a:t>
            </a:r>
            <a:r>
              <a:rPr lang="en-US" dirty="0" err="1"/>
              <a:t>pd.read_csv</a:t>
            </a:r>
            <a:r>
              <a:rPr lang="en-US" dirty="0"/>
              <a:t>("shopping_data_missingvalue.csv")</a:t>
            </a:r>
          </a:p>
          <a:p>
            <a:r>
              <a:rPr lang="en-US" dirty="0"/>
              <a:t>print("Dataset yang </a:t>
            </a:r>
            <a:r>
              <a:rPr lang="en-US" dirty="0" err="1"/>
              <a:t>masih</a:t>
            </a:r>
            <a:r>
              <a:rPr lang="en-US" dirty="0"/>
              <a:t> </a:t>
            </a:r>
            <a:r>
              <a:rPr lang="en-US" dirty="0" err="1"/>
              <a:t>terdapat</a:t>
            </a:r>
            <a:r>
              <a:rPr lang="en-US" dirty="0"/>
              <a:t> </a:t>
            </a:r>
            <a:r>
              <a:rPr lang="en-US" dirty="0" err="1"/>
              <a:t>nilai</a:t>
            </a:r>
            <a:r>
              <a:rPr lang="en-US" dirty="0"/>
              <a:t> </a:t>
            </a:r>
            <a:r>
              <a:rPr lang="en-US" dirty="0" err="1"/>
              <a:t>kosong</a:t>
            </a:r>
            <a:r>
              <a:rPr lang="en-US" dirty="0"/>
              <a:t> ! :")</a:t>
            </a:r>
          </a:p>
          <a:p>
            <a:r>
              <a:rPr lang="en-US" dirty="0"/>
              <a:t>print(</a:t>
            </a:r>
            <a:r>
              <a:rPr lang="en-US" dirty="0" err="1"/>
              <a:t>csv_data.head</a:t>
            </a:r>
            <a:r>
              <a:rPr lang="en-US" dirty="0"/>
              <a:t>(10))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csv_data</a:t>
            </a:r>
            <a:r>
              <a:rPr lang="en-US" dirty="0"/>
              <a:t>=</a:t>
            </a:r>
            <a:r>
              <a:rPr lang="en-US" dirty="0" err="1"/>
              <a:t>csv_data.fillna</a:t>
            </a:r>
            <a:r>
              <a:rPr lang="en-US" dirty="0"/>
              <a:t>(</a:t>
            </a:r>
            <a:r>
              <a:rPr lang="en-US" dirty="0" err="1"/>
              <a:t>csv_data.median</a:t>
            </a:r>
            <a:r>
              <a:rPr lang="en-US" dirty="0" smtClean="0"/>
              <a:t>()) #</a:t>
            </a:r>
            <a:r>
              <a:rPr lang="en-US" dirty="0" err="1" smtClean="0"/>
              <a:t>isi</a:t>
            </a:r>
            <a:r>
              <a:rPr lang="en-US" dirty="0" smtClean="0"/>
              <a:t> missing value </a:t>
            </a:r>
            <a:r>
              <a:rPr lang="en-US" dirty="0" err="1" smtClean="0"/>
              <a:t>dengan</a:t>
            </a:r>
            <a:r>
              <a:rPr lang="en-US" dirty="0" smtClean="0"/>
              <a:t> median</a:t>
            </a:r>
            <a:endParaRPr lang="en-US" dirty="0"/>
          </a:p>
          <a:p>
            <a:r>
              <a:rPr lang="en-US" dirty="0"/>
              <a:t>print("Dataset yang </a:t>
            </a:r>
            <a:r>
              <a:rPr lang="en-US" dirty="0" err="1"/>
              <a:t>sudah</a:t>
            </a:r>
            <a:r>
              <a:rPr lang="en-US" dirty="0"/>
              <a:t> </a:t>
            </a:r>
            <a:r>
              <a:rPr lang="en-US" dirty="0" err="1"/>
              <a:t>diproses</a:t>
            </a:r>
            <a:r>
              <a:rPr lang="en-US" dirty="0"/>
              <a:t> Handling Missing Values </a:t>
            </a:r>
            <a:r>
              <a:rPr lang="en-US" dirty="0" err="1"/>
              <a:t>dengan</a:t>
            </a:r>
            <a:r>
              <a:rPr lang="en-US" dirty="0"/>
              <a:t> Median :")</a:t>
            </a:r>
          </a:p>
          <a:p>
            <a:r>
              <a:rPr lang="en-US" dirty="0"/>
              <a:t>print(</a:t>
            </a:r>
            <a:r>
              <a:rPr lang="en-US" dirty="0" err="1"/>
              <a:t>csv_data.head</a:t>
            </a:r>
            <a:r>
              <a:rPr lang="en-US" dirty="0"/>
              <a:t>(10))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2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Normali</a:t>
            </a:r>
            <a:r>
              <a:rPr lang="en-US" dirty="0"/>
              <a:t>zation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preparation.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 err="1"/>
              <a:t>normali</a:t>
            </a:r>
            <a:r>
              <a:rPr lang="en-US" dirty="0" err="1"/>
              <a:t>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 </a:t>
            </a:r>
            <a:r>
              <a:rPr lang="en-US" dirty="0"/>
              <a:t>Normali</a:t>
            </a:r>
            <a:r>
              <a:rPr lang="en-US" dirty="0"/>
              <a:t>zation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machine learning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/>
              <a:t>normali</a:t>
            </a:r>
            <a:r>
              <a:rPr lang="en-US" dirty="0"/>
              <a:t>zation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dataset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smtClean="0"/>
              <a:t>22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smtClean="0"/>
              <a:t>44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smtClean="0"/>
              <a:t>3.000.000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smtClean="0"/>
              <a:t>33.000.000</a:t>
            </a:r>
            <a:r>
              <a:rPr lang="en-US" dirty="0"/>
              <a:t>.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juta</a:t>
            </a:r>
            <a:r>
              <a:rPr lang="en-US" dirty="0"/>
              <a:t> kali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80638"/>
              </p:ext>
            </p:extLst>
          </p:nvPr>
        </p:nvGraphicFramePr>
        <p:xfrm>
          <a:off x="3081858" y="3165120"/>
          <a:ext cx="5631318" cy="1645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77106"/>
                <a:gridCol w="1877106"/>
                <a:gridCol w="187710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Nama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Gaji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Umur</a:t>
                      </a: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11.000.000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33</a:t>
                      </a: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33.000.000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44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3.000.000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22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5.500.000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25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85.000.000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27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48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data,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Collection &amp; Storage. </a:t>
            </a:r>
          </a:p>
          <a:p>
            <a:r>
              <a:rPr lang="en-US" dirty="0" err="1"/>
              <a:t>mengumpulkan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web, </a:t>
            </a:r>
            <a:r>
              <a:rPr lang="en-US" dirty="0" err="1"/>
              <a:t>pos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 yang </a:t>
            </a:r>
            <a:r>
              <a:rPr lang="en-US" dirty="0" err="1"/>
              <a:t>diberi</a:t>
            </a:r>
            <a:r>
              <a:rPr lang="en-US" dirty="0"/>
              <a:t> tag,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data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mentah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data.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Data Preparation &amp; </a:t>
            </a:r>
            <a:r>
              <a:rPr lang="en-US" dirty="0" smtClean="0"/>
              <a:t>Processing</a:t>
            </a:r>
            <a:endParaRPr lang="en-US" dirty="0"/>
          </a:p>
          <a:p>
            <a:r>
              <a:rPr lang="en-US" dirty="0"/>
              <a:t>Kita </a:t>
            </a:r>
            <a:r>
              <a:rPr lang="en-US" dirty="0" err="1"/>
              <a:t>menyiapkan</a:t>
            </a:r>
            <a:r>
              <a:rPr lang="en-US" dirty="0"/>
              <a:t> data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"</a:t>
            </a:r>
            <a:r>
              <a:rPr lang="en-US" dirty="0" err="1"/>
              <a:t>membersihkan</a:t>
            </a:r>
            <a:r>
              <a:rPr lang="en-US" dirty="0"/>
              <a:t> data",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mengonversi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model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linear,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.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normalization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min-max scaling</a:t>
            </a:r>
            <a:r>
              <a:rPr lang="en-US" dirty="0"/>
              <a:t> 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dipetakan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1.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 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CRISP-DM,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Cross-Industry Standard Process for Data Mining,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di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memandu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penambangan</a:t>
            </a:r>
            <a:r>
              <a:rPr lang="en-US" dirty="0"/>
              <a:t> data </a:t>
            </a:r>
            <a:r>
              <a:rPr lang="en-US" dirty="0" err="1"/>
              <a:t>Anda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028" y="3139776"/>
            <a:ext cx="3330948" cy="3330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8712" y="3422220"/>
            <a:ext cx="4929188" cy="304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mining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pengerukan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r>
              <a:rPr lang="en-US" dirty="0"/>
              <a:t>. Proses data mining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, </a:t>
            </a:r>
            <a:r>
              <a:rPr lang="en-US" dirty="0" err="1"/>
              <a:t>matematika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 </a:t>
            </a:r>
            <a:r>
              <a:rPr lang="en-US" dirty="0" err="1" smtClean="0"/>
              <a:t>tekonologi</a:t>
            </a:r>
            <a:r>
              <a:rPr lang="en-US" dirty="0" smtClean="0"/>
              <a:t> AI.</a:t>
            </a:r>
          </a:p>
        </p:txBody>
      </p:sp>
    </p:spTree>
    <p:extLst>
      <p:ext uri="{BB962C8B-B14F-4D97-AF65-F5344CB8AC3E}">
        <p14:creationId xmlns:p14="http://schemas.microsoft.com/office/powerpoint/2010/main" val="11718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Exploration &amp; Visualization.</a:t>
            </a:r>
          </a:p>
          <a:p>
            <a:r>
              <a:rPr lang="en-US" dirty="0"/>
              <a:t>Kita </a:t>
            </a:r>
            <a:r>
              <a:rPr lang="en-US" dirty="0" err="1"/>
              <a:t>menjelajahi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dibersihkan</a:t>
            </a:r>
            <a:r>
              <a:rPr lang="en-US" dirty="0"/>
              <a:t>.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dasbor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data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Experimentation &amp; Prediction.</a:t>
            </a:r>
          </a:p>
          <a:p>
            <a:r>
              <a:rPr lang="en-US" dirty="0"/>
              <a:t>Kita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data. 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(Customer segmentation workflow)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Irfan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data science di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langganan</a:t>
            </a:r>
            <a:r>
              <a:rPr lang="en-US" dirty="0"/>
              <a:t>. </a:t>
            </a:r>
            <a:r>
              <a:rPr lang="en-US" dirty="0" err="1"/>
              <a:t>Timnya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menyelidiki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(loss of customers), yang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churn </a:t>
            </a:r>
            <a:r>
              <a:rPr lang="en-US" dirty="0" err="1"/>
              <a:t>pelanggan</a:t>
            </a:r>
            <a:r>
              <a:rPr lang="en-US" dirty="0"/>
              <a:t> (customer churn).</a:t>
            </a:r>
          </a:p>
          <a:p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Irfan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unduh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Format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zona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diagram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peluruhan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langganan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kelompoknya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Kelompokkan</a:t>
            </a:r>
            <a:r>
              <a:rPr lang="en-US" dirty="0"/>
              <a:t> (cluster)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persona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meprediksi</a:t>
            </a:r>
            <a:r>
              <a:rPr lang="en-US" dirty="0"/>
              <a:t> churn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cluster.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fraud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Misalkan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pendeteksian</a:t>
            </a:r>
            <a:r>
              <a:rPr lang="en-US" sz="2000" dirty="0"/>
              <a:t> </a:t>
            </a:r>
            <a:r>
              <a:rPr lang="en-US" sz="2000" dirty="0" err="1"/>
              <a:t>penipuan</a:t>
            </a:r>
            <a:r>
              <a:rPr lang="en-US" sz="2000" dirty="0"/>
              <a:t> di bank </a:t>
            </a:r>
            <a:r>
              <a:rPr lang="en-US" sz="2000" dirty="0" err="1"/>
              <a:t>besar</a:t>
            </a:r>
            <a:r>
              <a:rPr lang="en-US" sz="2000" dirty="0"/>
              <a:t>. 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/>
              <a:t>data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 smtClean="0"/>
              <a:t>palsu</a:t>
            </a:r>
            <a:r>
              <a:rPr lang="en-US" sz="2000" dirty="0" smtClean="0"/>
              <a:t>. </a:t>
            </a:r>
          </a:p>
          <a:p>
            <a:pPr marL="0" indent="0" algn="just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mengumpulkan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b="1" dirty="0" err="1"/>
              <a:t>tentang</a:t>
            </a:r>
            <a:r>
              <a:rPr lang="en-US" sz="2000" b="1" dirty="0"/>
              <a:t> </a:t>
            </a:r>
            <a:r>
              <a:rPr lang="en-US" sz="2000" b="1" dirty="0" err="1"/>
              <a:t>setiap</a:t>
            </a:r>
            <a:r>
              <a:rPr lang="en-US" sz="2000" b="1" dirty="0"/>
              <a:t> </a:t>
            </a:r>
            <a:r>
              <a:rPr lang="en-US" sz="2000" b="1" dirty="0" err="1"/>
              <a:t>pembelian</a:t>
            </a:r>
            <a:r>
              <a:rPr lang="en-US" sz="2000" b="1" dirty="0"/>
              <a:t>, </a:t>
            </a:r>
            <a:r>
              <a:rPr lang="en-US" sz="2000" b="1" dirty="0" err="1"/>
              <a:t>seperti</a:t>
            </a:r>
            <a:r>
              <a:rPr lang="en-US" sz="2000" b="1" dirty="0"/>
              <a:t> </a:t>
            </a:r>
            <a:r>
              <a:rPr lang="en-US" sz="2000" b="1" dirty="0" err="1"/>
              <a:t>jumlah</a:t>
            </a:r>
            <a:r>
              <a:rPr lang="en-US" sz="2000" b="1" dirty="0"/>
              <a:t>, </a:t>
            </a:r>
            <a:r>
              <a:rPr lang="en-US" sz="2000" b="1" dirty="0" err="1"/>
              <a:t>tanggal</a:t>
            </a:r>
            <a:r>
              <a:rPr lang="en-US" sz="2000" b="1" dirty="0"/>
              <a:t>, </a:t>
            </a:r>
            <a:r>
              <a:rPr lang="en-US" sz="2000" b="1" dirty="0" err="1"/>
              <a:t>lokasi</a:t>
            </a:r>
            <a:r>
              <a:rPr lang="en-US" sz="2000" b="1" dirty="0"/>
              <a:t>, </a:t>
            </a: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pembelian</a:t>
            </a:r>
            <a:r>
              <a:rPr lang="en-US" sz="2000" b="1" dirty="0"/>
              <a:t>,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alamat</a:t>
            </a:r>
            <a:r>
              <a:rPr lang="en-US" sz="2000" b="1" dirty="0"/>
              <a:t> </a:t>
            </a:r>
            <a:r>
              <a:rPr lang="en-US" sz="2000" b="1" dirty="0" err="1"/>
              <a:t>pemegang</a:t>
            </a:r>
            <a:r>
              <a:rPr lang="en-US" sz="2000" b="1" dirty="0"/>
              <a:t> </a:t>
            </a:r>
            <a:r>
              <a:rPr lang="en-US" sz="2000" b="1" dirty="0" err="1"/>
              <a:t>kartu</a:t>
            </a:r>
            <a:r>
              <a:rPr lang="en-US" sz="2000" dirty="0"/>
              <a:t>. 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,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 label yang </a:t>
            </a:r>
            <a:r>
              <a:rPr lang="en-US" sz="2000" dirty="0" err="1"/>
              <a:t>memberi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valid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curang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C4C64ACB-5322-4C9C-A864-504ACED0C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1" t="34630" r="24126" b="29879"/>
          <a:stretch/>
        </p:blipFill>
        <p:spPr>
          <a:xfrm>
            <a:off x="2552252" y="4297680"/>
            <a:ext cx="5771478" cy="20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7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fraud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Untungnya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database. 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"data </a:t>
            </a:r>
            <a:r>
              <a:rPr lang="en-US" dirty="0" err="1"/>
              <a:t>pelatihan</a:t>
            </a:r>
            <a:r>
              <a:rPr lang="en-US" dirty="0"/>
              <a:t>",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. 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: </a:t>
            </a:r>
            <a:r>
              <a:rPr lang="en-US" b="1" dirty="0" err="1"/>
              <a:t>Berapa</a:t>
            </a:r>
            <a:r>
              <a:rPr lang="en-US" b="1" dirty="0"/>
              <a:t> </a:t>
            </a:r>
            <a:r>
              <a:rPr lang="en-US" b="1" dirty="0" err="1"/>
              <a:t>probabilitas</a:t>
            </a:r>
            <a:r>
              <a:rPr lang="en-US" b="1" dirty="0"/>
              <a:t> </a:t>
            </a:r>
            <a:r>
              <a:rPr lang="en-US" b="1" dirty="0" err="1"/>
              <a:t>transaksi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curang</a:t>
            </a:r>
            <a:r>
              <a:rPr lang="en-US" b="1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6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Missing Hingga Normalisasi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dataset,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kalanya</a:t>
            </a:r>
            <a:r>
              <a:rPr lang="en-US" dirty="0"/>
              <a:t> data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menyulitkan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 </a:t>
            </a:r>
            <a:r>
              <a:rPr lang="en-US" dirty="0" err="1"/>
              <a:t>Penanggulangan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Handling Missing Value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Penanganan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data science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real,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anjurkan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trace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memerika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record.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human record.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data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data science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2050" name="Picture 2" descr="58bq-CVvkmsUVbBK0JEov8kAuCPv9BeyqM2a6lXyQipCJAKzLec4bF2-YRW9Mfr2sWC1xOChsAGBkbnG8LluMaCoszlAPWVquFOT3CBIDpjlWaQTqByKE5GuiKFJRVBRPkMi9ZC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00" y="2330451"/>
            <a:ext cx="8148217" cy="390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5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diperhatikan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proses data cleaning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Konsistensi</a:t>
            </a:r>
            <a:r>
              <a:rPr lang="en-US" sz="2000" dirty="0"/>
              <a:t> Format</a:t>
            </a:r>
            <a:br>
              <a:rPr lang="en-US" sz="2000" dirty="0"/>
            </a:b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format yang </a:t>
            </a:r>
            <a:r>
              <a:rPr lang="en-US" sz="2000" dirty="0" err="1"/>
              <a:t>konsisten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tanggal</a:t>
            </a:r>
            <a:r>
              <a:rPr lang="en-US" sz="2000" dirty="0"/>
              <a:t> </a:t>
            </a:r>
            <a:r>
              <a:rPr lang="en-US" sz="2000" dirty="0" smtClean="0"/>
              <a:t>11-Okt-2021 </a:t>
            </a:r>
            <a:r>
              <a:rPr lang="en-US" sz="2000" dirty="0"/>
              <a:t>versus </a:t>
            </a:r>
            <a:r>
              <a:rPr lang="en-US" sz="2000" dirty="0" smtClean="0"/>
              <a:t>11/10/21. </a:t>
            </a:r>
            <a:r>
              <a:rPr lang="en-US" sz="2000" dirty="0"/>
              <a:t>Format jam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smtClean="0"/>
              <a:t>17.30 </a:t>
            </a:r>
            <a:r>
              <a:rPr lang="en-US" sz="2000" dirty="0"/>
              <a:t>versus </a:t>
            </a:r>
            <a:r>
              <a:rPr lang="en-US" sz="2000" dirty="0" smtClean="0"/>
              <a:t>5.30 </a:t>
            </a:r>
            <a:r>
              <a:rPr lang="en-US" sz="2000" dirty="0"/>
              <a:t>pm.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uang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smtClean="0"/>
              <a:t>18000 </a:t>
            </a:r>
            <a:r>
              <a:rPr lang="en-US" sz="2000" dirty="0"/>
              <a:t>versus </a:t>
            </a:r>
            <a:r>
              <a:rPr lang="en-US" sz="2000" dirty="0" err="1"/>
              <a:t>Rp</a:t>
            </a:r>
            <a:r>
              <a:rPr lang="en-US" sz="2000" dirty="0"/>
              <a:t> </a:t>
            </a:r>
            <a:r>
              <a:rPr lang="en-US" sz="2000" dirty="0" smtClean="0"/>
              <a:t>18.000</a:t>
            </a:r>
            <a:r>
              <a:rPr lang="en-US" sz="2000" dirty="0"/>
              <a:t>. Data </a:t>
            </a:r>
            <a:r>
              <a:rPr lang="en-US" sz="2000" dirty="0" err="1"/>
              <a:t>dengan</a:t>
            </a:r>
            <a:r>
              <a:rPr lang="en-US" sz="2000" dirty="0"/>
              <a:t> format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diolah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model machine learning. </a:t>
            </a:r>
            <a:r>
              <a:rPr lang="en-US" sz="2000" dirty="0" err="1"/>
              <a:t>Solusinya</a:t>
            </a:r>
            <a:r>
              <a:rPr lang="en-US" sz="2000" dirty="0"/>
              <a:t>, format data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disamakan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konsisten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smtClean="0"/>
              <a:t>Data</a:t>
            </a:r>
          </a:p>
          <a:p>
            <a:pPr marL="502920" lvl="3" indent="0">
              <a:buNone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sampai</a:t>
            </a:r>
            <a:r>
              <a:rPr lang="en-US" sz="2000" dirty="0"/>
              <a:t> 100, </a:t>
            </a:r>
            <a:r>
              <a:rPr lang="en-US" sz="2000" dirty="0" err="1"/>
              <a:t>pastikan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data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100. </a:t>
            </a:r>
            <a:r>
              <a:rPr lang="en-US" sz="2000" dirty="0" err="1"/>
              <a:t>Untuk</a:t>
            </a:r>
            <a:r>
              <a:rPr lang="en-US" sz="2000" dirty="0"/>
              <a:t> data </a:t>
            </a:r>
            <a:r>
              <a:rPr lang="en-US" sz="2000" dirty="0" err="1"/>
              <a:t>numerik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pastikan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0211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1113</Words>
  <Application>Microsoft Office PowerPoint</Application>
  <PresentationFormat>Widescreen</PresentationFormat>
  <Paragraphs>122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Learn How to Process Data</vt:lpstr>
      <vt:lpstr>Alur kerja data science</vt:lpstr>
      <vt:lpstr>Alur kerja data science</vt:lpstr>
      <vt:lpstr>Alur kerja segmentasi pelanggan (Customer segmentation workflow)</vt:lpstr>
      <vt:lpstr>Case study: fraud Detection</vt:lpstr>
      <vt:lpstr>Case study: fraud Detection</vt:lpstr>
      <vt:lpstr>Data Missing Hingga Normalisasi Data</vt:lpstr>
      <vt:lpstr>Data cleaning</vt:lpstr>
      <vt:lpstr>Data cleaning</vt:lpstr>
      <vt:lpstr>PowerPoint Presentation</vt:lpstr>
      <vt:lpstr>Exercise:</vt:lpstr>
      <vt:lpstr>Exercise:</vt:lpstr>
      <vt:lpstr>Exercise:</vt:lpstr>
      <vt:lpstr>Solusi mengisi Missing Value</vt:lpstr>
      <vt:lpstr>Mengisi dengan Mean</vt:lpstr>
      <vt:lpstr>Mengisi dengan Mean</vt:lpstr>
      <vt:lpstr>Mengisi dengan Median</vt:lpstr>
      <vt:lpstr>Mengisi dengan Median</vt:lpstr>
      <vt:lpstr>Normalisasi Data</vt:lpstr>
      <vt:lpstr>Normalisasi Data</vt:lpstr>
      <vt:lpstr>CRISP-DM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How to Process Data</dc:title>
  <dc:creator>Dell</dc:creator>
  <cp:lastModifiedBy>Dell</cp:lastModifiedBy>
  <cp:revision>17</cp:revision>
  <dcterms:created xsi:type="dcterms:W3CDTF">2021-07-17T09:17:22Z</dcterms:created>
  <dcterms:modified xsi:type="dcterms:W3CDTF">2021-07-17T10:49:49Z</dcterms:modified>
</cp:coreProperties>
</file>