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73" r:id="rId8"/>
    <p:sldId id="276" r:id="rId9"/>
    <p:sldId id="265" r:id="rId10"/>
    <p:sldId id="266" r:id="rId11"/>
    <p:sldId id="267" r:id="rId12"/>
    <p:sldId id="269" r:id="rId13"/>
    <p:sldId id="270" r:id="rId14"/>
    <p:sldId id="272" r:id="rId15"/>
    <p:sldId id="268" r:id="rId16"/>
    <p:sldId id="26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036" autoAdjust="0"/>
  </p:normalViewPr>
  <p:slideViewPr>
    <p:cSldViewPr snapToGrid="0">
      <p:cViewPr varScale="1">
        <p:scale>
          <a:sx n="60" d="100"/>
          <a:sy n="60" d="100"/>
        </p:scale>
        <p:origin x="93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1E018-9E30-4442-87B0-E4DEC05AC48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8A48F-E7CD-4FA0-8F63-73085108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Varibales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mengkonversinya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terlebih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dahulu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8A48F-E7CD-4FA0-8F63-73085108C8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terdapat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variables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jaraknya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 Distance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Pythagoras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 Distance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8A48F-E7CD-4FA0-8F63-73085108C8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8A48F-E7CD-4FA0-8F63-73085108C8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1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1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5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8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6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46E789-9862-41EC-A271-5E78EF8D45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CC6032-DCCB-4097-9A6C-48ABB2AD22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voting-records/house-votes-84.dat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svm-classification-scikit-learn-python" TargetMode="External"/><Relationship Id="rId7" Type="http://schemas.openxmlformats.org/officeDocument/2006/relationships/hyperlink" Target="https://www.datacamp.com/community/tutorials/decision-tree-classification-python" TargetMode="External"/><Relationship Id="rId2" Type="http://schemas.openxmlformats.org/officeDocument/2006/relationships/hyperlink" Target="https://medium.com/analytics-vidhya/part-1-a-z-of-decision-trees-40e2bd8c40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cienceplus.com/machine-learning-for-diabetes-with-python/" TargetMode="External"/><Relationship Id="rId5" Type="http://schemas.openxmlformats.org/officeDocument/2006/relationships/hyperlink" Target="https://www.dicoding.com/academies/184/discussions/97178" TargetMode="External"/><Relationship Id="rId4" Type="http://schemas.openxmlformats.org/officeDocument/2006/relationships/hyperlink" Target="https://towardsdatascience.com/exploring-classifiers-with-python-scikit-learn-iris-dataset-2bcb490d2e1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e1gov7jd2E" TargetMode="External"/><Relationship Id="rId2" Type="http://schemas.openxmlformats.org/officeDocument/2006/relationships/hyperlink" Target="https://www.youtube.com/watch?v=z69XYXpvV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hyperlink" Target="https://github.com/susanli2016/Machine-Learning-with-Python/blob/master/diabetes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dasar</a:t>
            </a:r>
            <a:r>
              <a:rPr lang="en-US" dirty="0"/>
              <a:t> k-Nearest Neighbors, </a:t>
            </a:r>
            <a:r>
              <a:rPr lang="en-US" dirty="0" err="1"/>
              <a:t>atau</a:t>
            </a:r>
            <a:r>
              <a:rPr lang="en-US" dirty="0"/>
              <a:t> KNN,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K </a:t>
            </a:r>
            <a:r>
              <a:rPr lang="en-US" dirty="0" err="1" smtClean="0"/>
              <a:t>tertangga</a:t>
            </a:r>
            <a:r>
              <a:rPr lang="en-US" dirty="0" smtClean="0"/>
              <a:t> </a:t>
            </a:r>
            <a:r>
              <a:rPr lang="en-US" dirty="0" err="1" smtClean="0"/>
              <a:t>terdekatnya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08" y="3412846"/>
            <a:ext cx="2343150" cy="187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31" y="3190035"/>
            <a:ext cx="2647950" cy="2228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07024" y="5679456"/>
            <a:ext cx="24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merah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55859" y="5679456"/>
            <a:ext cx="24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hijau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9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data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12 data normal(</a:t>
            </a:r>
            <a:r>
              <a:rPr lang="en-US" dirty="0" err="1" smtClean="0"/>
              <a:t>biru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12 </a:t>
            </a:r>
            <a:r>
              <a:rPr lang="en-US" dirty="0" err="1" smtClean="0"/>
              <a:t>penderita</a:t>
            </a:r>
            <a:r>
              <a:rPr lang="en-US" dirty="0" smtClean="0"/>
              <a:t> </a:t>
            </a:r>
            <a:r>
              <a:rPr lang="en-US" dirty="0" err="1" smtClean="0"/>
              <a:t>hypertensi</a:t>
            </a:r>
            <a:r>
              <a:rPr lang="en-US" dirty="0" smtClean="0"/>
              <a:t>(</a:t>
            </a:r>
            <a:r>
              <a:rPr lang="en-US" dirty="0" err="1" smtClean="0"/>
              <a:t>merah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227293"/>
            <a:ext cx="4706993" cy="2743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0" y="3227293"/>
            <a:ext cx="4489790" cy="28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pic>
        <p:nvPicPr>
          <p:cNvPr id="1026" name="Picture 2" descr="https://miro.medium.com/max/844/1*lQIJ9L-jjDgf1tllQ2WnHQ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708" y="2204944"/>
            <a:ext cx="401955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64625" y="2204944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/>
              <a:t>Independent </a:t>
            </a:r>
            <a:r>
              <a:rPr lang="en-US" b="1" i="1" dirty="0" smtClean="0"/>
              <a:t>Variables (features)</a:t>
            </a:r>
            <a:r>
              <a:rPr lang="en-US" dirty="0" smtClean="0"/>
              <a:t>, </a:t>
            </a:r>
            <a:r>
              <a:rPr lang="en-US" dirty="0" err="1"/>
              <a:t>yaitu</a:t>
            </a:r>
            <a:r>
              <a:rPr lang="en-US" dirty="0"/>
              <a:t> variable yang </a:t>
            </a:r>
            <a:r>
              <a:rPr lang="en-US" dirty="0" err="1"/>
              <a:t>nilainya</a:t>
            </a:r>
            <a:r>
              <a:rPr lang="en-US" dirty="0"/>
              <a:t> 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dipengaruhi</a:t>
            </a:r>
            <a:r>
              <a:rPr lang="en-US" b="1" dirty="0"/>
              <a:t> </a:t>
            </a:r>
            <a:r>
              <a:rPr lang="en-US" dirty="0" err="1"/>
              <a:t>oleh</a:t>
            </a:r>
            <a:r>
              <a:rPr lang="en-US" dirty="0"/>
              <a:t> variable lain.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 </a:t>
            </a:r>
            <a:r>
              <a:rPr lang="en-US" i="1" dirty="0"/>
              <a:t>data </a:t>
            </a:r>
            <a:r>
              <a:rPr lang="en-US" dirty="0" err="1"/>
              <a:t>diatas</a:t>
            </a:r>
            <a:r>
              <a:rPr lang="en-US" dirty="0"/>
              <a:t>, yang </a:t>
            </a:r>
            <a:r>
              <a:rPr lang="en-US" dirty="0" err="1"/>
              <a:t>termasuk</a:t>
            </a:r>
            <a:r>
              <a:rPr lang="en-US" i="1" dirty="0"/>
              <a:t> independent variable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i="1" dirty="0" err="1"/>
              <a:t>Lat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b="1" i="1" dirty="0"/>
              <a:t>Long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Dependent </a:t>
            </a:r>
            <a:r>
              <a:rPr lang="en-US" b="1" i="1" dirty="0" smtClean="0"/>
              <a:t>Variables (target)</a:t>
            </a:r>
            <a:r>
              <a:rPr lang="en-US" dirty="0" smtClean="0"/>
              <a:t>,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i="1" dirty="0"/>
              <a:t>variable </a:t>
            </a:r>
            <a:r>
              <a:rPr lang="en-US" dirty="0"/>
              <a:t>yang </a:t>
            </a:r>
            <a:r>
              <a:rPr lang="en-US" dirty="0" err="1"/>
              <a:t>nilainya</a:t>
            </a:r>
            <a:r>
              <a:rPr lang="en-US" dirty="0"/>
              <a:t> </a:t>
            </a:r>
            <a:r>
              <a:rPr lang="en-US" b="1" dirty="0" err="1"/>
              <a:t>dipengaruhi</a:t>
            </a:r>
            <a:r>
              <a:rPr lang="en-US" dirty="0"/>
              <a:t> </a:t>
            </a:r>
            <a:r>
              <a:rPr lang="en-US" dirty="0" err="1"/>
              <a:t>oleh</a:t>
            </a:r>
            <a:r>
              <a:rPr lang="en-US" dirty="0"/>
              <a:t> </a:t>
            </a:r>
            <a:r>
              <a:rPr lang="en-US" i="1" dirty="0"/>
              <a:t>variable </a:t>
            </a:r>
            <a:r>
              <a:rPr lang="en-US" dirty="0"/>
              <a:t>lain.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 </a:t>
            </a:r>
            <a:r>
              <a:rPr lang="en-US" i="1" dirty="0"/>
              <a:t>data </a:t>
            </a:r>
            <a:r>
              <a:rPr lang="en-US" dirty="0" err="1"/>
              <a:t>diatas</a:t>
            </a:r>
            <a:r>
              <a:rPr lang="en-US" dirty="0"/>
              <a:t>, yang 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i="1" dirty="0"/>
              <a:t>dependent variable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dirty="0" err="1"/>
              <a:t>Lokasi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A-G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 </a:t>
            </a:r>
            <a:r>
              <a:rPr lang="en-US" b="1" i="1" dirty="0" err="1"/>
              <a:t>pythagoras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23" y="3138208"/>
            <a:ext cx="5667375" cy="1657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0012" y="3254188"/>
            <a:ext cx="325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Ket</a:t>
            </a:r>
            <a:r>
              <a:rPr lang="en-US" b="1" dirty="0" smtClean="0"/>
              <a:t>:</a:t>
            </a:r>
          </a:p>
          <a:p>
            <a:pPr algn="just"/>
            <a:r>
              <a:rPr lang="en-US" b="1" dirty="0" smtClean="0"/>
              <a:t>x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i="1" dirty="0" err="1"/>
              <a:t>Lat</a:t>
            </a:r>
            <a:r>
              <a:rPr lang="en-US" dirty="0"/>
              <a:t>, </a:t>
            </a:r>
            <a:r>
              <a:rPr lang="en-US" b="1" dirty="0"/>
              <a:t>y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i="1" dirty="0"/>
              <a:t>Long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 </a:t>
            </a:r>
            <a:r>
              <a:rPr lang="en-US" b="1" dirty="0"/>
              <a:t>(</a:t>
            </a:r>
            <a:r>
              <a:rPr lang="en-US" b="1" dirty="0" smtClean="0"/>
              <a:t>x1,y1</a:t>
            </a:r>
            <a:r>
              <a:rPr lang="en-US" b="1" dirty="0"/>
              <a:t>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 err="1"/>
              <a:t>lat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i="1" dirty="0" err="1" smtClean="0"/>
              <a:t>long</a:t>
            </a:r>
            <a:r>
              <a:rPr lang="en-US" i="1" dirty="0"/>
              <a:t> 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b="1" dirty="0" err="1"/>
              <a:t>rumah</a:t>
            </a:r>
            <a:r>
              <a:rPr lang="en-US" b="1" dirty="0"/>
              <a:t> X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b="1" dirty="0"/>
              <a:t>(</a:t>
            </a:r>
            <a:r>
              <a:rPr lang="en-US" b="1" dirty="0" smtClean="0"/>
              <a:t>x2, y2</a:t>
            </a:r>
            <a:r>
              <a:rPr lang="en-US" b="1" dirty="0"/>
              <a:t>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 err="1"/>
              <a:t>lat</a:t>
            </a:r>
            <a:r>
              <a:rPr lang="en-US" i="1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long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b="1" dirty="0" err="1" smtClean="0"/>
              <a:t>masing-masing</a:t>
            </a:r>
            <a:r>
              <a:rPr lang="en-US" b="1" dirty="0" smtClean="0"/>
              <a:t> </a:t>
            </a:r>
            <a:r>
              <a:rPr lang="en-US" b="1" dirty="0" err="1"/>
              <a:t>tetangganya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5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2165" y="2918012"/>
            <a:ext cx="4182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</a:t>
            </a:r>
            <a:r>
              <a:rPr lang="en-US" dirty="0" smtClean="0"/>
              <a:t>:</a:t>
            </a:r>
          </a:p>
          <a:p>
            <a:r>
              <a:rPr lang="en-US" dirty="0"/>
              <a:t>D</a:t>
            </a:r>
            <a:r>
              <a:rPr lang="en-US" dirty="0" smtClean="0"/>
              <a:t>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 smtClean="0"/>
              <a:t>perhitungan</a:t>
            </a:r>
            <a:r>
              <a:rPr lang="en-US" dirty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3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 smtClean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/>
              <a:t>Rumah</a:t>
            </a:r>
            <a:r>
              <a:rPr lang="en-US" b="1" dirty="0"/>
              <a:t> H</a:t>
            </a:r>
            <a:r>
              <a:rPr lang="en-US" dirty="0"/>
              <a:t> (</a:t>
            </a:r>
            <a:r>
              <a:rPr lang="en-US" dirty="0" err="1"/>
              <a:t>Kabupaten</a:t>
            </a:r>
            <a:r>
              <a:rPr lang="en-US" dirty="0"/>
              <a:t>)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 </a:t>
            </a:r>
            <a:r>
              <a:rPr lang="en-US" b="1" dirty="0"/>
              <a:t>2.24</a:t>
            </a:r>
            <a:r>
              <a:rPr lang="en-US" dirty="0"/>
              <a:t>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/>
              <a:t>Rumah</a:t>
            </a:r>
            <a:r>
              <a:rPr lang="en-US" b="1" dirty="0"/>
              <a:t> C </a:t>
            </a:r>
            <a:r>
              <a:rPr lang="en-US" dirty="0"/>
              <a:t>(Kota)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 </a:t>
            </a:r>
            <a:r>
              <a:rPr lang="en-US" b="1" dirty="0"/>
              <a:t>?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/>
              <a:t>Rumah</a:t>
            </a:r>
            <a:r>
              <a:rPr lang="en-US" b="1" dirty="0"/>
              <a:t> E </a:t>
            </a:r>
            <a:r>
              <a:rPr lang="en-US" dirty="0"/>
              <a:t>(Kota)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 </a:t>
            </a:r>
            <a:r>
              <a:rPr lang="en-US" b="1" dirty="0"/>
              <a:t>?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69" y="2782923"/>
            <a:ext cx="4689695" cy="31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archive.ics.uci.edu/ml/machine-learning-databases/voting-records/house-votes-84.data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towardsdatascience.com/machine-learning-with-python-classification-complete-tutorial-d2c99dc524ec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medium.com/analytics-vidhya/part-1-a-z-of-decision-trees-40e2bd8c4089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www.datacamp.com/community/tutorials/svm-classification-scikit-learn-python</a:t>
            </a:r>
            <a:r>
              <a:rPr lang="en-US" dirty="0" smtClean="0"/>
              <a:t> 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towardsdatascience.com/exploring-classifiers-with-python-scikit-learn-iris-dataset-2bcb490d2e1b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www.dicoding.com/academies/184/discussions/97178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https://datascienceplus.com/machine-learning-for-diabetes-with-python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www.datacamp.com/community/tutorials/decision-tree-classification-python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www.youtube.com/watch?v=z69XYXpvVrE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www.youtube.com/watch?v=Be1gov7jd2E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v-SE" dirty="0"/>
              <a:t>klasifikasi adalah teknik untuk menentukan kelas atau kategori berdasarkan atribut yang diberikan</a:t>
            </a:r>
            <a:r>
              <a:rPr lang="sv-SE" dirty="0" smtClean="0"/>
              <a:t>. Klasifikasi terbagi menjadi 2 yaitu klasifikasi biner dan multiclasss.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48" y="3445528"/>
            <a:ext cx="70675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multiclass classification </a:t>
            </a:r>
            <a:r>
              <a:rPr lang="en-US" dirty="0" err="1" smtClean="0"/>
              <a:t>dengan</a:t>
            </a:r>
            <a:r>
              <a:rPr lang="en-US" dirty="0" smtClean="0"/>
              <a:t> dataset iris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001" y="2919091"/>
            <a:ext cx="4912326" cy="32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petal </a:t>
            </a:r>
            <a:r>
              <a:rPr lang="en-US" dirty="0" err="1"/>
              <a:t>dari</a:t>
            </a:r>
            <a:r>
              <a:rPr lang="en-US" dirty="0"/>
              <a:t> Iris </a:t>
            </a:r>
            <a:r>
              <a:rPr lang="en-US" dirty="0" err="1"/>
              <a:t>Setosa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spesies</a:t>
            </a:r>
            <a:r>
              <a:rPr lang="en-US" dirty="0"/>
              <a:t> </a:t>
            </a:r>
            <a:r>
              <a:rPr lang="en-US" dirty="0" err="1"/>
              <a:t>versicolor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virginica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petal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spesies</a:t>
            </a:r>
            <a:r>
              <a:rPr lang="en-US" dirty="0"/>
              <a:t> Iris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Setosa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730" y="3377627"/>
            <a:ext cx="4572396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D</a:t>
            </a:r>
            <a:r>
              <a:rPr lang="en-US" b="1" i="1" dirty="0" smtClean="0"/>
              <a:t>ecision </a:t>
            </a:r>
            <a:r>
              <a:rPr lang="en-US" b="1" i="1" dirty="0"/>
              <a:t>tree</a:t>
            </a:r>
            <a:r>
              <a:rPr lang="en-US" i="1" dirty="0"/>
              <a:t> </a:t>
            </a:r>
            <a:r>
              <a:rPr lang="en-US" dirty="0" err="1"/>
              <a:t>adalah</a:t>
            </a:r>
            <a:r>
              <a:rPr lang="en-US" dirty="0"/>
              <a:t> diagram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membantumu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 smtClean="0"/>
              <a:t>. </a:t>
            </a:r>
            <a:r>
              <a:rPr lang="en-US" dirty="0" err="1"/>
              <a:t>Umumnya</a:t>
            </a:r>
            <a:r>
              <a:rPr lang="en-US" dirty="0"/>
              <a:t>, </a:t>
            </a:r>
            <a:r>
              <a:rPr lang="en-US" i="1" dirty="0"/>
              <a:t>decision tree 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node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 </a:t>
            </a:r>
            <a:r>
              <a:rPr lang="en-US" i="1" dirty="0"/>
              <a:t>node</a:t>
            </a:r>
            <a:r>
              <a:rPr lang="en-US" dirty="0"/>
              <a:t> 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bercabang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pilihan-pilihan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64" y="3366962"/>
            <a:ext cx="5087470" cy="29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Support Vector Machine </a:t>
            </a:r>
            <a:r>
              <a:rPr lang="en-US" dirty="0" err="1"/>
              <a:t>adalah</a:t>
            </a:r>
            <a:r>
              <a:rPr lang="en-US" dirty="0"/>
              <a:t> model ML </a:t>
            </a:r>
            <a:r>
              <a:rPr lang="en-US" dirty="0" err="1"/>
              <a:t>multifungsi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regresi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 </a:t>
            </a:r>
            <a:r>
              <a:rPr lang="en-US" i="1" dirty="0" smtClean="0"/>
              <a:t>outlier.</a:t>
            </a:r>
          </a:p>
          <a:p>
            <a:pPr algn="just"/>
            <a:r>
              <a:rPr lang="en-US" dirty="0"/>
              <a:t>SVM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pembatas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support </a:t>
            </a:r>
            <a:r>
              <a:rPr lang="en-US" dirty="0" err="1" smtClean="0"/>
              <a:t>vektors</a:t>
            </a:r>
            <a:r>
              <a:rPr lang="en-US" dirty="0" smtClean="0"/>
              <a:t> (</a:t>
            </a:r>
            <a:r>
              <a:rPr lang="en-US" dirty="0" err="1" smtClean="0"/>
              <a:t>hyperplane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margin (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support </a:t>
            </a:r>
            <a:r>
              <a:rPr lang="en-US" dirty="0" err="1" smtClean="0"/>
              <a:t>vektors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hyperplane</a:t>
            </a:r>
            <a:r>
              <a:rPr lang="en-US" dirty="0" smtClean="0"/>
              <a:t>).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030" name="Picture 6" descr="Pemisah Lin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3985259"/>
            <a:ext cx="55530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0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60" t="27762" r="61633" b="26403"/>
          <a:stretch/>
        </p:blipFill>
        <p:spPr>
          <a:xfrm>
            <a:off x="1289152" y="2788169"/>
            <a:ext cx="3447739" cy="286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0957" y="2788169"/>
            <a:ext cx="45832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Misal</a:t>
            </a:r>
            <a:r>
              <a:rPr lang="en-US" sz="2200" dirty="0" smtClean="0"/>
              <a:t> </a:t>
            </a:r>
            <a:r>
              <a:rPr lang="en-US" sz="2200" dirty="0" err="1" smtClean="0"/>
              <a:t>datanya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linear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kita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b="1" dirty="0" smtClean="0"/>
              <a:t>kernel </a:t>
            </a:r>
            <a:r>
              <a:rPr lang="en-US" sz="2200" b="1" dirty="0"/>
              <a:t>trick 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membuat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dimensi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baru</a:t>
            </a:r>
            <a:r>
              <a:rPr lang="en-US" sz="2200" b="1" dirty="0" smtClean="0"/>
              <a:t>).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670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2D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3D.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5365" t="21799" r="60377" b="23796"/>
          <a:stretch/>
        </p:blipFill>
        <p:spPr>
          <a:xfrm>
            <a:off x="1024128" y="2906592"/>
            <a:ext cx="4753314" cy="3402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526" t="28125" r="62750" b="27408"/>
          <a:stretch/>
        </p:blipFill>
        <p:spPr>
          <a:xfrm>
            <a:off x="6503641" y="2906592"/>
            <a:ext cx="4240559" cy="34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/>
              <a:t>di download di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github.com/susanli2016/Machine-Learning-with-Python/blob/master/diabetes.csv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www.kaggle.com/uciml/pima-indians-diabetes-database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766</TotalTime>
  <Words>267</Words>
  <Application>Microsoft Office PowerPoint</Application>
  <PresentationFormat>Widescreen</PresentationFormat>
  <Paragraphs>57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Tw Cen MT Condensed</vt:lpstr>
      <vt:lpstr>Wingdings 3</vt:lpstr>
      <vt:lpstr>Integral</vt:lpstr>
      <vt:lpstr>Klasifikasi</vt:lpstr>
      <vt:lpstr>Klasifikasi</vt:lpstr>
      <vt:lpstr>Multiclass Classification</vt:lpstr>
      <vt:lpstr>Multiclass Classification</vt:lpstr>
      <vt:lpstr>Decision Tree</vt:lpstr>
      <vt:lpstr>Support Vector Machine</vt:lpstr>
      <vt:lpstr>Support Vector Machine</vt:lpstr>
      <vt:lpstr>Support Vector Machine</vt:lpstr>
      <vt:lpstr>Latihan svm</vt:lpstr>
      <vt:lpstr>k-Nearest Neighbors</vt:lpstr>
      <vt:lpstr>k-Nearest Neighbors</vt:lpstr>
      <vt:lpstr>k-Nearest Neighbors</vt:lpstr>
      <vt:lpstr>PowerPoint Presentation</vt:lpstr>
      <vt:lpstr>k-Nearest Neighbors</vt:lpstr>
      <vt:lpstr>Latihan </vt:lpstr>
      <vt:lpstr>referensi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</dc:title>
  <dc:creator>Dell</dc:creator>
  <cp:lastModifiedBy>Dell</cp:lastModifiedBy>
  <cp:revision>47</cp:revision>
  <dcterms:created xsi:type="dcterms:W3CDTF">2021-07-28T14:30:32Z</dcterms:created>
  <dcterms:modified xsi:type="dcterms:W3CDTF">2021-08-01T06:01:59Z</dcterms:modified>
</cp:coreProperties>
</file>