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280" r:id="rId4"/>
    <p:sldId id="281" r:id="rId5"/>
    <p:sldId id="266" r:id="rId6"/>
    <p:sldId id="267" r:id="rId7"/>
    <p:sldId id="268" r:id="rId8"/>
    <p:sldId id="275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60" r:id="rId17"/>
    <p:sldId id="261" r:id="rId18"/>
    <p:sldId id="277" r:id="rId19"/>
    <p:sldId id="278" r:id="rId20"/>
    <p:sldId id="276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35AE9-D12B-4D88-9630-A7B6CA8211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5AB31-10E6-4D74-BF98-BEEA87B4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8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https://scikit-learn.org/stable/modules/generated/sklearn.datasets.load_boston.html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9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8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1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0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77E422-82BC-40E1-8068-BF0C57D335B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E8FD8D-0A2B-41D9-B3EA-73D84BA4D7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7902295/what-is-the-use-of-verbose-in-keras-while-validating-the-model" TargetMode="External"/><Relationship Id="rId2" Type="http://schemas.openxmlformats.org/officeDocument/2006/relationships/hyperlink" Target="https://scikit-learn.org/stable/modules/generated/sklearn.cluster.KMea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musstatistik.com/2019/02/mengapa-harus-dilakukan-uji-normalita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evelup.gitconnected.com/predict-boston-house-prices-using-python-linear-regression-90469e0a341" TargetMode="External"/><Relationship Id="rId3" Type="http://schemas.openxmlformats.org/officeDocument/2006/relationships/hyperlink" Target="https://www.engineeringbigdata.com/boston-dataset-scikit-learn-machine-learning-in-python/" TargetMode="External"/><Relationship Id="rId7" Type="http://schemas.openxmlformats.org/officeDocument/2006/relationships/hyperlink" Target="https://www.codersarts.com/post/predict-boston-house-prices-using-python-linear-regression" TargetMode="External"/><Relationship Id="rId2" Type="http://schemas.openxmlformats.org/officeDocument/2006/relationships/hyperlink" Target="https://towardsdatascience.com/linear-regression-on-boston-housing-dataset-f409b7e4a1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itchieng.com/machine-learning-project-boston-home-prices/" TargetMode="External"/><Relationship Id="rId5" Type="http://schemas.openxmlformats.org/officeDocument/2006/relationships/hyperlink" Target="https://towardsdatascience.com/machine-learning-project-predicting-boston-house-prices-with-regression-b4e47493633d" TargetMode="External"/><Relationship Id="rId4" Type="http://schemas.openxmlformats.org/officeDocument/2006/relationships/hyperlink" Target="https://www.kaggle.com/shreayan98c/boston-house-price-prediction" TargetMode="External"/><Relationship Id="rId9" Type="http://schemas.openxmlformats.org/officeDocument/2006/relationships/hyperlink" Target="https://thinkingneuron.com/boston-housing-price-prediction-case-study-in-pytho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elve/data/boston/bostonDetai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/>
              <a:t>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array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/>
              <a:t> </a:t>
            </a:r>
            <a:r>
              <a:rPr lang="en-US" dirty="0" smtClean="0">
                <a:solidFill>
                  <a:srgbClr val="92D050"/>
                </a:solidFill>
              </a:rPr>
              <a:t>reshape method.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y</a:t>
            </a:r>
            <a:r>
              <a:rPr lang="en-US" dirty="0"/>
              <a:t>= </a:t>
            </a:r>
            <a:r>
              <a:rPr lang="en-US" dirty="0" err="1"/>
              <a:t>y.reshape</a:t>
            </a:r>
            <a:r>
              <a:rPr lang="en-US" dirty="0"/>
              <a:t>(-1, 1)</a:t>
            </a:r>
          </a:p>
          <a:p>
            <a:pPr algn="just"/>
            <a:r>
              <a:rPr lang="en-US" dirty="0" err="1"/>
              <a:t>X_rooms</a:t>
            </a:r>
            <a:r>
              <a:rPr lang="en-US" dirty="0"/>
              <a:t> = </a:t>
            </a:r>
            <a:r>
              <a:rPr lang="en-US" dirty="0" err="1"/>
              <a:t>X_rooms.reshape</a:t>
            </a:r>
            <a:r>
              <a:rPr lang="en-US" dirty="0"/>
              <a:t>(-1, 1)</a:t>
            </a:r>
          </a:p>
          <a:p>
            <a:pPr algn="just"/>
            <a:r>
              <a:rPr lang="en-US" dirty="0" smtClean="0"/>
              <a:t>print(y) #</a:t>
            </a:r>
            <a:r>
              <a:rPr lang="en-US" dirty="0" err="1" smtClean="0"/>
              <a:t>cek</a:t>
            </a:r>
            <a:r>
              <a:rPr lang="en-US" dirty="0" smtClean="0"/>
              <a:t> array 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/>
              <a:t>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Plotting </a:t>
            </a:r>
            <a:r>
              <a:rPr lang="en-US" b="1" dirty="0"/>
              <a:t>house value vs. number of </a:t>
            </a:r>
            <a:r>
              <a:rPr lang="en-US" b="1" dirty="0" smtClean="0"/>
              <a:t>rooms: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X_rooms</a:t>
            </a:r>
            <a:r>
              <a:rPr lang="en-US" dirty="0"/>
              <a:t>, y)</a:t>
            </a:r>
          </a:p>
          <a:p>
            <a:r>
              <a:rPr lang="en-US" dirty="0" err="1"/>
              <a:t>plt.ylabel</a:t>
            </a:r>
            <a:r>
              <a:rPr lang="en-US" dirty="0"/>
              <a:t>('Value of house /1000 ($)')</a:t>
            </a:r>
          </a:p>
          <a:p>
            <a:r>
              <a:rPr lang="en-US" dirty="0" err="1"/>
              <a:t>plt.xlabel</a:t>
            </a:r>
            <a:r>
              <a:rPr lang="en-US" dirty="0"/>
              <a:t>('Number of rooms')</a:t>
            </a:r>
          </a:p>
          <a:p>
            <a:r>
              <a:rPr lang="en-US" dirty="0" err="1"/>
              <a:t>plt.show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Dari output plotting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/>
              <a:t> 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88" y="2566819"/>
            <a:ext cx="356284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Fitting a regression </a:t>
            </a:r>
            <a:r>
              <a:rPr lang="it-IT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</a:t>
            </a:r>
            <a:r>
              <a:rPr lang="en-US" dirty="0" smtClean="0"/>
              <a:t>. </a:t>
            </a:r>
            <a:r>
              <a:rPr lang="en-US" dirty="0" err="1"/>
              <a:t>K</a:t>
            </a:r>
            <a:r>
              <a:rPr lang="en-US" dirty="0" err="1" smtClean="0"/>
              <a:t>emudian</a:t>
            </a:r>
            <a:r>
              <a:rPr lang="en-US" dirty="0" smtClean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reg.fit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meneruskan</a:t>
            </a:r>
            <a:r>
              <a:rPr lang="en-US" dirty="0"/>
              <a:t> data,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(</a:t>
            </a:r>
            <a:r>
              <a:rPr lang="en-US" dirty="0" err="1"/>
              <a:t>X_rooms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target: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(y</a:t>
            </a:r>
            <a:r>
              <a:rPr lang="en-US" dirty="0" smtClean="0"/>
              <a:t>). </a:t>
            </a:r>
          </a:p>
          <a:p>
            <a:pPr algn="just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regressor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data.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mencapainya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np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linspace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minimum </a:t>
            </a:r>
            <a:r>
              <a:rPr lang="en-US" dirty="0" smtClean="0"/>
              <a:t>rooms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9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Fitting a regression </a:t>
            </a:r>
            <a:r>
              <a:rPr lang="it-IT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from </a:t>
            </a:r>
            <a:r>
              <a:rPr lang="en-US" dirty="0" err="1"/>
              <a:t>sklearn.linear_model</a:t>
            </a:r>
            <a:r>
              <a:rPr lang="en-US" dirty="0"/>
              <a:t> import 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 err="1"/>
              <a:t>reg</a:t>
            </a:r>
            <a:r>
              <a:rPr lang="en-US" dirty="0"/>
              <a:t> = 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 err="1"/>
              <a:t>reg.fit</a:t>
            </a:r>
            <a:r>
              <a:rPr lang="en-US" dirty="0"/>
              <a:t>(</a:t>
            </a:r>
            <a:r>
              <a:rPr lang="en-US" dirty="0" err="1"/>
              <a:t>X_rooms</a:t>
            </a:r>
            <a:r>
              <a:rPr lang="en-US" dirty="0"/>
              <a:t>, y)</a:t>
            </a:r>
          </a:p>
          <a:p>
            <a:r>
              <a:rPr lang="en-US" dirty="0" err="1"/>
              <a:t>prediction_space</a:t>
            </a:r>
            <a:r>
              <a:rPr lang="en-US" dirty="0"/>
              <a:t> = </a:t>
            </a:r>
            <a:r>
              <a:rPr lang="en-US" dirty="0" err="1"/>
              <a:t>np.linspace</a:t>
            </a:r>
            <a:r>
              <a:rPr lang="en-US" dirty="0"/>
              <a:t>(min(</a:t>
            </a:r>
            <a:r>
              <a:rPr lang="en-US" dirty="0" err="1"/>
              <a:t>X_rooms</a:t>
            </a:r>
            <a:r>
              <a:rPr lang="en-US" dirty="0"/>
              <a:t>),</a:t>
            </a:r>
          </a:p>
          <a:p>
            <a:r>
              <a:rPr lang="en-US" dirty="0"/>
              <a:t>max(</a:t>
            </a:r>
            <a:r>
              <a:rPr lang="en-US" dirty="0" err="1"/>
              <a:t>X_rooms</a:t>
            </a:r>
            <a:r>
              <a:rPr lang="en-US" dirty="0"/>
              <a:t>)).reshape(-1, 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Fitting a regression </a:t>
            </a:r>
            <a:r>
              <a:rPr lang="it-IT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scatter plot:</a:t>
            </a:r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X_rooms</a:t>
            </a:r>
            <a:r>
              <a:rPr lang="en-US" dirty="0"/>
              <a:t>, y, color='blue')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prediction_space</a:t>
            </a:r>
            <a:r>
              <a:rPr lang="en-US" dirty="0"/>
              <a:t>, </a:t>
            </a:r>
            <a:r>
              <a:rPr lang="en-US" dirty="0" err="1"/>
              <a:t>reg.predict</a:t>
            </a:r>
            <a:r>
              <a:rPr lang="en-US" dirty="0"/>
              <a:t>(</a:t>
            </a:r>
            <a:r>
              <a:rPr lang="en-US" dirty="0" err="1"/>
              <a:t>prediction_space</a:t>
            </a:r>
            <a:r>
              <a:rPr lang="en-US" dirty="0"/>
              <a:t>),</a:t>
            </a:r>
          </a:p>
          <a:p>
            <a:r>
              <a:rPr lang="en-US" dirty="0"/>
              <a:t>color='black', </a:t>
            </a:r>
            <a:r>
              <a:rPr lang="en-US" dirty="0" err="1"/>
              <a:t>linewidth</a:t>
            </a:r>
            <a:r>
              <a:rPr lang="en-US" dirty="0"/>
              <a:t>=3)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49" y="2286000"/>
            <a:ext cx="340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Clustering</a:t>
            </a:r>
            <a:r>
              <a:rPr lang="en-US" dirty="0"/>
              <a:t> :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b="1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,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99" y="3305454"/>
            <a:ext cx="5440773" cy="27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K-means </a:t>
            </a:r>
            <a:r>
              <a:rPr lang="en-US" dirty="0"/>
              <a:t>clustering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smtClean="0"/>
              <a:t>unsupervised learning </a:t>
            </a:r>
            <a:r>
              <a:rPr lang="en-US" dirty="0"/>
              <a:t>yang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instance </a:t>
            </a:r>
            <a:r>
              <a:rPr lang="en-US" dirty="0"/>
              <a:t>data</a:t>
            </a:r>
            <a:r>
              <a:rPr lang="en-US" dirty="0" smtClean="0"/>
              <a:t>. </a:t>
            </a:r>
            <a:r>
              <a:rPr lang="en-US" dirty="0"/>
              <a:t>K </a:t>
            </a:r>
            <a:r>
              <a:rPr lang="en-US" dirty="0" err="1"/>
              <a:t>dalam</a:t>
            </a:r>
            <a:r>
              <a:rPr lang="en-US" dirty="0"/>
              <a:t> K-means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cluster.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73" y="3416198"/>
            <a:ext cx="5156863" cy="26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smtClean="0"/>
              <a:t>Elbow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/>
              <a:t>elbow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menentukan</a:t>
            </a:r>
            <a:r>
              <a:rPr lang="en-US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/>
              <a:t>K yang optimal.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elbow,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inersia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91" y="3503519"/>
            <a:ext cx="4943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72553"/>
            <a:ext cx="9720073" cy="4023360"/>
          </a:xfrm>
        </p:spPr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plot K-means clustering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elbow.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0" y="2892060"/>
            <a:ext cx="467742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scikit-learn.org/stable/modules/generated/sklearn.cluster.KMeans.html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stackoverflow.com/questions/47902295/what-is-the-use-of-verbose-in-keras-while-validating-the-model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www.rumusstatistik.com/2019/02/mengapa-harus-dilakukan-uji-normalitas.html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Distribusi</a:t>
            </a:r>
            <a:r>
              <a:rPr lang="en-US" dirty="0"/>
              <a:t> (</a:t>
            </a:r>
            <a:r>
              <a:rPr lang="en-US" dirty="0" err="1"/>
              <a:t>probabiliti</a:t>
            </a:r>
            <a:r>
              <a:rPr lang="en-US" dirty="0"/>
              <a:t> </a:t>
            </a:r>
            <a:r>
              <a:rPr lang="en-US" b="1" dirty="0" err="1"/>
              <a:t>distribusi</a:t>
            </a:r>
            <a:r>
              <a:rPr lang="en-US" dirty="0"/>
              <a:t>) </a:t>
            </a:r>
            <a:r>
              <a:rPr lang="en-US" b="1" dirty="0"/>
              <a:t>data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en-US" b="1" dirty="0"/>
              <a:t>data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import</a:t>
            </a:r>
            <a:r>
              <a:rPr lang="en-US" dirty="0"/>
              <a:t> </a:t>
            </a:r>
            <a:r>
              <a:rPr lang="en-US" dirty="0" err="1"/>
              <a:t>numpy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</a:t>
            </a:r>
            <a:r>
              <a:rPr lang="en-US" dirty="0" err="1"/>
              <a:t>numpy.random.uniform</a:t>
            </a:r>
            <a:r>
              <a:rPr lang="en-US" dirty="0"/>
              <a:t>(0.0, 5.0, 250)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plt.hist</a:t>
            </a:r>
            <a:r>
              <a:rPr lang="en-US" dirty="0"/>
              <a:t>(x, 5)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1026" name="Picture 2" descr="https://www.w3schools.com/python/img_numpy_unifor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645" y="3080012"/>
            <a:ext cx="4305797" cy="322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49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towardsdatascience.com/linear-regression-on-boston-housing-dataset-f409b7e4a155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https://www.engineeringbigdata.com/boston-dataset-scikit-learn-machine-learning-in-python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www.kaggle.com/shreayan98c/boston-house-price-prediction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towardsdatascience.com/machine-learning-project-predicting-boston-house-prices-with-regression-b4e47493633d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https://www.ritchieng.com/machine-learning-project-boston-home-prices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www.codersarts.com/post/predict-boston-house-prices-using-python-linear-regression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levelup.gitconnected.com/predict-boston-house-prices-using-python-linear-regression-90469e0a341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9"/>
              </a:rPr>
              <a:t>https://thinkingneuron.com/boston-housing-price-prediction-case-study-in-python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085691315308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Data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yang </a:t>
            </a:r>
            <a:r>
              <a:rPr lang="en-US" dirty="0" err="1"/>
              <a:t>berdistribusi</a:t>
            </a:r>
            <a:r>
              <a:rPr lang="en-US" dirty="0"/>
              <a:t> normal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lonceng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simetris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menceng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pun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30" y="2985785"/>
            <a:ext cx="4894012" cy="36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Data </a:t>
            </a: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 </a:t>
            </a:r>
            <a:r>
              <a:rPr lang="en-US" dirty="0" err="1"/>
              <a:t>adalah</a:t>
            </a:r>
            <a:r>
              <a:rPr lang="en-US" dirty="0"/>
              <a:t> diagram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. </a:t>
            </a:r>
            <a:r>
              <a:rPr lang="en-US" dirty="0"/>
              <a:t>Data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interval</a:t>
            </a:r>
            <a:r>
              <a:rPr lang="en-US" dirty="0" smtClean="0"/>
              <a:t>.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numpy.random.normal</a:t>
            </a:r>
            <a:r>
              <a:rPr lang="en-US" dirty="0"/>
              <a:t>(5.0, 1.0, 1000)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numpy.random.normal</a:t>
            </a:r>
            <a:r>
              <a:rPr lang="en-US" dirty="0"/>
              <a:t>(10.0, 2.0, 1000)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 y)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259" y="3278393"/>
            <a:ext cx="3844065" cy="28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(Boston </a:t>
            </a:r>
            <a:r>
              <a:rPr lang="en-US" dirty="0"/>
              <a:t>housing </a:t>
            </a:r>
            <a:r>
              <a:rPr lang="en-US" dirty="0" smtClean="0"/>
              <a:t>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Memuat</a:t>
            </a:r>
            <a:r>
              <a:rPr lang="en-US" dirty="0" smtClean="0"/>
              <a:t> dataset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r>
              <a:rPr lang="en-US" dirty="0"/>
              <a:t>from </a:t>
            </a:r>
            <a:r>
              <a:rPr lang="en-US" dirty="0" err="1"/>
              <a:t>sklearn</a:t>
            </a:r>
            <a:r>
              <a:rPr lang="en-US" dirty="0"/>
              <a:t> import datasets</a:t>
            </a:r>
          </a:p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sv-SE" dirty="0"/>
              <a:t># load boston dataset</a:t>
            </a:r>
          </a:p>
          <a:p>
            <a:r>
              <a:rPr lang="sv-SE" dirty="0"/>
              <a:t>boston_dataset = datasets.load_boston()</a:t>
            </a:r>
          </a:p>
          <a:p>
            <a:r>
              <a:rPr lang="en-US" dirty="0"/>
              <a:t>print(</a:t>
            </a:r>
            <a:r>
              <a:rPr lang="en-US" dirty="0" err="1"/>
              <a:t>boston_dataset.keys</a:t>
            </a:r>
            <a:r>
              <a:rPr lang="en-US" dirty="0"/>
              <a:t>())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/>
              <a:t>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boston_dataset.data.shape</a:t>
            </a:r>
            <a:r>
              <a:rPr lang="en-US" sz="2000" dirty="0" smtClean="0"/>
              <a:t> #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endParaRPr lang="en-US" sz="2000" dirty="0" smtClean="0"/>
          </a:p>
          <a:p>
            <a:r>
              <a:rPr lang="en-US" sz="2000" dirty="0" err="1" smtClean="0"/>
              <a:t>boston_dataset.feature_names</a:t>
            </a:r>
            <a:r>
              <a:rPr lang="en-US" sz="2000" dirty="0" smtClean="0"/>
              <a:t> #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#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r>
              <a:rPr lang="en-US" sz="2000" dirty="0" err="1"/>
              <a:t>boston</a:t>
            </a:r>
            <a:r>
              <a:rPr lang="en-US" sz="2000" dirty="0"/>
              <a:t> = 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boston_dataset.data</a:t>
            </a:r>
            <a:r>
              <a:rPr lang="en-US" sz="2000" dirty="0"/>
              <a:t>, columns=</a:t>
            </a:r>
            <a:r>
              <a:rPr lang="en-US" sz="2000" dirty="0" err="1"/>
              <a:t>boston_dataset.feature_names</a:t>
            </a:r>
            <a:r>
              <a:rPr lang="en-US" sz="2000" dirty="0"/>
              <a:t>)</a:t>
            </a:r>
          </a:p>
          <a:p>
            <a:r>
              <a:rPr lang="en-US" sz="2000" dirty="0" err="1" smtClean="0"/>
              <a:t>boston.head</a:t>
            </a:r>
            <a:r>
              <a:rPr lang="en-US" sz="2000" dirty="0" smtClean="0"/>
              <a:t>(3)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37" y="5086274"/>
            <a:ext cx="626832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dataset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disini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boston_dataset.DESCR</a:t>
            </a:r>
            <a:r>
              <a:rPr lang="en-US" dirty="0" smtClean="0"/>
              <a:t> #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Dari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MEDV,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target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:</a:t>
            </a:r>
          </a:p>
          <a:p>
            <a:r>
              <a:rPr lang="en-US" dirty="0" err="1"/>
              <a:t>boston</a:t>
            </a:r>
            <a:r>
              <a:rPr lang="en-US" dirty="0"/>
              <a:t>['MEDV'] = </a:t>
            </a:r>
            <a:r>
              <a:rPr lang="en-US" dirty="0" err="1" smtClean="0"/>
              <a:t>boston_dataset.target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/>
              <a:t>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'</a:t>
            </a:r>
            <a:r>
              <a:rPr lang="en-US" dirty="0" err="1"/>
              <a:t>fitur</a:t>
            </a:r>
            <a:r>
              <a:rPr lang="en-US" dirty="0"/>
              <a:t>' </a:t>
            </a:r>
            <a:r>
              <a:rPr lang="en-US" dirty="0" err="1"/>
              <a:t>dan</a:t>
            </a:r>
            <a:r>
              <a:rPr lang="en-US" dirty="0"/>
              <a:t> target '</a:t>
            </a:r>
            <a:r>
              <a:rPr lang="en-US" dirty="0" err="1"/>
              <a:t>dalam</a:t>
            </a:r>
            <a:r>
              <a:rPr lang="en-US" dirty="0"/>
              <a:t> array yang </a:t>
            </a:r>
            <a:r>
              <a:rPr lang="en-US" dirty="0" err="1"/>
              <a:t>berbeda</a:t>
            </a:r>
            <a:r>
              <a:rPr lang="en-US" dirty="0"/>
              <a:t>, X </a:t>
            </a:r>
            <a:r>
              <a:rPr lang="en-US" dirty="0" err="1"/>
              <a:t>dan</a:t>
            </a:r>
            <a:r>
              <a:rPr lang="en-US" dirty="0"/>
              <a:t> y:</a:t>
            </a:r>
          </a:p>
          <a:p>
            <a:r>
              <a:rPr lang="en-US" dirty="0"/>
              <a:t>X = </a:t>
            </a:r>
            <a:r>
              <a:rPr lang="en-US" dirty="0" err="1"/>
              <a:t>boston.drop</a:t>
            </a:r>
            <a:r>
              <a:rPr lang="en-US" dirty="0"/>
              <a:t>('MEDV', axis=1).values #</a:t>
            </a:r>
            <a:r>
              <a:rPr lang="en-US" dirty="0" err="1"/>
              <a:t>menghapus</a:t>
            </a:r>
            <a:r>
              <a:rPr lang="en-US" dirty="0"/>
              <a:t> data MEDV</a:t>
            </a:r>
          </a:p>
          <a:p>
            <a:r>
              <a:rPr lang="en-US" dirty="0"/>
              <a:t>y = </a:t>
            </a:r>
            <a:r>
              <a:rPr lang="en-US" dirty="0" err="1"/>
              <a:t>boston</a:t>
            </a:r>
            <a:r>
              <a:rPr lang="en-US" dirty="0"/>
              <a:t>['MEDV'].values #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MEDV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/>
              <a:t>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fitur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sv-SE" dirty="0"/>
              <a:t> jumlah rata-rata kamar(room) dalam satu </a:t>
            </a:r>
            <a:r>
              <a:rPr lang="sv-SE" dirty="0" smtClean="0"/>
              <a:t>blok, maka langkah awal yang dilakukan adalah:</a:t>
            </a:r>
          </a:p>
          <a:p>
            <a:r>
              <a:rPr lang="sv-SE" dirty="0" smtClean="0"/>
              <a:t>#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room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X,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 room</a:t>
            </a:r>
            <a:endParaRPr lang="sv-SE" dirty="0" smtClean="0"/>
          </a:p>
          <a:p>
            <a:r>
              <a:rPr lang="en-US" dirty="0" err="1"/>
              <a:t>X_rooms</a:t>
            </a:r>
            <a:r>
              <a:rPr lang="en-US" dirty="0"/>
              <a:t> = X[:,5</a:t>
            </a:r>
            <a:r>
              <a:rPr lang="en-US" dirty="0" smtClean="0"/>
              <a:t>] </a:t>
            </a:r>
            <a:endParaRPr lang="en-US" dirty="0"/>
          </a:p>
          <a:p>
            <a:r>
              <a:rPr lang="en-US" dirty="0"/>
              <a:t>type(</a:t>
            </a:r>
            <a:r>
              <a:rPr lang="en-US" dirty="0" err="1"/>
              <a:t>X_rooms</a:t>
            </a:r>
            <a:r>
              <a:rPr lang="en-US" dirty="0"/>
              <a:t>), type(y) #</a:t>
            </a:r>
            <a:r>
              <a:rPr lang="en-US" dirty="0" err="1"/>
              <a:t>memeriksa</a:t>
            </a:r>
            <a:r>
              <a:rPr lang="en-US" dirty="0"/>
              <a:t> </a:t>
            </a:r>
            <a:r>
              <a:rPr lang="en-US" dirty="0" err="1"/>
              <a:t>tipe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514</TotalTime>
  <Words>406</Words>
  <Application>Microsoft Office PowerPoint</Application>
  <PresentationFormat>Widescreen</PresentationFormat>
  <Paragraphs>100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Tw Cen MT</vt:lpstr>
      <vt:lpstr>Tw Cen MT Condensed</vt:lpstr>
      <vt:lpstr>Wingdings 3</vt:lpstr>
      <vt:lpstr>Integral</vt:lpstr>
      <vt:lpstr>Machine learning part 2</vt:lpstr>
      <vt:lpstr>Data Distribution</vt:lpstr>
      <vt:lpstr>Normal Data Distribution</vt:lpstr>
      <vt:lpstr>Random Data Distributions</vt:lpstr>
      <vt:lpstr>Latihan (Boston housing data)</vt:lpstr>
      <vt:lpstr>latihan (Boston housing data)</vt:lpstr>
      <vt:lpstr>Exercise (Boston housing data)</vt:lpstr>
      <vt:lpstr>latihan (Boston housing data)</vt:lpstr>
      <vt:lpstr>latihan (Boston housing data)</vt:lpstr>
      <vt:lpstr>latihan (Boston housing data)</vt:lpstr>
      <vt:lpstr>latihan (Boston housing data)</vt:lpstr>
      <vt:lpstr>Fitting a regression model</vt:lpstr>
      <vt:lpstr>Fitting a regression model</vt:lpstr>
      <vt:lpstr>Fitting a regression model</vt:lpstr>
      <vt:lpstr>Unsupervised Learning</vt:lpstr>
      <vt:lpstr>K-means clustering</vt:lpstr>
      <vt:lpstr>Metode Elbow</vt:lpstr>
      <vt:lpstr>Plot K-Means clustering</vt:lpstr>
      <vt:lpstr>referensi</vt:lpstr>
      <vt:lpstr>Referensi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28</cp:revision>
  <dcterms:created xsi:type="dcterms:W3CDTF">2021-07-28T12:22:38Z</dcterms:created>
  <dcterms:modified xsi:type="dcterms:W3CDTF">2021-07-31T06:14:12Z</dcterms:modified>
</cp:coreProperties>
</file>