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CA012-7EBB-430F-8A37-F7959A170752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4A4A-CB99-40B9-B4B3-B3D06AA9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http://www.rumusstatistik.com/2021/05/uji-stasioner-augmented-dickey-fuller-r.html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A4A-CB99-40B9-B4B3-B3D06AA98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http://digilib.unimus.ac.id/files/disk1/155/jtptunimus-gdl-sriwahyuni-7739-3-babii.pdf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24A4A-CB99-40B9-B4B3-B3D06AA98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3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3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141EBB-DCBB-4AAE-BB38-FE2C1E91B70A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BAA1CD-6AD3-405D-AB39-A591D82207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03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hemistry/autocorrelation-function" TargetMode="External"/><Relationship Id="rId2" Type="http://schemas.openxmlformats.org/officeDocument/2006/relationships/hyperlink" Target="https://medium.com/@krzysztofdrelczuk/acf-autocorrelation-function-simple-explanation-with-python-example-492484c327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complete-guide-to-time-series-analysis-and-forecasting-70d476bfe77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ipb.ac.id/en/uploads/STK352/STK352_10.pdf" TargetMode="External"/><Relationship Id="rId7" Type="http://schemas.openxmlformats.org/officeDocument/2006/relationships/hyperlink" Target="http://www.rumusstatistik.com/2021/05/uji-stasioner-augmented-dickey-fuller-r.html" TargetMode="External"/><Relationship Id="rId2" Type="http://schemas.openxmlformats.org/officeDocument/2006/relationships/hyperlink" Target="https://daps.bps.go.id/file_artikel/77/arim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gentle-introduction-autocorrelation-partial-autocorrelation/" TargetMode="External"/><Relationship Id="rId5" Type="http://schemas.openxmlformats.org/officeDocument/2006/relationships/hyperlink" Target="https://www.mobilestatistik.com/autokorelasi-dan-autokorelasi-parsial-dalam-analisis-data-deret-waktu/" TargetMode="External"/><Relationship Id="rId4" Type="http://schemas.openxmlformats.org/officeDocument/2006/relationships/hyperlink" Target="https://jagostat.com/analisis-time-series/autocorrelation-fun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Time Series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krzysztofdrelczuk/acf-autocorrelation-function-simple-explanation-with-python-example-492484c32711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www.sciencedirect.com/topics/chemistry/autocorrelation-function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towardsdatascience.com/the-complete-guide-to-time-series-analysis-and-forecasting-70d476bfe775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9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Time Series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data yang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 </a:t>
            </a:r>
            <a:r>
              <a:rPr lang="en-US" dirty="0" err="1" smtClean="0"/>
              <a:t>Dalam</a:t>
            </a:r>
            <a:r>
              <a:rPr lang="en-US" dirty="0" smtClean="0"/>
              <a:t> time series,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ramalan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4" y="3375660"/>
            <a:ext cx="4898994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Penerapan</a:t>
            </a:r>
            <a:r>
              <a:rPr lang="en-US" dirty="0" smtClean="0"/>
              <a:t> Time series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567" y="2286000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Stasioneritas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Time series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statistiknya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kata lain </a:t>
            </a:r>
            <a:r>
              <a:rPr lang="sv-SE" b="1" dirty="0"/>
              <a:t>mean dan </a:t>
            </a:r>
            <a:r>
              <a:rPr lang="sv-SE" b="1" dirty="0" smtClean="0"/>
              <a:t>variansnya memiliki nilai konstan.</a:t>
            </a:r>
          </a:p>
          <a:p>
            <a:endParaRPr lang="sv-SE" b="1" dirty="0"/>
          </a:p>
          <a:p>
            <a:endParaRPr lang="sv-SE" b="1" dirty="0" smtClean="0"/>
          </a:p>
          <a:p>
            <a:endParaRPr lang="sv-SE" b="1" dirty="0"/>
          </a:p>
          <a:p>
            <a:endParaRPr lang="sv-SE" b="1" dirty="0" smtClean="0"/>
          </a:p>
          <a:p>
            <a:endParaRPr lang="sv-SE" b="1" dirty="0"/>
          </a:p>
          <a:p>
            <a:endParaRPr lang="sv-SE" b="1" dirty="0" smtClean="0"/>
          </a:p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Stasioneritas</a:t>
            </a:r>
            <a:r>
              <a:rPr lang="en-US" dirty="0"/>
              <a:t> </a:t>
            </a:r>
            <a:r>
              <a:rPr lang="en-US" i="1" dirty="0"/>
              <a:t>Augmented Dickey-Fuller</a:t>
            </a:r>
            <a:r>
              <a:rPr lang="en-US" dirty="0"/>
              <a:t> (ADF)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(</a:t>
            </a:r>
            <a:r>
              <a:rPr lang="en-US" i="1" dirty="0"/>
              <a:t>time series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data </a:t>
            </a:r>
            <a:r>
              <a:rPr lang="en-US" dirty="0" smtClean="0"/>
              <a:t>time series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3086100"/>
            <a:ext cx="7010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Diteksi</a:t>
            </a:r>
            <a:r>
              <a:rPr lang="en-US" dirty="0" smtClean="0"/>
              <a:t> </a:t>
            </a:r>
            <a:r>
              <a:rPr lang="en-US" dirty="0" err="1" smtClean="0"/>
              <a:t>stasioneritas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menditeksi</a:t>
            </a:r>
            <a:r>
              <a:rPr lang="en-US" dirty="0" smtClean="0"/>
              <a:t> </a:t>
            </a:r>
            <a:r>
              <a:rPr lang="en-US" dirty="0" err="1" smtClean="0"/>
              <a:t>apakan</a:t>
            </a:r>
            <a:r>
              <a:rPr lang="en-US" dirty="0" smtClean="0"/>
              <a:t> data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yang bias </a:t>
            </a:r>
            <a:r>
              <a:rPr lang="en-US" dirty="0" err="1" smtClean="0"/>
              <a:t>dilakukan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P</a:t>
            </a:r>
            <a:r>
              <a:rPr lang="en-US" i="1" dirty="0" smtClean="0"/>
              <a:t>lot Time </a:t>
            </a:r>
            <a:r>
              <a:rPr lang="en-US" i="1" dirty="0"/>
              <a:t>S</a:t>
            </a:r>
            <a:r>
              <a:rPr lang="en-US" i="1" dirty="0" smtClean="0"/>
              <a:t>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Plot </a:t>
            </a:r>
            <a:r>
              <a:rPr lang="en-US" i="1" dirty="0"/>
              <a:t>Autocorrelation Function</a:t>
            </a:r>
            <a:r>
              <a:rPr lang="en-US" i="1" dirty="0" smtClean="0"/>
              <a:t> (ACF)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Plot </a:t>
            </a:r>
            <a:r>
              <a:rPr lang="en-US" i="1" dirty="0"/>
              <a:t>P</a:t>
            </a:r>
            <a:r>
              <a:rPr lang="en-US" i="1" dirty="0" smtClean="0"/>
              <a:t>artial </a:t>
            </a:r>
            <a:r>
              <a:rPr lang="en-US" i="1" dirty="0"/>
              <a:t>A</a:t>
            </a:r>
            <a:r>
              <a:rPr lang="en-US" i="1" dirty="0" smtClean="0"/>
              <a:t>utocorrelation </a:t>
            </a:r>
            <a:r>
              <a:rPr lang="en-US" i="1" dirty="0"/>
              <a:t>F</a:t>
            </a:r>
            <a:r>
              <a:rPr lang="en-US" i="1" dirty="0" smtClean="0"/>
              <a:t>unction(PACF)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Plot </a:t>
            </a:r>
            <a:r>
              <a:rPr lang="en-US" i="1" dirty="0"/>
              <a:t>Augmented Dickey-Fuller (ADF) </a:t>
            </a:r>
          </a:p>
        </p:txBody>
      </p:sp>
    </p:spTree>
    <p:extLst>
      <p:ext uri="{BB962C8B-B14F-4D97-AF65-F5344CB8AC3E}">
        <p14:creationId xmlns:p14="http://schemas.microsoft.com/office/powerpoint/2010/main" val="25769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 (ACF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autokorelasi</a:t>
            </a:r>
            <a:r>
              <a:rPr lang="en-US" dirty="0"/>
              <a:t> (ACF)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(time lag) 0, 1, 2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76" y="3282440"/>
            <a:ext cx="4181676" cy="1347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87" y="4831191"/>
            <a:ext cx="1067001" cy="9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</a:t>
            </a:r>
            <a:r>
              <a:rPr lang="en-US" dirty="0" smtClean="0"/>
              <a:t>Function(PACF)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PACF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di time series. </a:t>
            </a:r>
            <a:r>
              <a:rPr lang="en-US" dirty="0" err="1"/>
              <a:t>Perbedaannya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ACF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 smtClean="0"/>
              <a:t>t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 smtClean="0"/>
              <a:t>t+k</a:t>
            </a:r>
            <a:r>
              <a:rPr lang="en-US" dirty="0"/>
              <a:t> ( k = lag), </a:t>
            </a:r>
            <a:r>
              <a:rPr lang="en-US" dirty="0" err="1"/>
              <a:t>maka</a:t>
            </a:r>
            <a:r>
              <a:rPr lang="en-US" dirty="0"/>
              <a:t> PACF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 smtClean="0"/>
              <a:t>t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 smtClean="0"/>
              <a:t>t+k</a:t>
            </a:r>
            <a:r>
              <a:rPr lang="en-US" baseline="-25000" dirty="0"/>
              <a:t> 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antara</a:t>
            </a:r>
            <a:r>
              <a:rPr lang="en-US" dirty="0"/>
              <a:t> </a:t>
            </a:r>
            <a:r>
              <a:rPr lang="en-US" dirty="0" smtClean="0"/>
              <a:t>Y</a:t>
            </a:r>
            <a:r>
              <a:rPr lang="en-US" baseline="-25000" dirty="0" smtClean="0"/>
              <a:t>t+1</a:t>
            </a:r>
            <a:r>
              <a:rPr lang="en-US" dirty="0"/>
              <a:t> 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Y</a:t>
            </a:r>
            <a:r>
              <a:rPr lang="en-US" baseline="-25000" dirty="0" smtClean="0"/>
              <a:t>t+k-1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92" y="3986087"/>
            <a:ext cx="353426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Augmented Dickey-Fuller (ADF)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stasioner</a:t>
            </a:r>
            <a:r>
              <a:rPr lang="en-US" dirty="0"/>
              <a:t> data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ADF </a:t>
            </a:r>
            <a:r>
              <a:rPr lang="en-US" dirty="0" err="1"/>
              <a:t>adalah</a:t>
            </a:r>
            <a:r>
              <a:rPr lang="en-US" dirty="0" smtClean="0"/>
              <a:t>:</a:t>
            </a:r>
          </a:p>
          <a:p>
            <a:r>
              <a:rPr lang="en-US" dirty="0"/>
              <a:t>H0 :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stasioner</a:t>
            </a:r>
            <a:endParaRPr lang="en-US" dirty="0"/>
          </a:p>
          <a:p>
            <a:r>
              <a:rPr lang="en-US" dirty="0"/>
              <a:t>H1 : data </a:t>
            </a:r>
            <a:r>
              <a:rPr lang="en-US" dirty="0" err="1" smtClean="0"/>
              <a:t>stasioner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3842385"/>
            <a:ext cx="7010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daps.bps.go.id/file_artikel/77/arima.pdf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www.stat.ipb.ac.id/en/uploads/STK352/STK352_10.pdf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jagostat.com/analisis-time-series/autocorrelation-function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https://www.mobilestatistik.com/autokorelasi-dan-autokorelasi-parsial-dalam-analisis-data-deret-waktu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https://machinelearningmastery.com/gentle-introduction-autocorrelation-partial-autocorrelation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www.rumusstatistik.com/2021/05/uji-stasioner-augmented-dickey-fuller-r.html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7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205</Words>
  <Application>Microsoft Office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Time Series Analysis</vt:lpstr>
      <vt:lpstr>Time series</vt:lpstr>
      <vt:lpstr>Penerapan Time series Analysis</vt:lpstr>
      <vt:lpstr>Stasioneritas</vt:lpstr>
      <vt:lpstr>Diteksi stasioneritas data</vt:lpstr>
      <vt:lpstr>Autocorrelation Function (ACF)</vt:lpstr>
      <vt:lpstr>Partial Autocorrelation Function(PACF)</vt:lpstr>
      <vt:lpstr>Augmented Dickey-Fuller (ADF) </vt:lpstr>
      <vt:lpstr>referensi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Dell</dc:creator>
  <cp:lastModifiedBy>Dell</cp:lastModifiedBy>
  <cp:revision>19</cp:revision>
  <dcterms:created xsi:type="dcterms:W3CDTF">2021-07-31T07:28:31Z</dcterms:created>
  <dcterms:modified xsi:type="dcterms:W3CDTF">2021-07-31T08:50:39Z</dcterms:modified>
</cp:coreProperties>
</file>