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66" r:id="rId3"/>
    <p:sldId id="256" r:id="rId4"/>
    <p:sldId id="269" r:id="rId5"/>
    <p:sldId id="271" r:id="rId6"/>
    <p:sldId id="273" r:id="rId7"/>
    <p:sldId id="275" r:id="rId8"/>
    <p:sldId id="279" r:id="rId9"/>
    <p:sldId id="284" r:id="rId10"/>
    <p:sldId id="283" r:id="rId11"/>
    <p:sldId id="262" r:id="rId12"/>
    <p:sldId id="264" r:id="rId13"/>
    <p:sldId id="267" r:id="rId14"/>
  </p:sldIdLst>
  <p:sldSz cx="12192000" cy="6858000"/>
  <p:notesSz cx="6858000" cy="9144000"/>
  <p:defaultTextStyle>
    <a:defPPr>
      <a:defRPr lang="fr-T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59C5B-9885-492A-A6B0-02D218F6FF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5111B8B-1F46-43A3-96EC-7AA47A325D54}">
      <dgm:prSet phldrT="[Texte]" custT="1"/>
      <dgm:spPr/>
      <dgm:t>
        <a:bodyPr/>
        <a:lstStyle/>
        <a:p>
          <a:r>
            <a: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4 </a:t>
          </a:r>
          <a:endParaRPr lang="fr-TG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6A2B3F-4DCF-4D53-B777-16CAA63CC7C0}" type="parTrans" cxnId="{3D648B5B-0305-4A09-BDA5-024741BFB3EF}">
      <dgm:prSet/>
      <dgm:spPr/>
      <dgm:t>
        <a:bodyPr/>
        <a:lstStyle/>
        <a:p>
          <a:endParaRPr lang="fr-TG"/>
        </a:p>
      </dgm:t>
    </dgm:pt>
    <dgm:pt modelId="{1000CCF9-2984-461C-8A48-C6EC9D1B9177}" type="sibTrans" cxnId="{3D648B5B-0305-4A09-BDA5-024741BFB3EF}">
      <dgm:prSet/>
      <dgm:spPr/>
      <dgm:t>
        <a:bodyPr/>
        <a:lstStyle/>
        <a:p>
          <a:endParaRPr lang="fr-TG"/>
        </a:p>
      </dgm:t>
    </dgm:pt>
    <dgm:pt modelId="{8D207BF9-CCBA-4447-9741-EC673EF9196F}">
      <dgm:prSet phldrT="[Texte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</a:t>
          </a:r>
        </a:p>
        <a:p>
          <a:r>
            <a: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fr-TG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E873E-3702-4AE5-868D-2391372D249A}" type="parTrans" cxnId="{2F0C3B3A-08F2-4468-8235-0F4F05B19594}">
      <dgm:prSet/>
      <dgm:spPr/>
      <dgm:t>
        <a:bodyPr/>
        <a:lstStyle/>
        <a:p>
          <a:endParaRPr lang="fr-TG"/>
        </a:p>
      </dgm:t>
    </dgm:pt>
    <dgm:pt modelId="{5EADE79C-A7A0-4B50-882B-894682081A8A}" type="sibTrans" cxnId="{2F0C3B3A-08F2-4468-8235-0F4F05B19594}">
      <dgm:prSet/>
      <dgm:spPr/>
      <dgm:t>
        <a:bodyPr/>
        <a:lstStyle/>
        <a:p>
          <a:endParaRPr lang="fr-TG"/>
        </a:p>
      </dgm:t>
    </dgm:pt>
    <dgm:pt modelId="{03602802-048B-4EC3-99AE-BC8F6251787A}">
      <dgm:prSet phldrT="[Texte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6 </a:t>
          </a:r>
          <a:endParaRPr lang="fr-TG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B27EF-EE55-4568-ADB9-40AC03B53C12}" type="parTrans" cxnId="{D2376764-58F8-4755-A9FD-DE6D3D983280}">
      <dgm:prSet/>
      <dgm:spPr/>
      <dgm:t>
        <a:bodyPr/>
        <a:lstStyle/>
        <a:p>
          <a:endParaRPr lang="fr-TG"/>
        </a:p>
      </dgm:t>
    </dgm:pt>
    <dgm:pt modelId="{F621C88B-F8B4-4B6A-8237-6254D127046C}" type="sibTrans" cxnId="{D2376764-58F8-4755-A9FD-DE6D3D983280}">
      <dgm:prSet/>
      <dgm:spPr/>
      <dgm:t>
        <a:bodyPr/>
        <a:lstStyle/>
        <a:p>
          <a:endParaRPr lang="fr-TG"/>
        </a:p>
      </dgm:t>
    </dgm:pt>
    <dgm:pt modelId="{59F08E5D-0D29-4C58-B4E6-993AD771D60D}" type="pres">
      <dgm:prSet presAssocID="{0E259C5B-9885-492A-A6B0-02D218F6FF24}" presName="Name0" presStyleCnt="0">
        <dgm:presLayoutVars>
          <dgm:dir/>
          <dgm:animLvl val="lvl"/>
          <dgm:resizeHandles val="exact"/>
        </dgm:presLayoutVars>
      </dgm:prSet>
      <dgm:spPr/>
    </dgm:pt>
    <dgm:pt modelId="{3BFAA8D6-CE2F-4834-A2CB-62EDAFD27C40}" type="pres">
      <dgm:prSet presAssocID="{75111B8B-1F46-43A3-96EC-7AA47A325D54}" presName="parTxOnly" presStyleLbl="node1" presStyleIdx="0" presStyleCnt="3" custScaleX="101190" custScaleY="173407" custLinFactNeighborX="-7068" custLinFactNeighborY="-2416">
        <dgm:presLayoutVars>
          <dgm:chMax val="0"/>
          <dgm:chPref val="0"/>
          <dgm:bulletEnabled val="1"/>
        </dgm:presLayoutVars>
      </dgm:prSet>
      <dgm:spPr/>
    </dgm:pt>
    <dgm:pt modelId="{BE50E17A-37A4-47C5-87D0-112B5A443002}" type="pres">
      <dgm:prSet presAssocID="{1000CCF9-2984-461C-8A48-C6EC9D1B9177}" presName="parTxOnlySpace" presStyleCnt="0"/>
      <dgm:spPr/>
    </dgm:pt>
    <dgm:pt modelId="{FFDC8916-5943-4C14-A89D-4C1ED19F7928}" type="pres">
      <dgm:prSet presAssocID="{8D207BF9-CCBA-4447-9741-EC673EF9196F}" presName="parTxOnly" presStyleLbl="node1" presStyleIdx="1" presStyleCnt="3" custScaleX="106377" custScaleY="173407">
        <dgm:presLayoutVars>
          <dgm:chMax val="0"/>
          <dgm:chPref val="0"/>
          <dgm:bulletEnabled val="1"/>
        </dgm:presLayoutVars>
      </dgm:prSet>
      <dgm:spPr/>
    </dgm:pt>
    <dgm:pt modelId="{502A0D1E-62D8-4926-B073-781A05E1EB86}" type="pres">
      <dgm:prSet presAssocID="{5EADE79C-A7A0-4B50-882B-894682081A8A}" presName="parTxOnlySpace" presStyleCnt="0"/>
      <dgm:spPr/>
    </dgm:pt>
    <dgm:pt modelId="{99397081-A5CC-4763-BC3A-20966F0EEE9F}" type="pres">
      <dgm:prSet presAssocID="{03602802-048B-4EC3-99AE-BC8F6251787A}" presName="parTxOnly" presStyleLbl="node1" presStyleIdx="2" presStyleCnt="3" custScaleY="162884">
        <dgm:presLayoutVars>
          <dgm:chMax val="0"/>
          <dgm:chPref val="0"/>
          <dgm:bulletEnabled val="1"/>
        </dgm:presLayoutVars>
      </dgm:prSet>
      <dgm:spPr/>
    </dgm:pt>
  </dgm:ptLst>
  <dgm:cxnLst>
    <dgm:cxn modelId="{D8813125-6B3B-4468-9BC8-C40450CB1C5F}" type="presOf" srcId="{0E259C5B-9885-492A-A6B0-02D218F6FF24}" destId="{59F08E5D-0D29-4C58-B4E6-993AD771D60D}" srcOrd="0" destOrd="0" presId="urn:microsoft.com/office/officeart/2005/8/layout/chevron1"/>
    <dgm:cxn modelId="{2F0C3B3A-08F2-4468-8235-0F4F05B19594}" srcId="{0E259C5B-9885-492A-A6B0-02D218F6FF24}" destId="{8D207BF9-CCBA-4447-9741-EC673EF9196F}" srcOrd="1" destOrd="0" parTransId="{BE4E873E-3702-4AE5-868D-2391372D249A}" sibTransId="{5EADE79C-A7A0-4B50-882B-894682081A8A}"/>
    <dgm:cxn modelId="{3D648B5B-0305-4A09-BDA5-024741BFB3EF}" srcId="{0E259C5B-9885-492A-A6B0-02D218F6FF24}" destId="{75111B8B-1F46-43A3-96EC-7AA47A325D54}" srcOrd="0" destOrd="0" parTransId="{BC6A2B3F-4DCF-4D53-B777-16CAA63CC7C0}" sibTransId="{1000CCF9-2984-461C-8A48-C6EC9D1B9177}"/>
    <dgm:cxn modelId="{A74CB442-ECC8-47B7-B376-B2AC34230157}" type="presOf" srcId="{8D207BF9-CCBA-4447-9741-EC673EF9196F}" destId="{FFDC8916-5943-4C14-A89D-4C1ED19F7928}" srcOrd="0" destOrd="0" presId="urn:microsoft.com/office/officeart/2005/8/layout/chevron1"/>
    <dgm:cxn modelId="{D2376764-58F8-4755-A9FD-DE6D3D983280}" srcId="{0E259C5B-9885-492A-A6B0-02D218F6FF24}" destId="{03602802-048B-4EC3-99AE-BC8F6251787A}" srcOrd="2" destOrd="0" parTransId="{11DB27EF-EE55-4568-ADB9-40AC03B53C12}" sibTransId="{F621C88B-F8B4-4B6A-8237-6254D127046C}"/>
    <dgm:cxn modelId="{EC11E69D-9188-4FAA-A5F5-509FEBCF1340}" type="presOf" srcId="{75111B8B-1F46-43A3-96EC-7AA47A325D54}" destId="{3BFAA8D6-CE2F-4834-A2CB-62EDAFD27C40}" srcOrd="0" destOrd="0" presId="urn:microsoft.com/office/officeart/2005/8/layout/chevron1"/>
    <dgm:cxn modelId="{62D14AB3-A583-487E-9BC4-08E92BDCF44F}" type="presOf" srcId="{03602802-048B-4EC3-99AE-BC8F6251787A}" destId="{99397081-A5CC-4763-BC3A-20966F0EEE9F}" srcOrd="0" destOrd="0" presId="urn:microsoft.com/office/officeart/2005/8/layout/chevron1"/>
    <dgm:cxn modelId="{D8FC215C-D3F4-4F52-A2E1-80E65F079787}" type="presParOf" srcId="{59F08E5D-0D29-4C58-B4E6-993AD771D60D}" destId="{3BFAA8D6-CE2F-4834-A2CB-62EDAFD27C40}" srcOrd="0" destOrd="0" presId="urn:microsoft.com/office/officeart/2005/8/layout/chevron1"/>
    <dgm:cxn modelId="{22EE0096-1504-4174-BDAE-03579A53875E}" type="presParOf" srcId="{59F08E5D-0D29-4C58-B4E6-993AD771D60D}" destId="{BE50E17A-37A4-47C5-87D0-112B5A443002}" srcOrd="1" destOrd="0" presId="urn:microsoft.com/office/officeart/2005/8/layout/chevron1"/>
    <dgm:cxn modelId="{B608DCE5-DC87-49CC-85F7-321694649A13}" type="presParOf" srcId="{59F08E5D-0D29-4C58-B4E6-993AD771D60D}" destId="{FFDC8916-5943-4C14-A89D-4C1ED19F7928}" srcOrd="2" destOrd="0" presId="urn:microsoft.com/office/officeart/2005/8/layout/chevron1"/>
    <dgm:cxn modelId="{08C1751C-B8D4-49F6-8363-D65177000B53}" type="presParOf" srcId="{59F08E5D-0D29-4C58-B4E6-993AD771D60D}" destId="{502A0D1E-62D8-4926-B073-781A05E1EB86}" srcOrd="3" destOrd="0" presId="urn:microsoft.com/office/officeart/2005/8/layout/chevron1"/>
    <dgm:cxn modelId="{40D99552-E3C7-4249-BBB3-A31730B86DE1}" type="presParOf" srcId="{59F08E5D-0D29-4C58-B4E6-993AD771D60D}" destId="{99397081-A5CC-4763-BC3A-20966F0EEE9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259C5B-9885-492A-A6B0-02D218F6FF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5111B8B-1F46-43A3-96EC-7AA47A325D54}">
      <dgm:prSet phldrT="[Texte]" custT="1"/>
      <dgm:spPr/>
      <dgm:t>
        <a:bodyPr/>
        <a:lstStyle/>
        <a:p>
          <a:r>
            <a: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1</a:t>
          </a:r>
          <a:endParaRPr lang="fr-TG" sz="16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6A2B3F-4DCF-4D53-B777-16CAA63CC7C0}" type="parTrans" cxnId="{3D648B5B-0305-4A09-BDA5-024741BFB3EF}">
      <dgm:prSet/>
      <dgm:spPr/>
      <dgm:t>
        <a:bodyPr/>
        <a:lstStyle/>
        <a:p>
          <a:endParaRPr lang="fr-TG"/>
        </a:p>
      </dgm:t>
    </dgm:pt>
    <dgm:pt modelId="{1000CCF9-2984-461C-8A48-C6EC9D1B9177}" type="sibTrans" cxnId="{3D648B5B-0305-4A09-BDA5-024741BFB3EF}">
      <dgm:prSet/>
      <dgm:spPr/>
      <dgm:t>
        <a:bodyPr/>
        <a:lstStyle/>
        <a:p>
          <a:endParaRPr lang="fr-TG"/>
        </a:p>
      </dgm:t>
    </dgm:pt>
    <dgm:pt modelId="{8D207BF9-CCBA-4447-9741-EC673EF9196F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</a:t>
          </a:r>
          <a:r>
            <a:rPr lang="fr-FR" b="1" dirty="0">
              <a:solidFill>
                <a:schemeClr val="tx1"/>
              </a:solidFill>
            </a:rPr>
            <a:t> 2</a:t>
          </a:r>
          <a:endParaRPr lang="fr-TG" b="1" dirty="0">
            <a:solidFill>
              <a:schemeClr val="tx1"/>
            </a:solidFill>
          </a:endParaRPr>
        </a:p>
      </dgm:t>
    </dgm:pt>
    <dgm:pt modelId="{BE4E873E-3702-4AE5-868D-2391372D249A}" type="parTrans" cxnId="{2F0C3B3A-08F2-4468-8235-0F4F05B19594}">
      <dgm:prSet/>
      <dgm:spPr/>
      <dgm:t>
        <a:bodyPr/>
        <a:lstStyle/>
        <a:p>
          <a:endParaRPr lang="fr-TG"/>
        </a:p>
      </dgm:t>
    </dgm:pt>
    <dgm:pt modelId="{5EADE79C-A7A0-4B50-882B-894682081A8A}" type="sibTrans" cxnId="{2F0C3B3A-08F2-4468-8235-0F4F05B19594}">
      <dgm:prSet/>
      <dgm:spPr/>
      <dgm:t>
        <a:bodyPr/>
        <a:lstStyle/>
        <a:p>
          <a:endParaRPr lang="fr-TG"/>
        </a:p>
      </dgm:t>
    </dgm:pt>
    <dgm:pt modelId="{03602802-048B-4EC3-99AE-BC8F6251787A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Etape 3</a:t>
          </a:r>
          <a:endParaRPr lang="fr-TG" b="1" dirty="0">
            <a:solidFill>
              <a:schemeClr val="tx1"/>
            </a:solidFill>
          </a:endParaRPr>
        </a:p>
      </dgm:t>
    </dgm:pt>
    <dgm:pt modelId="{11DB27EF-EE55-4568-ADB9-40AC03B53C12}" type="parTrans" cxnId="{D2376764-58F8-4755-A9FD-DE6D3D983280}">
      <dgm:prSet/>
      <dgm:spPr/>
      <dgm:t>
        <a:bodyPr/>
        <a:lstStyle/>
        <a:p>
          <a:endParaRPr lang="fr-TG"/>
        </a:p>
      </dgm:t>
    </dgm:pt>
    <dgm:pt modelId="{F621C88B-F8B4-4B6A-8237-6254D127046C}" type="sibTrans" cxnId="{D2376764-58F8-4755-A9FD-DE6D3D983280}">
      <dgm:prSet/>
      <dgm:spPr/>
      <dgm:t>
        <a:bodyPr/>
        <a:lstStyle/>
        <a:p>
          <a:endParaRPr lang="fr-TG"/>
        </a:p>
      </dgm:t>
    </dgm:pt>
    <dgm:pt modelId="{59F08E5D-0D29-4C58-B4E6-993AD771D60D}" type="pres">
      <dgm:prSet presAssocID="{0E259C5B-9885-492A-A6B0-02D218F6FF24}" presName="Name0" presStyleCnt="0">
        <dgm:presLayoutVars>
          <dgm:dir/>
          <dgm:animLvl val="lvl"/>
          <dgm:resizeHandles val="exact"/>
        </dgm:presLayoutVars>
      </dgm:prSet>
      <dgm:spPr/>
    </dgm:pt>
    <dgm:pt modelId="{3BFAA8D6-CE2F-4834-A2CB-62EDAFD27C40}" type="pres">
      <dgm:prSet presAssocID="{75111B8B-1F46-43A3-96EC-7AA47A325D54}" presName="parTxOnly" presStyleLbl="node1" presStyleIdx="0" presStyleCnt="3" custScaleY="173407" custLinFactX="-2599" custLinFactNeighborX="-100000" custLinFactNeighborY="-4376">
        <dgm:presLayoutVars>
          <dgm:chMax val="0"/>
          <dgm:chPref val="0"/>
          <dgm:bulletEnabled val="1"/>
        </dgm:presLayoutVars>
      </dgm:prSet>
      <dgm:spPr/>
    </dgm:pt>
    <dgm:pt modelId="{BE50E17A-37A4-47C5-87D0-112B5A443002}" type="pres">
      <dgm:prSet presAssocID="{1000CCF9-2984-461C-8A48-C6EC9D1B9177}" presName="parTxOnlySpace" presStyleCnt="0"/>
      <dgm:spPr/>
    </dgm:pt>
    <dgm:pt modelId="{FFDC8916-5943-4C14-A89D-4C1ED19F7928}" type="pres">
      <dgm:prSet presAssocID="{8D207BF9-CCBA-4447-9741-EC673EF9196F}" presName="parTxOnly" presStyleLbl="node1" presStyleIdx="1" presStyleCnt="3" custScaleY="173407">
        <dgm:presLayoutVars>
          <dgm:chMax val="0"/>
          <dgm:chPref val="0"/>
          <dgm:bulletEnabled val="1"/>
        </dgm:presLayoutVars>
      </dgm:prSet>
      <dgm:spPr/>
    </dgm:pt>
    <dgm:pt modelId="{502A0D1E-62D8-4926-B073-781A05E1EB86}" type="pres">
      <dgm:prSet presAssocID="{5EADE79C-A7A0-4B50-882B-894682081A8A}" presName="parTxOnlySpace" presStyleCnt="0"/>
      <dgm:spPr/>
    </dgm:pt>
    <dgm:pt modelId="{99397081-A5CC-4763-BC3A-20966F0EEE9F}" type="pres">
      <dgm:prSet presAssocID="{03602802-048B-4EC3-99AE-BC8F6251787A}" presName="parTxOnly" presStyleLbl="node1" presStyleIdx="2" presStyleCnt="3" custScaleY="162884">
        <dgm:presLayoutVars>
          <dgm:chMax val="0"/>
          <dgm:chPref val="0"/>
          <dgm:bulletEnabled val="1"/>
        </dgm:presLayoutVars>
      </dgm:prSet>
      <dgm:spPr/>
    </dgm:pt>
  </dgm:ptLst>
  <dgm:cxnLst>
    <dgm:cxn modelId="{D8813125-6B3B-4468-9BC8-C40450CB1C5F}" type="presOf" srcId="{0E259C5B-9885-492A-A6B0-02D218F6FF24}" destId="{59F08E5D-0D29-4C58-B4E6-993AD771D60D}" srcOrd="0" destOrd="0" presId="urn:microsoft.com/office/officeart/2005/8/layout/chevron1"/>
    <dgm:cxn modelId="{2F0C3B3A-08F2-4468-8235-0F4F05B19594}" srcId="{0E259C5B-9885-492A-A6B0-02D218F6FF24}" destId="{8D207BF9-CCBA-4447-9741-EC673EF9196F}" srcOrd="1" destOrd="0" parTransId="{BE4E873E-3702-4AE5-868D-2391372D249A}" sibTransId="{5EADE79C-A7A0-4B50-882B-894682081A8A}"/>
    <dgm:cxn modelId="{3D648B5B-0305-4A09-BDA5-024741BFB3EF}" srcId="{0E259C5B-9885-492A-A6B0-02D218F6FF24}" destId="{75111B8B-1F46-43A3-96EC-7AA47A325D54}" srcOrd="0" destOrd="0" parTransId="{BC6A2B3F-4DCF-4D53-B777-16CAA63CC7C0}" sibTransId="{1000CCF9-2984-461C-8A48-C6EC9D1B9177}"/>
    <dgm:cxn modelId="{A74CB442-ECC8-47B7-B376-B2AC34230157}" type="presOf" srcId="{8D207BF9-CCBA-4447-9741-EC673EF9196F}" destId="{FFDC8916-5943-4C14-A89D-4C1ED19F7928}" srcOrd="0" destOrd="0" presId="urn:microsoft.com/office/officeart/2005/8/layout/chevron1"/>
    <dgm:cxn modelId="{D2376764-58F8-4755-A9FD-DE6D3D983280}" srcId="{0E259C5B-9885-492A-A6B0-02D218F6FF24}" destId="{03602802-048B-4EC3-99AE-BC8F6251787A}" srcOrd="2" destOrd="0" parTransId="{11DB27EF-EE55-4568-ADB9-40AC03B53C12}" sibTransId="{F621C88B-F8B4-4B6A-8237-6254D127046C}"/>
    <dgm:cxn modelId="{EC11E69D-9188-4FAA-A5F5-509FEBCF1340}" type="presOf" srcId="{75111B8B-1F46-43A3-96EC-7AA47A325D54}" destId="{3BFAA8D6-CE2F-4834-A2CB-62EDAFD27C40}" srcOrd="0" destOrd="0" presId="urn:microsoft.com/office/officeart/2005/8/layout/chevron1"/>
    <dgm:cxn modelId="{62D14AB3-A583-487E-9BC4-08E92BDCF44F}" type="presOf" srcId="{03602802-048B-4EC3-99AE-BC8F6251787A}" destId="{99397081-A5CC-4763-BC3A-20966F0EEE9F}" srcOrd="0" destOrd="0" presId="urn:microsoft.com/office/officeart/2005/8/layout/chevron1"/>
    <dgm:cxn modelId="{D8FC215C-D3F4-4F52-A2E1-80E65F079787}" type="presParOf" srcId="{59F08E5D-0D29-4C58-B4E6-993AD771D60D}" destId="{3BFAA8D6-CE2F-4834-A2CB-62EDAFD27C40}" srcOrd="0" destOrd="0" presId="urn:microsoft.com/office/officeart/2005/8/layout/chevron1"/>
    <dgm:cxn modelId="{22EE0096-1504-4174-BDAE-03579A53875E}" type="presParOf" srcId="{59F08E5D-0D29-4C58-B4E6-993AD771D60D}" destId="{BE50E17A-37A4-47C5-87D0-112B5A443002}" srcOrd="1" destOrd="0" presId="urn:microsoft.com/office/officeart/2005/8/layout/chevron1"/>
    <dgm:cxn modelId="{B608DCE5-DC87-49CC-85F7-321694649A13}" type="presParOf" srcId="{59F08E5D-0D29-4C58-B4E6-993AD771D60D}" destId="{FFDC8916-5943-4C14-A89D-4C1ED19F7928}" srcOrd="2" destOrd="0" presId="urn:microsoft.com/office/officeart/2005/8/layout/chevron1"/>
    <dgm:cxn modelId="{08C1751C-B8D4-49F6-8363-D65177000B53}" type="presParOf" srcId="{59F08E5D-0D29-4C58-B4E6-993AD771D60D}" destId="{502A0D1E-62D8-4926-B073-781A05E1EB86}" srcOrd="3" destOrd="0" presId="urn:microsoft.com/office/officeart/2005/8/layout/chevron1"/>
    <dgm:cxn modelId="{40D99552-E3C7-4249-BBB3-A31730B86DE1}" type="presParOf" srcId="{59F08E5D-0D29-4C58-B4E6-993AD771D60D}" destId="{99397081-A5CC-4763-BC3A-20966F0EEE9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AA8D6-CE2F-4834-A2CB-62EDAFD27C40}">
      <dsp:nvSpPr>
        <dsp:cNvPr id="0" name=""/>
        <dsp:cNvSpPr/>
      </dsp:nvSpPr>
      <dsp:spPr>
        <a:xfrm>
          <a:off x="0" y="1334859"/>
          <a:ext cx="2003718" cy="13734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4 </a:t>
          </a:r>
          <a:endParaRPr lang="fr-TG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6745" y="1334859"/>
        <a:ext cx="630228" cy="1373490"/>
      </dsp:txXfrm>
    </dsp:sp>
    <dsp:sp modelId="{FFDC8916-5943-4C14-A89D-4C1ED19F7928}">
      <dsp:nvSpPr>
        <dsp:cNvPr id="0" name=""/>
        <dsp:cNvSpPr/>
      </dsp:nvSpPr>
      <dsp:spPr>
        <a:xfrm>
          <a:off x="1806430" y="1353995"/>
          <a:ext cx="2106429" cy="13734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</a:t>
          </a:r>
          <a:endParaRPr lang="fr-TG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3175" y="1353995"/>
        <a:ext cx="732939" cy="1373490"/>
      </dsp:txXfrm>
    </dsp:sp>
    <dsp:sp modelId="{99397081-A5CC-4763-BC3A-20966F0EEE9F}">
      <dsp:nvSpPr>
        <dsp:cNvPr id="0" name=""/>
        <dsp:cNvSpPr/>
      </dsp:nvSpPr>
      <dsp:spPr>
        <a:xfrm>
          <a:off x="3714844" y="1395669"/>
          <a:ext cx="1980154" cy="12901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6 </a:t>
          </a:r>
          <a:endParaRPr lang="fr-TG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9915" y="1395669"/>
        <a:ext cx="690012" cy="1290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AA8D6-CE2F-4834-A2CB-62EDAFD27C40}">
      <dsp:nvSpPr>
        <dsp:cNvPr id="0" name=""/>
        <dsp:cNvSpPr/>
      </dsp:nvSpPr>
      <dsp:spPr>
        <a:xfrm>
          <a:off x="0" y="1159723"/>
          <a:ext cx="1999273" cy="13867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 1</a:t>
          </a:r>
          <a:endParaRPr lang="fr-TG" sz="16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3376" y="1159723"/>
        <a:ext cx="612521" cy="1386752"/>
      </dsp:txXfrm>
    </dsp:sp>
    <dsp:sp modelId="{FFDC8916-5943-4C14-A89D-4C1ED19F7928}">
      <dsp:nvSpPr>
        <dsp:cNvPr id="0" name=""/>
        <dsp:cNvSpPr/>
      </dsp:nvSpPr>
      <dsp:spPr>
        <a:xfrm>
          <a:off x="1800987" y="1194718"/>
          <a:ext cx="1999273" cy="13867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Etape</a:t>
          </a:r>
          <a:r>
            <a:rPr lang="fr-FR" sz="1600" b="1" kern="1200" dirty="0">
              <a:solidFill>
                <a:schemeClr val="tx1"/>
              </a:solidFill>
            </a:rPr>
            <a:t> 2</a:t>
          </a:r>
          <a:endParaRPr lang="fr-TG" sz="1600" b="1" kern="1200" dirty="0">
            <a:solidFill>
              <a:schemeClr val="tx1"/>
            </a:solidFill>
          </a:endParaRPr>
        </a:p>
      </dsp:txBody>
      <dsp:txXfrm>
        <a:off x="2494363" y="1194718"/>
        <a:ext cx="612521" cy="1386752"/>
      </dsp:txXfrm>
    </dsp:sp>
    <dsp:sp modelId="{99397081-A5CC-4763-BC3A-20966F0EEE9F}">
      <dsp:nvSpPr>
        <dsp:cNvPr id="0" name=""/>
        <dsp:cNvSpPr/>
      </dsp:nvSpPr>
      <dsp:spPr>
        <a:xfrm>
          <a:off x="3600334" y="1236795"/>
          <a:ext cx="1999273" cy="1302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Etape 3</a:t>
          </a:r>
          <a:endParaRPr lang="fr-TG" sz="1600" b="1" kern="1200" dirty="0">
            <a:solidFill>
              <a:schemeClr val="tx1"/>
            </a:solidFill>
          </a:endParaRPr>
        </a:p>
      </dsp:txBody>
      <dsp:txXfrm>
        <a:off x="4251633" y="1236795"/>
        <a:ext cx="696675" cy="1302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G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96E1-2BEC-4EC9-8FDB-CA7249DC204F}" type="datetimeFigureOut">
              <a:rPr lang="fr-TG" smtClean="0"/>
              <a:t>05/09/2022</a:t>
            </a:fld>
            <a:endParaRPr lang="fr-TG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G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8ACA-F045-4C8B-87CE-E2130A992DFF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58499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28923-898F-48C4-8A91-7F697225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192490-52F5-4418-91D4-E2E926A2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2C22B-9328-4A7A-9DD1-DF5D63F1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10E-BA87-4CD3-A88E-A39F27C56978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3EEC1-F201-4B49-A886-14282075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D0A79-77DA-4243-9AD2-DEBD6F19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0901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F2F9A-1FEF-488C-9733-9C2EC3CF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C64D6-652C-42A0-8A8D-D58B093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EFE848-531C-45C8-843E-5C45B478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E716-B729-4C14-9615-C0FC3172CF98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03B14-791E-4EF6-A254-BD56715B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7ECEF-E30F-4E6B-8362-AB6ABC66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468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51A212-5510-45C0-9E80-744318E33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D95775-4BAC-403D-B2A5-D16216AA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6F92B-3525-4814-9769-AC9414CE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5BC-8EB0-4861-96F5-674F733D282D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B20F7-1A5C-42E6-8864-CF3866C9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8DA02-9C29-4D57-A658-B7D3D213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05134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1D7-FFEA-46C6-B2B7-EF174CE8C4E5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38367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87F3-060F-42E5-849B-3ECBE0044400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35190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DCB4-12EA-4D9A-8746-F8AF9AEF8A9A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370524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AE03-6237-48A7-B5FC-15296AF96104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37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1C3-9D28-4340-9BA4-D1AE1084BEDC}" type="datetime1">
              <a:rPr lang="fr-TG" smtClean="0"/>
              <a:t>05/09/2022</a:t>
            </a:fld>
            <a:endParaRPr lang="fr-T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53019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C14-93CF-4CBD-9D4B-939E09C3417E}" type="datetime1">
              <a:rPr lang="fr-TG" smtClean="0"/>
              <a:t>05/09/2022</a:t>
            </a:fld>
            <a:endParaRPr lang="fr-T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05388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840D-758D-4D8F-AE5F-1C2013FE7783}" type="datetime1">
              <a:rPr lang="fr-TG" smtClean="0"/>
              <a:t>05/09/2022</a:t>
            </a:fld>
            <a:endParaRPr lang="fr-T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930225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006-6D20-4D66-AEE4-25F6E33E65B4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88202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65C6B-01B7-4D14-AD46-16ABFC4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36F35-40D0-4539-B2FF-83D9A7D7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F8E01-5B91-4387-AB2F-B2CA5790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46AD-6001-4DCE-90D5-807C3CAAB358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6A95C7-4785-4C18-BC00-CF0BD345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004F7-DE7C-4588-8458-9221FD6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734672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736-B120-402D-8D21-76C79EA638A4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486423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481E-1C26-4042-986D-322B0FF61AC7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216442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7884-E71E-4BE6-BAAE-5DF4EED15E3D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1666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99C7-328F-4011-B474-D2E6983E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141B6-D008-4A83-B3D3-7610C76ED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8518D-088B-4C4D-B929-01D7225C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09F-8B93-4251-981B-32F78F65AE59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E3788-80A3-469F-859C-81D403E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B91EA-8D46-4F34-B3B2-785F3C64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793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F5455-9394-45CA-95FB-83F21B41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14DFE-0E18-4C74-A891-D314CB71E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873874-2A99-40AC-9272-FAA4721C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309698-E249-4ECC-B227-529A8AD0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E317-5817-40F9-838C-05002928DC7B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27BD0-1E5F-4328-8E33-18ED101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CA9627-A7EE-47D3-936A-DF365E56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0621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AF21-98D0-4698-99A4-3E072B81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CC088-CF0F-4B57-B3A3-1CD643B6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A06E5-2F1E-4B2F-94E3-5859038B8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F8495D-B9E9-478B-8161-62C08562B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C329FA-90A3-427E-A182-1101CD2C9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497D5-E678-4286-9206-22D56ECF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CD87-617D-499F-8386-FCC333F0AD58}" type="datetime1">
              <a:rPr lang="fr-TG" smtClean="0"/>
              <a:t>05/09/2022</a:t>
            </a:fld>
            <a:endParaRPr lang="fr-T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E2D54F-CEF1-4D58-BCEA-BD62CD0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EC0757-9C6B-452E-B1F2-7D522CE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3987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B4817-1395-4044-A4EC-FABDF4B3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89C45A-0E2C-47A9-BB22-52C4FB5E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DDA-05DC-42C3-8F87-71818F404862}" type="datetime1">
              <a:rPr lang="fr-TG" smtClean="0"/>
              <a:t>05/09/2022</a:t>
            </a:fld>
            <a:endParaRPr lang="fr-T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27A1E5-C4B0-48A1-871A-76C75E2C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5F449-3882-4527-B707-ABA6F326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19961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B7818-CCEF-4038-8243-219DA172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2151-13F7-46C1-B229-E0EA3959340A}" type="datetime1">
              <a:rPr lang="fr-TG" smtClean="0"/>
              <a:t>05/09/2022</a:t>
            </a:fld>
            <a:endParaRPr lang="fr-T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755C55-671E-41CC-9C14-E8A36DC5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E59F5-B800-4BCE-BDF2-E079109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4798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1F2D-0F37-46BE-A5F9-5EB68DB1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2BF59-7386-4AD1-A2E1-DE92F8C5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9BACF2-FE3F-465F-B3FA-6BF1DF39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0D73F6-D265-4F95-8FC5-2D62BF26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1117-6746-4D8F-8BD7-B48AA142839C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B9540C-BFB3-445B-B7A3-AD62639B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F9077-1FEE-49E3-9B41-9345F855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7601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48607-B6CA-49B6-B8BB-B5E0C8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0EADDF-20C8-487A-A266-BADC610A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E8D834-F1A8-418C-B6AE-C9F00D2C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66DF8-613A-44D6-AD01-0CC7CD84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FA4-2CBA-4F30-85A4-10CB49426E4E}" type="datetime1">
              <a:rPr lang="fr-TG" smtClean="0"/>
              <a:t>05/09/2022</a:t>
            </a:fld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B0CB3-7FD9-44F9-B5B2-2E545FD1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LES WARRIORS</a:t>
            </a:r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2F989-6292-4C16-8E0C-89C339B5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7990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1B5C8C-3ECE-454A-837C-53C30648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055AA-CE86-4758-A0B6-328D0BFF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D5600-F5AE-4AD1-A283-0E57905A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D5B6-F53D-4F1E-A9C2-8BA4D11E0D85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D25A8-99D6-4030-BD27-6EF28E7D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1DABB-5768-40FB-BA87-AA428904B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6527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D5B6-F53D-4F1E-A9C2-8BA4D11E0D85}" type="datetime1">
              <a:rPr lang="fr-TG" smtClean="0"/>
              <a:t>05/09/2022</a:t>
            </a:fld>
            <a:endParaRPr lang="fr-T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LES WARRIORS</a:t>
            </a:r>
            <a:endParaRPr lang="fr-T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558B-61CA-443D-811E-8FE95504B874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2210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EIC\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F3504E-6B05-4905-92F7-BD7972E3CDA6}"/>
              </a:ext>
            </a:extLst>
          </p:cNvPr>
          <p:cNvSpPr/>
          <p:nvPr/>
        </p:nvSpPr>
        <p:spPr>
          <a:xfrm>
            <a:off x="275304" y="4783015"/>
            <a:ext cx="1553496" cy="129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9555AD-B040-43DC-9060-548F0F78F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12546"/>
            <a:ext cx="12192001" cy="8001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1BC7ED-D187-40BA-BD4E-EE0DE053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6569" y="3401988"/>
            <a:ext cx="9709053" cy="160378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radley Hand ITC" panose="03070402050302030203" pitchFamily="66" charset="0"/>
              </a:rPr>
              <a:t>	</a:t>
            </a:r>
            <a:br>
              <a:rPr lang="fr-FR" dirty="0">
                <a:latin typeface="Bradley Hand ITC" panose="03070402050302030203" pitchFamily="66" charset="0"/>
              </a:rPr>
            </a:br>
            <a:br>
              <a:rPr lang="fr-FR" dirty="0">
                <a:latin typeface="Bradley Hand ITC" panose="03070402050302030203" pitchFamily="66" charset="0"/>
              </a:rPr>
            </a:br>
            <a:br>
              <a:rPr lang="fr-FR" dirty="0">
                <a:latin typeface="Bradley Hand ITC" panose="03070402050302030203" pitchFamily="66" charset="0"/>
              </a:rPr>
            </a:br>
            <a:br>
              <a:rPr lang="fr-FR" dirty="0">
                <a:latin typeface="Bradley Hand ITC" panose="03070402050302030203" pitchFamily="66" charset="0"/>
              </a:rPr>
            </a:br>
            <a:br>
              <a:rPr lang="fr-FR" dirty="0">
                <a:latin typeface="Bradley Hand ITC" panose="03070402050302030203" pitchFamily="66" charset="0"/>
              </a:rPr>
            </a:br>
            <a:br>
              <a:rPr lang="fr-FR" dirty="0">
                <a:latin typeface="Bradley Hand ITC" panose="03070402050302030203" pitchFamily="66" charset="0"/>
              </a:rPr>
            </a:br>
            <a:r>
              <a:rPr lang="fr-FR" dirty="0">
                <a:latin typeface="Bradley Hand ITC" panose="03070402050302030203" pitchFamily="66" charset="0"/>
              </a:rPr>
              <a:t>		</a:t>
            </a:r>
            <a:r>
              <a:rPr lang="fr-FR" sz="3100" b="1" u="sng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GROUPE 2</a:t>
            </a: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: LES WARRIORS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 		Faridath GERALDO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		Marcel ALIZA</a:t>
            </a:r>
            <a:r>
              <a:rPr lang="fr-FR" sz="3100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CHI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		Daniella ALPHA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		Farias DONOU 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		Christ N’WAGAYA</a:t>
            </a:r>
            <a:b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		Alim ZATO</a:t>
            </a:r>
            <a:endParaRPr lang="fr-TG" sz="3100" b="1" dirty="0"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DAB3BC-644E-4822-B774-A188DD8F44D2}"/>
              </a:ext>
            </a:extLst>
          </p:cNvPr>
          <p:cNvSpPr txBox="1">
            <a:spLocks/>
          </p:cNvSpPr>
          <p:nvPr/>
        </p:nvSpPr>
        <p:spPr>
          <a:xfrm>
            <a:off x="7654833" y="171470"/>
            <a:ext cx="6203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  <a:latin typeface="Bahnschrift Light Condensed" panose="020B0502040204020203" pitchFamily="34" charset="0"/>
                <a:cs typeface="Segoe UI Semilight" panose="020B0402040204020203" pitchFamily="34" charset="0"/>
              </a:rPr>
              <a:t>BIEN ILLICO-PRESTO </a:t>
            </a:r>
            <a:endParaRPr lang="fr-TG" b="1" dirty="0">
              <a:solidFill>
                <a:schemeClr val="accent2"/>
              </a:solidFill>
              <a:latin typeface="Bahnschrift Light Condensed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17C3F-678B-4FF6-B4F4-C13299C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hylactère : pensées 12">
            <a:extLst>
              <a:ext uri="{FF2B5EF4-FFF2-40B4-BE49-F238E27FC236}">
                <a16:creationId xmlns:a16="http://schemas.microsoft.com/office/drawing/2014/main" id="{D8E6A3DC-610D-4EDB-9748-0A92EF67A1DE}"/>
              </a:ext>
            </a:extLst>
          </p:cNvPr>
          <p:cNvSpPr/>
          <p:nvPr/>
        </p:nvSpPr>
        <p:spPr>
          <a:xfrm>
            <a:off x="6931741" y="136525"/>
            <a:ext cx="4984955" cy="1603785"/>
          </a:xfrm>
          <a:prstGeom prst="cloud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02533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16BB9ECB-152C-4D8B-8B7F-D753C45D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280161" cy="1137211"/>
          </a:xfrm>
          <a:prstGeom prst="rect">
            <a:avLst/>
          </a:prstGeom>
          <a:ln>
            <a:noFill/>
          </a:ln>
        </p:spPr>
      </p:pic>
      <p:sp>
        <p:nvSpPr>
          <p:cNvPr id="4" name="Oval 1">
            <a:extLst>
              <a:ext uri="{FF2B5EF4-FFF2-40B4-BE49-F238E27FC236}">
                <a16:creationId xmlns:a16="http://schemas.microsoft.com/office/drawing/2014/main" id="{92FCC59F-FA24-4E1B-9BA3-4A1B6AF1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31" y="220510"/>
            <a:ext cx="1018735" cy="10269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33B7C-1CBD-4E32-A82F-7DC9E16E43DF}"/>
              </a:ext>
            </a:extLst>
          </p:cNvPr>
          <p:cNvSpPr txBox="1"/>
          <p:nvPr/>
        </p:nvSpPr>
        <p:spPr>
          <a:xfrm>
            <a:off x="900546" y="429325"/>
            <a:ext cx="1093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REALISATION </a:t>
            </a:r>
            <a:endParaRPr lang="fr-TG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9B425BDA-7F4A-4D76-90BD-E7C4A6842628}"/>
              </a:ext>
            </a:extLst>
          </p:cNvPr>
          <p:cNvGraphicFramePr>
            <a:graphicFrameLocks/>
          </p:cNvGraphicFramePr>
          <p:nvPr/>
        </p:nvGraphicFramePr>
        <p:xfrm>
          <a:off x="6001523" y="1246315"/>
          <a:ext cx="5695726" cy="408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E06D3DF-AA9B-4339-8456-7D943E267C73}"/>
              </a:ext>
            </a:extLst>
          </p:cNvPr>
          <p:cNvSpPr/>
          <p:nvPr/>
        </p:nvSpPr>
        <p:spPr>
          <a:xfrm>
            <a:off x="167725" y="4473923"/>
            <a:ext cx="1733385" cy="1026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de la plateforme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5C996-A314-442B-99B5-598624EC3148}"/>
              </a:ext>
            </a:extLst>
          </p:cNvPr>
          <p:cNvSpPr/>
          <p:nvPr/>
        </p:nvSpPr>
        <p:spPr>
          <a:xfrm>
            <a:off x="9571028" y="4628918"/>
            <a:ext cx="2067439" cy="104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Etude de satisfaction trimestrielle et amélioration 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19AEA8-9B18-4E54-99F6-1B3771DAEBD9}"/>
              </a:ext>
            </a:extLst>
          </p:cNvPr>
          <p:cNvSpPr/>
          <p:nvPr/>
        </p:nvSpPr>
        <p:spPr>
          <a:xfrm>
            <a:off x="7924062" y="4672216"/>
            <a:ext cx="1588185" cy="1048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Lancement officielle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DB56E-2500-45BE-8C9A-9053742A8A14}"/>
              </a:ext>
            </a:extLst>
          </p:cNvPr>
          <p:cNvSpPr/>
          <p:nvPr/>
        </p:nvSpPr>
        <p:spPr>
          <a:xfrm>
            <a:off x="5835859" y="4602833"/>
            <a:ext cx="1903231" cy="1244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Recrutement des personnel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C887F-A599-496D-8C70-2D3FA0C16A3D}"/>
              </a:ext>
            </a:extLst>
          </p:cNvPr>
          <p:cNvSpPr/>
          <p:nvPr/>
        </p:nvSpPr>
        <p:spPr>
          <a:xfrm>
            <a:off x="3957494" y="4585619"/>
            <a:ext cx="1693393" cy="1135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et promotion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2EC70-7478-4A23-BF4C-834047F9FB31}"/>
              </a:ext>
            </a:extLst>
          </p:cNvPr>
          <p:cNvSpPr/>
          <p:nvPr/>
        </p:nvSpPr>
        <p:spPr>
          <a:xfrm>
            <a:off x="1970364" y="4532324"/>
            <a:ext cx="2001978" cy="111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 d’un hébergeur en ligne 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Espace réservé du contenu 5">
            <a:extLst>
              <a:ext uri="{FF2B5EF4-FFF2-40B4-BE49-F238E27FC236}">
                <a16:creationId xmlns:a16="http://schemas.microsoft.com/office/drawing/2014/main" id="{F7A32B0D-21C1-450E-AAD4-9571EE2EDF15}"/>
              </a:ext>
            </a:extLst>
          </p:cNvPr>
          <p:cNvGraphicFramePr>
            <a:graphicFrameLocks/>
          </p:cNvGraphicFramePr>
          <p:nvPr/>
        </p:nvGraphicFramePr>
        <p:xfrm>
          <a:off x="494751" y="1377719"/>
          <a:ext cx="5601249" cy="377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30ED8EED-71C7-3FBF-3841-BEF9C2118145}"/>
              </a:ext>
            </a:extLst>
          </p:cNvPr>
          <p:cNvSpPr txBox="1"/>
          <p:nvPr/>
        </p:nvSpPr>
        <p:spPr>
          <a:xfrm>
            <a:off x="5186966" y="6388696"/>
            <a:ext cx="274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18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F40D5A75-1AE7-0BE0-7007-7AB05484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22558B-61CA-443D-811E-8FE95504B874}" type="slidenum">
              <a:rPr lang="fr-TG" sz="1600" smtClean="0">
                <a:solidFill>
                  <a:srgbClr val="FF0000"/>
                </a:solidFill>
              </a:rPr>
              <a:t>10</a:t>
            </a:fld>
            <a:endParaRPr lang="fr-TG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8400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A74B391-8D4F-48C3-9581-83BBFD749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247933" cy="1065415"/>
          </a:xfrm>
          <a:prstGeom prst="rect">
            <a:avLst/>
          </a:prstGeom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C7E19-0DE0-4E8B-9413-CC1D2D1D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5182" y="210402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err="1">
                <a:hlinkClick r:id="rId3" action="ppaction://hlinkfile"/>
              </a:rPr>
              <a:t>Connectz</a:t>
            </a:r>
            <a:r>
              <a:rPr lang="fr-FR" dirty="0">
                <a:hlinkClick r:id="rId3" action="ppaction://hlinkfile"/>
              </a:rPr>
              <a:t>-vous à Bien Illico Presto</a:t>
            </a:r>
            <a:endParaRPr lang="fr-TG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23F00F-0E3E-4202-A2A6-CEDD911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6C4CB9-00B6-C671-4023-9ED6F8F33C2F}"/>
              </a:ext>
            </a:extLst>
          </p:cNvPr>
          <p:cNvSpPr txBox="1"/>
          <p:nvPr/>
        </p:nvSpPr>
        <p:spPr>
          <a:xfrm>
            <a:off x="5186966" y="6388696"/>
            <a:ext cx="274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18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499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8539AD-EA82-435A-9500-61F735B7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466982" cy="1350498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EA7798-B215-4C7A-90CA-AD5CA1792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65549"/>
            <a:ext cx="12192000" cy="669364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F6884C-55A0-411D-B84C-3FE139EB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6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5CB1898-7D0B-45D7-932E-F8806444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958" y="3347918"/>
            <a:ext cx="8998634" cy="1312928"/>
          </a:xfrm>
        </p:spPr>
        <p:txBody>
          <a:bodyPr/>
          <a:lstStyle/>
          <a:p>
            <a:endParaRPr lang="fr-TG" dirty="0"/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4FB9BD04-3BA9-4ADD-B37D-1A4A1B353FBB}"/>
              </a:ext>
            </a:extLst>
          </p:cNvPr>
          <p:cNvGrpSpPr/>
          <p:nvPr/>
        </p:nvGrpSpPr>
        <p:grpSpPr>
          <a:xfrm>
            <a:off x="1139866" y="2729371"/>
            <a:ext cx="9912268" cy="2108199"/>
            <a:chOff x="1001485" y="2416628"/>
            <a:chExt cx="8665031" cy="1915886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A067FE6F-FD7A-4138-A4AB-995DF7BE4BEB}"/>
                </a:ext>
              </a:extLst>
            </p:cNvPr>
            <p:cNvSpPr/>
            <p:nvPr/>
          </p:nvSpPr>
          <p:spPr>
            <a:xfrm>
              <a:off x="1001485" y="2416628"/>
              <a:ext cx="1915886" cy="1915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">
              <a:extLst>
                <a:ext uri="{FF2B5EF4-FFF2-40B4-BE49-F238E27FC236}">
                  <a16:creationId xmlns:a16="http://schemas.microsoft.com/office/drawing/2014/main" id="{2CD36328-16F8-4464-AFDB-375083C32850}"/>
                </a:ext>
              </a:extLst>
            </p:cNvPr>
            <p:cNvSpPr/>
            <p:nvPr/>
          </p:nvSpPr>
          <p:spPr>
            <a:xfrm>
              <a:off x="2351314" y="2416628"/>
              <a:ext cx="1915886" cy="1915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BF86E8AE-1931-4F5C-9558-95ABAE78FE05}"/>
                </a:ext>
              </a:extLst>
            </p:cNvPr>
            <p:cNvSpPr/>
            <p:nvPr/>
          </p:nvSpPr>
          <p:spPr>
            <a:xfrm>
              <a:off x="3701143" y="2416628"/>
              <a:ext cx="1915886" cy="19158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0440BF9D-FDDE-46FD-B727-F273BDEBE2CC}"/>
                </a:ext>
              </a:extLst>
            </p:cNvPr>
            <p:cNvSpPr/>
            <p:nvPr/>
          </p:nvSpPr>
          <p:spPr>
            <a:xfrm>
              <a:off x="5050972" y="2416628"/>
              <a:ext cx="1915886" cy="19158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35474304-13F7-48D7-BB97-206ADD23FDCC}"/>
                </a:ext>
              </a:extLst>
            </p:cNvPr>
            <p:cNvSpPr/>
            <p:nvPr/>
          </p:nvSpPr>
          <p:spPr>
            <a:xfrm>
              <a:off x="6400801" y="2416628"/>
              <a:ext cx="1915886" cy="19158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701E55F1-6549-4BCA-B481-8B52AB3BB039}"/>
                </a:ext>
              </a:extLst>
            </p:cNvPr>
            <p:cNvSpPr/>
            <p:nvPr/>
          </p:nvSpPr>
          <p:spPr>
            <a:xfrm>
              <a:off x="7750630" y="2416628"/>
              <a:ext cx="1915886" cy="19158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Box 8">
            <a:extLst>
              <a:ext uri="{FF2B5EF4-FFF2-40B4-BE49-F238E27FC236}">
                <a16:creationId xmlns:a16="http://schemas.microsoft.com/office/drawing/2014/main" id="{291470A4-D76F-4B93-997E-8D43FA6CBE8B}"/>
              </a:ext>
            </a:extLst>
          </p:cNvPr>
          <p:cNvSpPr txBox="1"/>
          <p:nvPr/>
        </p:nvSpPr>
        <p:spPr>
          <a:xfrm>
            <a:off x="1343902" y="3134816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690BB49E-91D4-4329-8965-7725135A3B00}"/>
              </a:ext>
            </a:extLst>
          </p:cNvPr>
          <p:cNvSpPr txBox="1"/>
          <p:nvPr/>
        </p:nvSpPr>
        <p:spPr>
          <a:xfrm>
            <a:off x="2860166" y="3134816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6DAD065F-8CA1-43EF-A7B3-79802EC76834}"/>
              </a:ext>
            </a:extLst>
          </p:cNvPr>
          <p:cNvSpPr txBox="1"/>
          <p:nvPr/>
        </p:nvSpPr>
        <p:spPr>
          <a:xfrm>
            <a:off x="4430198" y="3160683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9DB26F3A-CC73-45DF-B384-2CE89D644273}"/>
              </a:ext>
            </a:extLst>
          </p:cNvPr>
          <p:cNvSpPr txBox="1"/>
          <p:nvPr/>
        </p:nvSpPr>
        <p:spPr>
          <a:xfrm>
            <a:off x="5965275" y="3134815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59F8AB5F-D22D-432D-9C0B-F36A7A23BBA9}"/>
              </a:ext>
            </a:extLst>
          </p:cNvPr>
          <p:cNvSpPr txBox="1"/>
          <p:nvPr/>
        </p:nvSpPr>
        <p:spPr>
          <a:xfrm>
            <a:off x="7508894" y="3147749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</a:t>
            </a: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09464B70-1D44-4ADD-9B58-F00745E0A3AA}"/>
              </a:ext>
            </a:extLst>
          </p:cNvPr>
          <p:cNvSpPr txBox="1"/>
          <p:nvPr/>
        </p:nvSpPr>
        <p:spPr>
          <a:xfrm>
            <a:off x="9113644" y="3173149"/>
            <a:ext cx="168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06</a:t>
            </a: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A8C3DA61-44A6-4ABD-9624-523251E88818}"/>
              </a:ext>
            </a:extLst>
          </p:cNvPr>
          <p:cNvSpPr txBox="1"/>
          <p:nvPr/>
        </p:nvSpPr>
        <p:spPr>
          <a:xfrm>
            <a:off x="2324613" y="140319"/>
            <a:ext cx="7281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 DE PRÉSENTATION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870C2DB5-5DA2-4B54-92F7-16A6268C34FA}"/>
              </a:ext>
            </a:extLst>
          </p:cNvPr>
          <p:cNvSpPr txBox="1"/>
          <p:nvPr/>
        </p:nvSpPr>
        <p:spPr>
          <a:xfrm>
            <a:off x="3728435" y="1927868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OBJECTIFS &amp; CIBLES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612021D4-6674-47F5-AF65-1BEBDAE08E52}"/>
              </a:ext>
            </a:extLst>
          </p:cNvPr>
          <p:cNvSpPr txBox="1"/>
          <p:nvPr/>
        </p:nvSpPr>
        <p:spPr>
          <a:xfrm>
            <a:off x="7148565" y="1556105"/>
            <a:ext cx="241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 ASPECT FINANCIER &amp; FINANCEMENT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74A9BFB7-583E-4434-B8A2-E04F749BEAAF}"/>
              </a:ext>
            </a:extLst>
          </p:cNvPr>
          <p:cNvSpPr txBox="1"/>
          <p:nvPr/>
        </p:nvSpPr>
        <p:spPr>
          <a:xfrm>
            <a:off x="5512535" y="501384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CONCURRENTS ET PARTENAIRES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6BEFC849-6905-4F9C-9FEA-9CA36D174E89}"/>
              </a:ext>
            </a:extLst>
          </p:cNvPr>
          <p:cNvSpPr txBox="1"/>
          <p:nvPr/>
        </p:nvSpPr>
        <p:spPr>
          <a:xfrm>
            <a:off x="9069670" y="4909693"/>
            <a:ext cx="241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PR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OCESSUS CLIENT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18909F2E-4503-42B5-8335-D98A761E35D7}"/>
              </a:ext>
            </a:extLst>
          </p:cNvPr>
          <p:cNvSpPr txBox="1"/>
          <p:nvPr/>
        </p:nvSpPr>
        <p:spPr>
          <a:xfrm>
            <a:off x="918522" y="1998181"/>
            <a:ext cx="241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PRESENTATION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Noto Sans" panose="020B0502040504020204" pitchFamily="34"/>
                <a:cs typeface="Times New Roman" panose="02020603050405020304" pitchFamily="18" charset="0"/>
              </a:rPr>
              <a:t>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8D218FE-59FE-4D2B-9036-B7309FC53584}"/>
              </a:ext>
            </a:extLst>
          </p:cNvPr>
          <p:cNvSpPr txBox="1"/>
          <p:nvPr/>
        </p:nvSpPr>
        <p:spPr>
          <a:xfrm>
            <a:off x="2878918" y="4873948"/>
            <a:ext cx="219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QUOI EXACTEMENT</a:t>
            </a:r>
            <a:endParaRPr lang="fr-TG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A2E6891-0040-4D30-8FF2-57BE99DB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344926" cy="1057275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DEABC9-0302-4D78-AEB0-F6FD6B77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051" y="6352556"/>
            <a:ext cx="2743200" cy="365125"/>
          </a:xfrm>
        </p:spPr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34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4FF62BC-4AEF-4D2E-B757-7C435DB3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418"/>
            <a:ext cx="1314450" cy="1028369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32A2FC-12A0-4BAA-AD41-D1DE3382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</a:t>
            </a:r>
            <a:r>
              <a:rPr lang="fr-F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DU PROJET </a:t>
            </a:r>
            <a:endParaRPr lang="fr-TG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F8A267-3DEA-4A89-AA95-F2C55E1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158E8C81-2F11-4FA3-839A-4D4F96713413}"/>
              </a:ext>
            </a:extLst>
          </p:cNvPr>
          <p:cNvSpPr/>
          <p:nvPr/>
        </p:nvSpPr>
        <p:spPr>
          <a:xfrm>
            <a:off x="2741710" y="626123"/>
            <a:ext cx="817419" cy="8035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587C25-72A3-44AA-949E-9EE01977E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" b="8955"/>
          <a:stretch/>
        </p:blipFill>
        <p:spPr>
          <a:xfrm>
            <a:off x="370928" y="2376769"/>
            <a:ext cx="3448987" cy="25840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577979-E5B5-4038-9B3C-56980E5A4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7580" y="2495834"/>
            <a:ext cx="2206364" cy="24650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5096E45-169A-44AB-BEB8-B70ED33B1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045" y="2436301"/>
            <a:ext cx="2424365" cy="24650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30830C8-F4C6-4E21-A45A-117635A41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0B003C14-DD93-40E3-A9E4-1E8E551F7B21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TG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20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extLst>
              <a:ext uri="{FF2B5EF4-FFF2-40B4-BE49-F238E27FC236}">
                <a16:creationId xmlns:a16="http://schemas.microsoft.com/office/drawing/2014/main" id="{1BFBC0C2-F6BF-40C7-8430-9AA76D2480A7}"/>
              </a:ext>
            </a:extLst>
          </p:cNvPr>
          <p:cNvSpPr/>
          <p:nvPr/>
        </p:nvSpPr>
        <p:spPr>
          <a:xfrm>
            <a:off x="2491586" y="246757"/>
            <a:ext cx="817419" cy="803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84864E-234A-4B58-B30C-8D013FB35E41}"/>
              </a:ext>
            </a:extLst>
          </p:cNvPr>
          <p:cNvSpPr txBox="1"/>
          <p:nvPr/>
        </p:nvSpPr>
        <p:spPr>
          <a:xfrm>
            <a:off x="1279648" y="294596"/>
            <a:ext cx="807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QUOI EXACTEMENT </a:t>
            </a:r>
            <a:endParaRPr lang="fr-TG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4FA82-2E84-4DCC-889E-1BE0B9B922C7}"/>
              </a:ext>
            </a:extLst>
          </p:cNvPr>
          <p:cNvSpPr/>
          <p:nvPr/>
        </p:nvSpPr>
        <p:spPr>
          <a:xfrm>
            <a:off x="925221" y="4822389"/>
            <a:ext cx="1841499" cy="742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ET LIVRAISONS</a:t>
            </a:r>
            <a:endParaRPr lang="fr-TG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0051EA-C1BD-4507-942F-55167421EF70}"/>
              </a:ext>
            </a:extLst>
          </p:cNvPr>
          <p:cNvSpPr/>
          <p:nvPr/>
        </p:nvSpPr>
        <p:spPr>
          <a:xfrm>
            <a:off x="5171545" y="4877766"/>
            <a:ext cx="2309351" cy="742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DECOUPAGE ET TRAITEMENT DES LEGUMES</a:t>
            </a:r>
            <a:endParaRPr lang="fr-TG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3A3A006-EB89-4D4E-B628-BCCF5B6336A9}"/>
              </a:ext>
            </a:extLst>
          </p:cNvPr>
          <p:cNvSpPr/>
          <p:nvPr/>
        </p:nvSpPr>
        <p:spPr>
          <a:xfrm>
            <a:off x="306225" y="2035611"/>
            <a:ext cx="3417112" cy="247794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4C4DC9B-C126-47DD-B1ED-1DFEEA3C57F7}"/>
              </a:ext>
            </a:extLst>
          </p:cNvPr>
          <p:cNvSpPr/>
          <p:nvPr/>
        </p:nvSpPr>
        <p:spPr>
          <a:xfrm>
            <a:off x="4402147" y="1999111"/>
            <a:ext cx="3417113" cy="2521167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EC93B5E-230B-4426-86A7-7614B470173B}"/>
              </a:ext>
            </a:extLst>
          </p:cNvPr>
          <p:cNvSpPr/>
          <p:nvPr/>
        </p:nvSpPr>
        <p:spPr>
          <a:xfrm>
            <a:off x="8498071" y="2993458"/>
            <a:ext cx="1755392" cy="171057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63D88F0-AB14-4A0A-9796-19BAA5A96DC5}"/>
              </a:ext>
            </a:extLst>
          </p:cNvPr>
          <p:cNvSpPr/>
          <p:nvPr/>
        </p:nvSpPr>
        <p:spPr>
          <a:xfrm>
            <a:off x="8442342" y="1772694"/>
            <a:ext cx="1709656" cy="162647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DB74E1F-CEAA-4806-9CBB-10AE462C6FC1}"/>
              </a:ext>
            </a:extLst>
          </p:cNvPr>
          <p:cNvSpPr/>
          <p:nvPr/>
        </p:nvSpPr>
        <p:spPr>
          <a:xfrm>
            <a:off x="9948803" y="1632935"/>
            <a:ext cx="1755392" cy="171057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4FC60DA-DCF9-40BD-B226-95FFC032FC10}"/>
              </a:ext>
            </a:extLst>
          </p:cNvPr>
          <p:cNvSpPr/>
          <p:nvPr/>
        </p:nvSpPr>
        <p:spPr>
          <a:xfrm>
            <a:off x="9948803" y="2993458"/>
            <a:ext cx="1709656" cy="1772996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EEC199-7C12-47EE-9EAF-4225F9FE50FB}"/>
              </a:ext>
            </a:extLst>
          </p:cNvPr>
          <p:cNvSpPr txBox="1"/>
          <p:nvPr/>
        </p:nvSpPr>
        <p:spPr>
          <a:xfrm>
            <a:off x="8498072" y="4877766"/>
            <a:ext cx="3206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SAUCES  TRADITIONNELLES PRETES ET PRE CUITES</a:t>
            </a:r>
            <a:endParaRPr lang="fr-T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B11EB450-4A6A-48B2-8A92-75B2ABFEB325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TG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20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306586-B88D-4BD4-B29C-285F851C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6DDEB15-3B65-4324-8136-DCD8DB966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466982" cy="1350498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442342" y="1661198"/>
            <a:ext cx="3206125" cy="305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extLst>
              <a:ext uri="{FF2B5EF4-FFF2-40B4-BE49-F238E27FC236}">
                <a16:creationId xmlns:a16="http://schemas.microsoft.com/office/drawing/2014/main" id="{A7B0D23C-8208-4491-8104-0B4998C0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20" y="422030"/>
            <a:ext cx="962465" cy="92846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B414B-88E3-463F-AF9D-06AB0993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" y="2256036"/>
            <a:ext cx="4670599" cy="3787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projet répond à trois objectifs du développement durable:  </a:t>
            </a:r>
          </a:p>
          <a:p>
            <a:pPr marL="0" indent="0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fr-FR" dirty="0"/>
              <a:t>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033D4B-1F72-4A53-BE38-ADEF405D6E6F}"/>
              </a:ext>
            </a:extLst>
          </p:cNvPr>
          <p:cNvSpPr txBox="1"/>
          <p:nvPr/>
        </p:nvSpPr>
        <p:spPr>
          <a:xfrm>
            <a:off x="3952827" y="352376"/>
            <a:ext cx="671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ET CIBLES </a:t>
            </a:r>
            <a:endParaRPr lang="fr-TG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E1FF03-C964-4D90-93FD-B1FEC1EB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2" y="3248991"/>
            <a:ext cx="1915355" cy="12227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850698-E404-47A3-9DF2-6DA8311B4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4" y="4149606"/>
            <a:ext cx="2158490" cy="13857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2F44DE-4BA6-4BC4-AA48-E1A997575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5127674"/>
            <a:ext cx="2286391" cy="13779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39EF3AC-F75F-4A1A-A7AE-6894021F4F79}"/>
              </a:ext>
            </a:extLst>
          </p:cNvPr>
          <p:cNvSpPr txBox="1"/>
          <p:nvPr/>
        </p:nvSpPr>
        <p:spPr>
          <a:xfrm>
            <a:off x="7668065" y="2256036"/>
            <a:ext cx="3901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femmes actives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hommes célibataires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étudiants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étrangers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F15AD3C-70E0-4967-AB01-1CA2ABC3375D}"/>
              </a:ext>
            </a:extLst>
          </p:cNvPr>
          <p:cNvSpPr/>
          <p:nvPr/>
        </p:nvSpPr>
        <p:spPr>
          <a:xfrm>
            <a:off x="622495" y="1670031"/>
            <a:ext cx="3460651" cy="591532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TG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96AE201-E1B2-414B-9D19-759A035C96C4}"/>
              </a:ext>
            </a:extLst>
          </p:cNvPr>
          <p:cNvSpPr/>
          <p:nvPr/>
        </p:nvSpPr>
        <p:spPr>
          <a:xfrm>
            <a:off x="7668065" y="1664504"/>
            <a:ext cx="3460651" cy="591532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CIBLES</a:t>
            </a:r>
            <a:endParaRPr lang="fr-TG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E5118A-F831-4A71-9133-D11655F5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FDBD09F-ED5D-4592-BA61-28E3C93D8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286899" cy="10602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9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extLst>
              <a:ext uri="{FF2B5EF4-FFF2-40B4-BE49-F238E27FC236}">
                <a16:creationId xmlns:a16="http://schemas.microsoft.com/office/drawing/2014/main" id="{A0735AB3-8E69-4632-AA54-F7842A29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03" y="59806"/>
            <a:ext cx="1018735" cy="1009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9AC36A-3536-4B45-84E4-9134F2B93436}"/>
              </a:ext>
            </a:extLst>
          </p:cNvPr>
          <p:cNvSpPr txBox="1"/>
          <p:nvPr/>
        </p:nvSpPr>
        <p:spPr>
          <a:xfrm>
            <a:off x="546004" y="254867"/>
            <a:ext cx="1181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	</a:t>
            </a:r>
            <a:r>
              <a:rPr lang="fr-FR" sz="3200" dirty="0"/>
              <a:t>	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ECONOMIQUE; CONCURRENTS ET PARTENAIRES  </a:t>
            </a:r>
            <a:endParaRPr lang="fr-TG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98A28-0727-46BA-BADA-59495903B332}"/>
              </a:ext>
            </a:extLst>
          </p:cNvPr>
          <p:cNvSpPr/>
          <p:nvPr/>
        </p:nvSpPr>
        <p:spPr>
          <a:xfrm>
            <a:off x="4489203" y="2628162"/>
            <a:ext cx="3460650" cy="322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GOZEM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LibMarket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KABA Delivery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Wessan Food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73A45-E8F6-46D6-B310-C4565AF1DDF5}"/>
              </a:ext>
            </a:extLst>
          </p:cNvPr>
          <p:cNvSpPr/>
          <p:nvPr/>
        </p:nvSpPr>
        <p:spPr>
          <a:xfrm>
            <a:off x="8528831" y="2293732"/>
            <a:ext cx="3834034" cy="3001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FOURNISSEURS  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CHAP-CHAP</a:t>
            </a:r>
          </a:p>
          <a:p>
            <a:pPr algn="ctr"/>
            <a:endParaRPr lang="fr-T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CB4AD5-DBA9-4270-921A-CC77AC03C2C5}"/>
              </a:ext>
            </a:extLst>
          </p:cNvPr>
          <p:cNvSpPr/>
          <p:nvPr/>
        </p:nvSpPr>
        <p:spPr>
          <a:xfrm>
            <a:off x="4258203" y="1959302"/>
            <a:ext cx="3460651" cy="66885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CONCURRENTS</a:t>
            </a:r>
            <a:endParaRPr lang="fr-TG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A0BFC0F-82EA-4839-9A8C-B89CE1012047}"/>
              </a:ext>
            </a:extLst>
          </p:cNvPr>
          <p:cNvSpPr/>
          <p:nvPr/>
        </p:nvSpPr>
        <p:spPr>
          <a:xfrm>
            <a:off x="8472950" y="1959303"/>
            <a:ext cx="3460651" cy="66885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PARTENAIRES</a:t>
            </a:r>
            <a:endParaRPr lang="fr-TG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389DD1-32AB-4C53-A6DA-97DB50BF1FD6}"/>
              </a:ext>
            </a:extLst>
          </p:cNvPr>
          <p:cNvSpPr/>
          <p:nvPr/>
        </p:nvSpPr>
        <p:spPr>
          <a:xfrm>
            <a:off x="166369" y="1959305"/>
            <a:ext cx="3146669" cy="66885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ECONOMIQUE</a:t>
            </a:r>
            <a:endParaRPr lang="fr-TG" sz="24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A708A-8D32-4E4B-930A-8891F7C3AAAE}"/>
              </a:ext>
            </a:extLst>
          </p:cNvPr>
          <p:cNvSpPr/>
          <p:nvPr/>
        </p:nvSpPr>
        <p:spPr>
          <a:xfrm>
            <a:off x="166369" y="4527661"/>
            <a:ext cx="3743856" cy="243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Négociation auprès des fournisseurs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course au marché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livraison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Découpage et traitement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publicité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9106D8F8-7F55-4C4F-AE4D-7497EFCC081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TG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20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257695-ECD6-4351-9BAC-9DF32566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B39015-1ACC-4E47-B245-DC736890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178660" cy="10096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2324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FD2A15B-6759-4688-922B-53FD167A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24" y="0"/>
            <a:ext cx="1466982" cy="1350498"/>
          </a:xfrm>
          <a:prstGeom prst="rect">
            <a:avLst/>
          </a:prstGeom>
          <a:ln>
            <a:noFill/>
          </a:ln>
        </p:spPr>
      </p:pic>
      <p:sp>
        <p:nvSpPr>
          <p:cNvPr id="4" name="Oval 1">
            <a:extLst>
              <a:ext uri="{FF2B5EF4-FFF2-40B4-BE49-F238E27FC236}">
                <a16:creationId xmlns:a16="http://schemas.microsoft.com/office/drawing/2014/main" id="{56F0E0D7-29D8-4AE1-845A-981EBCF8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65" y="52551"/>
            <a:ext cx="1032803" cy="10096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BEEDAA-CD7E-4C2A-ABF8-BC6F39D5B1A7}"/>
              </a:ext>
            </a:extLst>
          </p:cNvPr>
          <p:cNvSpPr txBox="1"/>
          <p:nvPr/>
        </p:nvSpPr>
        <p:spPr>
          <a:xfrm>
            <a:off x="2428267" y="282230"/>
            <a:ext cx="733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FINANCIER </a:t>
            </a:r>
            <a:endParaRPr lang="fr-TG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63442141-26E5-4A80-B19C-66B6DB20A76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TG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20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E750A8-CC9F-424B-8519-16920D7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TG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7F6F19-ECBD-7844-A50D-B783E4F2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975" y="1152965"/>
            <a:ext cx="6748528" cy="4888136"/>
          </a:xfrm>
          <a:prstGeom prst="rect">
            <a:avLst/>
          </a:prstGeom>
        </p:spPr>
      </p:pic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54CFBDD1-E25E-5F7B-44E1-A870E924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4497" y="1493460"/>
            <a:ext cx="5034451" cy="3528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73A4F2-3924-3635-EAA7-7AFC5BCC5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18" y="5789743"/>
            <a:ext cx="3627012" cy="5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038AE0-E400-01AD-FD0C-214335CF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1600" smtClean="0">
                <a:solidFill>
                  <a:srgbClr val="FF0000"/>
                </a:solidFill>
              </a:rPr>
              <a:t>8</a:t>
            </a:fld>
            <a:endParaRPr lang="fr-TG" sz="1600">
              <a:solidFill>
                <a:srgbClr val="FF0000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9774804-91BD-A4EF-E703-8A11D6EF1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52" y="576686"/>
            <a:ext cx="11551575" cy="25293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BE12EE-DD30-4D1C-8A81-BC184890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2" y="3656885"/>
            <a:ext cx="11448544" cy="244214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B95493-0695-565D-A5F4-E95A3DB06774}"/>
              </a:ext>
            </a:extLst>
          </p:cNvPr>
          <p:cNvSpPr txBox="1"/>
          <p:nvPr/>
        </p:nvSpPr>
        <p:spPr>
          <a:xfrm>
            <a:off x="5096277" y="6356350"/>
            <a:ext cx="1999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18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0197D9-8EAD-F8F2-9C5A-52276A84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58B-61CA-443D-811E-8FE95504B874}" type="slidenum">
              <a:rPr lang="fr-TG" sz="1600" smtClean="0">
                <a:solidFill>
                  <a:srgbClr val="FF0000"/>
                </a:solidFill>
              </a:rPr>
              <a:t>9</a:t>
            </a:fld>
            <a:endParaRPr lang="fr-TG" sz="1600">
              <a:solidFill>
                <a:srgbClr val="FF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C9C850-DA27-D203-897F-6557704C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29" y="4165733"/>
            <a:ext cx="3512533" cy="2407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0D5F1B-4057-F03B-A100-3638D4AC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60" y="4165734"/>
            <a:ext cx="3110829" cy="21557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1E8E92-771F-CDE8-E77A-C0AC3947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1" y="251829"/>
            <a:ext cx="11410680" cy="3316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3D5994-A3B5-6DE6-D655-27E05E1E510B}"/>
              </a:ext>
            </a:extLst>
          </p:cNvPr>
          <p:cNvSpPr txBox="1"/>
          <p:nvPr/>
        </p:nvSpPr>
        <p:spPr>
          <a:xfrm>
            <a:off x="5186966" y="6388696"/>
            <a:ext cx="274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LES WARRIORS</a:t>
            </a:r>
            <a:endParaRPr lang="fr-TG" sz="18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03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254</Words>
  <Application>Microsoft Office PowerPoint</Application>
  <PresentationFormat>Grand écran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Bahnschrift Light Condensed</vt:lpstr>
      <vt:lpstr>Bahnschrift SemiLight Condensed</vt:lpstr>
      <vt:lpstr>Bradley Hand ITC</vt:lpstr>
      <vt:lpstr>Calibri</vt:lpstr>
      <vt:lpstr>Calibri Light</vt:lpstr>
      <vt:lpstr>Noto Sans</vt:lpstr>
      <vt:lpstr>Times New Roman</vt:lpstr>
      <vt:lpstr>Wingdings</vt:lpstr>
      <vt:lpstr>Thème Office</vt:lpstr>
      <vt:lpstr>Office Theme</vt:lpstr>
      <vt:lpstr>         GROUPE 2: LES WARRIORS    Faridath GERALDO   Marcel ALIZATCHI   Daniella ALPHA   Farias DONOU    Christ N’WAGAYA   Alim ZATO</vt:lpstr>
      <vt:lpstr>Présentation PowerPoint</vt:lpstr>
      <vt:lpstr>   PRESENTATION DU PROJET </vt:lpstr>
      <vt:lpstr>Présentation PowerPoint</vt:lpstr>
      <vt:lpstr>03</vt:lpstr>
      <vt:lpstr>04</vt:lpstr>
      <vt:lpstr>05</vt:lpstr>
      <vt:lpstr>Présentation PowerPoint</vt:lpstr>
      <vt:lpstr>Présentation PowerPoint</vt:lpstr>
      <vt:lpstr>06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Paradis</dc:creator>
  <cp:lastModifiedBy>faridathgeraldo@gmail.com</cp:lastModifiedBy>
  <cp:revision>30</cp:revision>
  <dcterms:created xsi:type="dcterms:W3CDTF">2022-04-05T11:05:08Z</dcterms:created>
  <dcterms:modified xsi:type="dcterms:W3CDTF">2022-05-09T21:07:19Z</dcterms:modified>
</cp:coreProperties>
</file>