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9" r:id="rId7"/>
    <p:sldId id="260" r:id="rId8"/>
    <p:sldId id="262" r:id="rId9"/>
    <p:sldId id="266" r:id="rId10"/>
    <p:sldId id="267" r:id="rId11"/>
    <p:sldId id="268" r:id="rId12"/>
    <p:sldId id="26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02007-E41B-9C43-A783-F332C049A93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296C-D6BD-6842-8764-901C1350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E296C-D6BD-6842-8764-901C13508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8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8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3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3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7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EF2B-15A5-4621-B12B-38366AC7F25B}" type="datetimeFigureOut">
              <a:rPr lang="en-IN" smtClean="0"/>
              <a:t>14-12-2021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6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BlackJack Project (BlackJack Game)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COMPUTER APPLICATIONS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Ahmad Faraz Ansari (B.C.A. 5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Year: 2019 - 22</a:t>
            </a: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5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Game screenshots</a:t>
            </a:r>
            <a:br>
              <a:rPr lang="en-IN" b="1" dirty="0"/>
            </a:br>
            <a:r>
              <a:rPr lang="en-IN" sz="2800" b="1" dirty="0"/>
              <a:t>(active game screen)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3DD067-0993-4A15-B7AE-5283D905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1853754"/>
            <a:ext cx="7527234" cy="4269241"/>
          </a:xfrm>
        </p:spPr>
      </p:pic>
    </p:spTree>
    <p:extLst>
      <p:ext uri="{BB962C8B-B14F-4D97-AF65-F5344CB8AC3E}">
        <p14:creationId xmlns:p14="http://schemas.microsoft.com/office/powerpoint/2010/main" val="370323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Game screenshots</a:t>
            </a:r>
            <a:br>
              <a:rPr lang="en-IN" b="1" dirty="0"/>
            </a:br>
            <a:r>
              <a:rPr lang="en-IN" sz="2800" b="1" dirty="0"/>
              <a:t>(win screen)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00C18-8A56-4DA7-99A7-7695DD49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62" y="1853754"/>
            <a:ext cx="7513982" cy="4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features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C315E-3E0A-42E1-9E16-9227856B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BlackJack is played against dealer (Game A.I.) or casino.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as a replacement to on-line games like Teen Patti etc.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efficient, making it an excellent choice for Player with low hands.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resource saver.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environment that prevents file corruption.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and faster transitions.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Bibliography &amp; 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DC315E-3E0A-42E1-9E16-9227856B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https://app.diagrams.net/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https://www.ukessays.com/essays/computer-science/blackjack-playergame-development.php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https://www.123helpme.com/essay/Blackjack-Essay-483801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https://www.wikipedia.com/Blackjack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7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888973"/>
            <a:ext cx="9603275" cy="128546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9586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888973"/>
            <a:ext cx="9603275" cy="128546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Any questions?</a:t>
            </a:r>
            <a:br>
              <a:rPr lang="en-IN" sz="4000" b="1" dirty="0"/>
            </a:b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Please feel free to ask them.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BlackJack project is an off-line casino game developed entirely in java.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 the world’s most renowned off-line casino game.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rules.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to play.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decision making algorithm.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4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simple yet enjoyable cards game.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game which is less time and resource consuming.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simple rules which can be easily understood.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unfair means can interfere with winner announcement.</a:t>
            </a:r>
          </a:p>
        </p:txBody>
      </p:sp>
    </p:spTree>
    <p:extLst>
      <p:ext uri="{BB962C8B-B14F-4D97-AF65-F5344CB8AC3E}">
        <p14:creationId xmlns:p14="http://schemas.microsoft.com/office/powerpoint/2010/main" val="35551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B0F1-77D1-2848-9245-008FEED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b="1"/>
              <a:t>Modules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29EFE-6212-C54A-B6A7-5D268F0EEF3E}"/>
              </a:ext>
            </a:extLst>
          </p:cNvPr>
          <p:cNvSpPr txBox="1"/>
          <p:nvPr/>
        </p:nvSpPr>
        <p:spPr>
          <a:xfrm>
            <a:off x="1451578" y="2416968"/>
            <a:ext cx="9776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Java.swing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// for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// for event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for storing cards </a:t>
            </a:r>
          </a:p>
        </p:txBody>
      </p:sp>
    </p:spTree>
    <p:extLst>
      <p:ext uri="{BB962C8B-B14F-4D97-AF65-F5344CB8AC3E}">
        <p14:creationId xmlns:p14="http://schemas.microsoft.com/office/powerpoint/2010/main" val="393986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Methods utilized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D6CB6-4CB8-4FFA-B628-FD9672330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63989" y="1853754"/>
            <a:ext cx="9378454" cy="400774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GUI based game window.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algorithm for smooth and effective handling of game.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platform independent by using Java.</a:t>
            </a:r>
          </a:p>
        </p:txBody>
      </p:sp>
    </p:spTree>
    <p:extLst>
      <p:ext uri="{BB962C8B-B14F-4D97-AF65-F5344CB8AC3E}">
        <p14:creationId xmlns:p14="http://schemas.microsoft.com/office/powerpoint/2010/main" val="906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2D1A-E216-437A-8E5E-E57CCDCB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C5B6-E9DC-45EF-A780-DDBF9C97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suitable Programming Language.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being unable to run under quick response.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rules as simple as possible.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more preference to UX and not taking UI design more seriously.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algorithm being slow and sometimes unresponsive.</a:t>
            </a:r>
          </a:p>
        </p:txBody>
      </p:sp>
    </p:spTree>
    <p:extLst>
      <p:ext uri="{BB962C8B-B14F-4D97-AF65-F5344CB8AC3E}">
        <p14:creationId xmlns:p14="http://schemas.microsoft.com/office/powerpoint/2010/main" val="267285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97777"/>
          </a:xfrm>
        </p:spPr>
        <p:txBody>
          <a:bodyPr/>
          <a:lstStyle/>
          <a:p>
            <a:pPr algn="ctr"/>
            <a:r>
              <a:rPr lang="en-IN" b="1" dirty="0"/>
              <a:t>Data flow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B28B714-59BF-4223-819A-40E488F3F0B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7" y="1913999"/>
            <a:ext cx="7818783" cy="4139482"/>
          </a:xfrm>
        </p:spPr>
      </p:pic>
    </p:spTree>
    <p:extLst>
      <p:ext uri="{BB962C8B-B14F-4D97-AF65-F5344CB8AC3E}">
        <p14:creationId xmlns:p14="http://schemas.microsoft.com/office/powerpoint/2010/main" val="146025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Rules of Blackjack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E5F0B5-669B-439B-9061-D31F9350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and Dealer (game A.I.) both will have two cards but one dealer card will be kept hidden.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 of Player is to make combination greater than dealer’s combination.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Player’s combination is less than or equal to 21, then Player wins!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combination is greater than 21, then Player/Dealer loses.</a:t>
            </a:r>
          </a:p>
        </p:txBody>
      </p:sp>
    </p:spTree>
    <p:extLst>
      <p:ext uri="{BB962C8B-B14F-4D97-AF65-F5344CB8AC3E}">
        <p14:creationId xmlns:p14="http://schemas.microsoft.com/office/powerpoint/2010/main" val="110146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Game screenshots</a:t>
            </a:r>
            <a:br>
              <a:rPr lang="en-IN" b="1" dirty="0"/>
            </a:br>
            <a:r>
              <a:rPr lang="en-IN" sz="2800" b="1" dirty="0"/>
              <a:t>(home screen)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DA017-20EB-40E1-BFB6-39D3E556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6" y="1854200"/>
            <a:ext cx="7569583" cy="4308061"/>
          </a:xfrm>
        </p:spPr>
      </p:pic>
    </p:spTree>
    <p:extLst>
      <p:ext uri="{BB962C8B-B14F-4D97-AF65-F5344CB8AC3E}">
        <p14:creationId xmlns:p14="http://schemas.microsoft.com/office/powerpoint/2010/main" val="37442370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423</Words>
  <Application>Microsoft Office PowerPoint</Application>
  <PresentationFormat>Widescreen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Gill Sans MT</vt:lpstr>
      <vt:lpstr>Times New Roman</vt:lpstr>
      <vt:lpstr>Gallery</vt:lpstr>
      <vt:lpstr>BlackJack Project (BlackJack Game)</vt:lpstr>
      <vt:lpstr>Introduction</vt:lpstr>
      <vt:lpstr>objective</vt:lpstr>
      <vt:lpstr>Modules used</vt:lpstr>
      <vt:lpstr>Methods utilized</vt:lpstr>
      <vt:lpstr>Issues encountered</vt:lpstr>
      <vt:lpstr>Data flow diagram</vt:lpstr>
      <vt:lpstr>Rules of Blackjack project</vt:lpstr>
      <vt:lpstr>Game screenshots (home screen)</vt:lpstr>
      <vt:lpstr>Game screenshots (active game screen)</vt:lpstr>
      <vt:lpstr>Game screenshots (win screen)</vt:lpstr>
      <vt:lpstr>features </vt:lpstr>
      <vt:lpstr>Bibliography &amp; references</vt:lpstr>
      <vt:lpstr>Thank you!</vt:lpstr>
      <vt:lpstr>Any questions? Please feel free to ask them.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Project (BlackJack Game)</dc:title>
  <dc:creator>Faraz Ansari</dc:creator>
  <cp:lastModifiedBy>Faraz Ansari</cp:lastModifiedBy>
  <cp:revision>39</cp:revision>
  <dcterms:created xsi:type="dcterms:W3CDTF">2021-09-26T08:09:40Z</dcterms:created>
  <dcterms:modified xsi:type="dcterms:W3CDTF">2021-12-14T04:14:46Z</dcterms:modified>
</cp:coreProperties>
</file>