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74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2007-E41B-9C43-A783-F332C049A9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296C-D6BD-6842-8764-901C1350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7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EF2B-15A5-4621-B12B-38366AC7F25B}" type="datetimeFigureOut">
              <a:rPr lang="en-IN" smtClean="0"/>
              <a:t>10-05-2022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Corona tweet classification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APPLICATIONS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Ahmad Faraz Ansari (B.C.A. 6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Year: 2019 - 22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517912"/>
            <a:ext cx="9613986" cy="17625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4400" b="1" dirty="0"/>
              <a:t>Any questions?</a:t>
            </a:r>
            <a:br>
              <a:rPr lang="en-IN" sz="4000" b="1" dirty="0"/>
            </a:br>
            <a:r>
              <a:rPr lang="en-IN" sz="2000" dirty="0">
                <a:latin typeface="Georgia" panose="0204050205040502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feel free to ask them.</a:t>
            </a:r>
            <a:endParaRPr lang="en-IN" sz="4000" dirty="0">
              <a:latin typeface="Georgia" panose="020405020504050203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Tweet Classification System is a machine - learning based tweet classification system.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entirely using Python 3 for platform-independency.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done using SVM algorithm.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can classify tweets based on the underlying emotion i.e., whether tweet is covid-positive or covid-negative.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4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system that can classify tweets using machine-learning.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tweets is to be done on the basis of severeness of the underlying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emotion.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Methods utilized - 1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EDA (Explanatory Data Analysis):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be achieved are : 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length of the tweet to get average length of tweet.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pre-processing (dataset cleaning).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common stop-words (redundant words).</a:t>
            </a:r>
          </a:p>
        </p:txBody>
      </p:sp>
    </p:spTree>
    <p:extLst>
      <p:ext uri="{BB962C8B-B14F-4D97-AF65-F5344CB8AC3E}">
        <p14:creationId xmlns:p14="http://schemas.microsoft.com/office/powerpoint/2010/main" val="9069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AC30-7056-4F20-8C71-68968DCC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Methods utilized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12B0-1F40-4F7A-99C0-C18D6721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7668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400" b="1" dirty="0"/>
              <a:t>2.  Technique: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Classification using SVM (Support Vector Machine)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 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ntlk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re, string</a:t>
            </a:r>
          </a:p>
        </p:txBody>
      </p:sp>
    </p:spTree>
    <p:extLst>
      <p:ext uri="{BB962C8B-B14F-4D97-AF65-F5344CB8AC3E}">
        <p14:creationId xmlns:p14="http://schemas.microsoft.com/office/powerpoint/2010/main" val="17301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96FA-F1C1-438E-BBE1-5B2317B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pipeline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C1E87-B149-471D-8241-E75FB749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77" y="1776698"/>
            <a:ext cx="6302468" cy="43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import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(cleaning of dataset)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Lamentization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using SVM (Support Vector Machine)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https://app.diagrams.net/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Kaggle.com/pre-processing-in-NLP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Kaggle.com/sentiment-analysis-using-logistic-regression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all python libraries used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88973"/>
            <a:ext cx="9603275" cy="12854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58606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</TotalTime>
  <Words>260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Gill Sans MT</vt:lpstr>
      <vt:lpstr>Times New Roman</vt:lpstr>
      <vt:lpstr>Gallery</vt:lpstr>
      <vt:lpstr>Corona tweet classification system</vt:lpstr>
      <vt:lpstr>Introduction</vt:lpstr>
      <vt:lpstr>objective</vt:lpstr>
      <vt:lpstr>Methods utilized - 1</vt:lpstr>
      <vt:lpstr>Methods utilized - 2</vt:lpstr>
      <vt:lpstr>Machine learning pipeline diagram</vt:lpstr>
      <vt:lpstr>Contents</vt:lpstr>
      <vt:lpstr>references</vt:lpstr>
      <vt:lpstr>Thank you!</vt:lpstr>
      <vt:lpstr>Any questions? feel free to ask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tweet classification system</dc:title>
  <cp:lastModifiedBy>Faraz Ansari</cp:lastModifiedBy>
  <cp:revision>6</cp:revision>
  <dcterms:created xsi:type="dcterms:W3CDTF">2021-09-26T08:09:40Z</dcterms:created>
  <dcterms:modified xsi:type="dcterms:W3CDTF">2022-05-10T18:20:03Z</dcterms:modified>
</cp:coreProperties>
</file>