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3"/>
  </p:notesMasterIdLst>
  <p:sldIdLst>
    <p:sldId id="256" r:id="rId2"/>
    <p:sldId id="257" r:id="rId3"/>
    <p:sldId id="258" r:id="rId4"/>
    <p:sldId id="270" r:id="rId5"/>
    <p:sldId id="259" r:id="rId6"/>
    <p:sldId id="271" r:id="rId7"/>
    <p:sldId id="274" r:id="rId8"/>
    <p:sldId id="261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02007-E41B-9C43-A783-F332C049A93C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E296C-D6BD-6842-8764-901C13508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AE296C-D6BD-6842-8764-901C13508D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56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EF2B-15A5-4621-B12B-38366AC7F25B}" type="datetimeFigureOut">
              <a:rPr lang="en-IN" smtClean="0"/>
              <a:t>24-03-2022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DB8457F-CB9B-418E-9F1A-0F166C93EE5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05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EF2B-15A5-4621-B12B-38366AC7F25B}" type="datetimeFigureOut">
              <a:rPr lang="en-IN" smtClean="0"/>
              <a:t>24-03-2022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457F-CB9B-418E-9F1A-0F166C93EE5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38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EF2B-15A5-4621-B12B-38366AC7F25B}" type="datetimeFigureOut">
              <a:rPr lang="en-IN" smtClean="0"/>
              <a:t>24-03-2022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457F-CB9B-418E-9F1A-0F166C93EE5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09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EF2B-15A5-4621-B12B-38366AC7F25B}" type="datetimeFigureOut">
              <a:rPr lang="en-IN" smtClean="0"/>
              <a:t>24-03-2022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457F-CB9B-418E-9F1A-0F166C93EE5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529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EF2B-15A5-4621-B12B-38366AC7F25B}" type="datetimeFigureOut">
              <a:rPr lang="en-IN" smtClean="0"/>
              <a:t>24-03-2022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457F-CB9B-418E-9F1A-0F166C93EE5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2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EF2B-15A5-4621-B12B-38366AC7F25B}" type="datetimeFigureOut">
              <a:rPr lang="en-IN" smtClean="0"/>
              <a:t>24-03-2022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457F-CB9B-418E-9F1A-0F166C93EE5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38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EF2B-15A5-4621-B12B-38366AC7F25B}" type="datetimeFigureOut">
              <a:rPr lang="en-IN" smtClean="0"/>
              <a:t>24-03-2022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457F-CB9B-418E-9F1A-0F166C93EE5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73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EF2B-15A5-4621-B12B-38366AC7F25B}" type="datetimeFigureOut">
              <a:rPr lang="en-IN" smtClean="0"/>
              <a:t>24-03-2022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457F-CB9B-418E-9F1A-0F166C93EE5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23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EF2B-15A5-4621-B12B-38366AC7F25B}" type="datetimeFigureOut">
              <a:rPr lang="en-IN" smtClean="0"/>
              <a:t>24-03-2022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457F-CB9B-418E-9F1A-0F166C93EE5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997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EF2B-15A5-4621-B12B-38366AC7F25B}" type="datetimeFigureOut">
              <a:rPr lang="en-IN" smtClean="0"/>
              <a:t>24-03-2022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457F-CB9B-418E-9F1A-0F166C93EE5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47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5EFEF2B-15A5-4621-B12B-38366AC7F25B}" type="datetimeFigureOut">
              <a:rPr lang="en-IN" smtClean="0"/>
              <a:t>24-03-2022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457F-CB9B-418E-9F1A-0F166C93EE5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272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FEF2B-15A5-4621-B12B-38366AC7F25B}" type="datetimeFigureOut">
              <a:rPr lang="en-IN" smtClean="0"/>
              <a:t>24-03-2022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DB8457F-CB9B-418E-9F1A-0F166C93EE5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36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A3C13F-EDB1-4760-9E50-C8FC0FAD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Corona tweet classification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AD6CB6-4CB8-4FFA-B628-FD9672330FD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63989" y="1853754"/>
            <a:ext cx="9378454" cy="4007747"/>
          </a:xfrm>
        </p:spPr>
        <p:txBody>
          <a:bodyPr>
            <a:normAutofit/>
          </a:bodyPr>
          <a:lstStyle/>
          <a:p>
            <a:pPr algn="ctr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BACHELOR OF COMPUTER APPLICATIONS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Ahmad Faraz Ansari (B.C.A. 6</a:t>
            </a:r>
            <a:r>
              <a:rPr lang="en-I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Sem)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Year: 2019 - 22</a:t>
            </a:r>
          </a:p>
          <a:p>
            <a:pPr marL="0" indent="0" algn="ctr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952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A3C13F-EDB1-4760-9E50-C8FC0FAD2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888973"/>
            <a:ext cx="9603275" cy="1285461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95860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A3C13F-EDB1-4760-9E50-C8FC0FAD2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517912"/>
            <a:ext cx="9613986" cy="176254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IN" sz="4400" b="1" dirty="0"/>
              <a:t>Any questions?</a:t>
            </a:r>
            <a:br>
              <a:rPr lang="en-IN" sz="4000" b="1" dirty="0"/>
            </a:br>
            <a:r>
              <a:rPr lang="en-IN" sz="2000" dirty="0">
                <a:latin typeface="Georgia" panose="02040502050405020303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feel free to ask them.</a:t>
            </a:r>
            <a:endParaRPr lang="en-IN" sz="4000" dirty="0">
              <a:latin typeface="Georgia" panose="02040502050405020303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22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A3C13F-EDB1-4760-9E50-C8FC0FAD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Introduction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AD6CB6-4CB8-4FFA-B628-FD9672330FD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63989" y="1853754"/>
            <a:ext cx="9378454" cy="40077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Corona Tweet Classification is a Machine Learning Based Tweet Classification System.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using Python 3.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Can Classify Tweets based on the underlying emotion (Positivity or Negativity or Neutrality).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546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A3C13F-EDB1-4760-9E50-C8FC0FAD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objective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AD6CB6-4CB8-4FFA-B628-FD9672330FD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63989" y="1853754"/>
            <a:ext cx="9378454" cy="400774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System capable of Classifying Tweets.</a:t>
            </a:r>
          </a:p>
          <a:p>
            <a:pPr>
              <a:lnSpc>
                <a:spcPct val="2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System that has great accuracy and precision.</a:t>
            </a:r>
          </a:p>
          <a:p>
            <a:pPr>
              <a:lnSpc>
                <a:spcPct val="2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is done on the basis of severeness of the underlying emotion.</a:t>
            </a:r>
          </a:p>
        </p:txBody>
      </p:sp>
    </p:spTree>
    <p:extLst>
      <p:ext uri="{BB962C8B-B14F-4D97-AF65-F5344CB8AC3E}">
        <p14:creationId xmlns:p14="http://schemas.microsoft.com/office/powerpoint/2010/main" val="355512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FB0F1-77D1-2848-9245-008FEED06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44276"/>
            <a:ext cx="9603275" cy="1049235"/>
          </a:xfrm>
        </p:spPr>
        <p:txBody>
          <a:bodyPr/>
          <a:lstStyle/>
          <a:p>
            <a:pPr algn="ctr"/>
            <a:r>
              <a:rPr lang="en-US" b="1"/>
              <a:t>Modules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729EFE-6212-C54A-B6A7-5D268F0EEF3E}"/>
              </a:ext>
            </a:extLst>
          </p:cNvPr>
          <p:cNvSpPr txBox="1"/>
          <p:nvPr/>
        </p:nvSpPr>
        <p:spPr>
          <a:xfrm>
            <a:off x="1451579" y="2107096"/>
            <a:ext cx="9776014" cy="3673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#  For Data Analysis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For Scientific Computing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Nltk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For Natural Language Processing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For Predictive Data Analysis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Seaborn # For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939869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A3C13F-EDB1-4760-9E50-C8FC0FAD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Methods utilized - 1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AD6CB6-4CB8-4FFA-B628-FD9672330FD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63989" y="1853754"/>
            <a:ext cx="9378454" cy="40077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A). EDA (Explanatory Data Analysis):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to be achieved are :  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Distribution.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words in a Tweet.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word – length in a Tweet.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Stop words (Redundant Words).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Pre-processing.</a:t>
            </a:r>
          </a:p>
        </p:txBody>
      </p:sp>
    </p:spTree>
    <p:extLst>
      <p:ext uri="{BB962C8B-B14F-4D97-AF65-F5344CB8AC3E}">
        <p14:creationId xmlns:p14="http://schemas.microsoft.com/office/powerpoint/2010/main" val="90697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6AC30-7056-4F20-8C71-68968DCC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Methods utilized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212B0-1F40-4F7A-99C0-C18D67216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3576684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IN" sz="2400" b="1" dirty="0"/>
              <a:t>Part B). Technique:</a:t>
            </a:r>
          </a:p>
          <a:p>
            <a:pPr>
              <a:lnSpc>
                <a:spcPct val="2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Tweet Classification using SVM (Support Vector Machine)</a:t>
            </a:r>
          </a:p>
          <a:p>
            <a:pPr>
              <a:lnSpc>
                <a:spcPct val="2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Libraries: pandas,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ntlk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seaborn</a:t>
            </a:r>
          </a:p>
        </p:txBody>
      </p:sp>
    </p:spTree>
    <p:extLst>
      <p:ext uri="{BB962C8B-B14F-4D97-AF65-F5344CB8AC3E}">
        <p14:creationId xmlns:p14="http://schemas.microsoft.com/office/powerpoint/2010/main" val="1730193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A96FA-F1C1-438E-BBE1-5B2317B8F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Machine learning pipeline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6C1E87-B149-471D-8241-E75FB7497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077" y="1776698"/>
            <a:ext cx="6302468" cy="432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45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A3C13F-EDB1-4760-9E50-C8FC0FAD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Tables of Content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DC315E-3E0A-42E1-9E16-9227856B9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>
            <a:normAutofit fontScale="85000" lnSpcReduction="20000"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import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Data Set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Dataset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Padding Sequences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using SVM (Support Vector Machine)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392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A3C13F-EDB1-4760-9E50-C8FC0FAD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Bibliography &amp; references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DC315E-3E0A-42E1-9E16-9227856B9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https://app.diagrams.net/ 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Kaggle.com/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-in-NLP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Analysis using 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8795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292</TotalTime>
  <Words>265</Words>
  <Application>Microsoft Office PowerPoint</Application>
  <PresentationFormat>Widescreen</PresentationFormat>
  <Paragraphs>51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Georgia</vt:lpstr>
      <vt:lpstr>Gill Sans MT</vt:lpstr>
      <vt:lpstr>Times New Roman</vt:lpstr>
      <vt:lpstr>Gallery</vt:lpstr>
      <vt:lpstr>Corona tweet classification</vt:lpstr>
      <vt:lpstr>Introduction</vt:lpstr>
      <vt:lpstr>objective</vt:lpstr>
      <vt:lpstr>Modules used</vt:lpstr>
      <vt:lpstr>Methods utilized - 1</vt:lpstr>
      <vt:lpstr>Methods utilized - 2</vt:lpstr>
      <vt:lpstr>Machine learning pipeline diagram</vt:lpstr>
      <vt:lpstr>Tables of Content </vt:lpstr>
      <vt:lpstr>Bibliography &amp; references</vt:lpstr>
      <vt:lpstr>Thank you!</vt:lpstr>
      <vt:lpstr>Any questions? feel free to ask them.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BlackJack Project (BlackJack Game)</dc:title>
  <dc:creator>Faraz Ansari</dc:creator>
  <cp:lastModifiedBy>Faraz Ansari</cp:lastModifiedBy>
  <cp:revision>64</cp:revision>
  <dcterms:created xsi:type="dcterms:W3CDTF">2021-09-26T08:09:40Z</dcterms:created>
  <dcterms:modified xsi:type="dcterms:W3CDTF">2022-03-24T14:53:03Z</dcterms:modified>
</cp:coreProperties>
</file>