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9" r:id="rId16"/>
    <p:sldId id="276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D478A-C54D-615C-7D9F-9D1036BFF8F3}" v="191" dt="2025-04-27T06:24:10.745"/>
    <p1510:client id="{8EA7C9B4-29BF-E77E-EFD9-6A3B5B6CD534}" v="320" dt="2025-04-27T07:05:4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C6678FB-37EB-C5B8-F4D0-3F8023DB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F9EDE75A-2492-CB66-236B-D91749E91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95F9CC0D-0BC5-4984-04DA-05198D2D3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20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3E1B0AE-3859-0188-699E-D4A3CF79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DDE42CF4-C13F-71E8-A11A-E5A74AFF4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1739796D-A153-3E28-ABBA-C0187BD0D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6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F847065-4789-208F-27B0-6398CF24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64E08C58-2546-B3B7-338E-00867AB9D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DD6101B1-2B95-1F75-6176-B1DF1F56B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76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FA7D1A9-CF18-B32E-E226-101F3079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EDA7CB0F-E77E-D1B1-4367-8F9F44C09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85CD56BB-C7D5-8373-A6BA-3B9181372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689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CDF37A3-2B06-8DAA-D909-718D3C76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17D1BE8F-0371-CC5B-AB43-E6EBB39A7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82A6891B-BB61-98EA-28B7-55508D637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65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63ec7b6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6f63ec7b6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A82FB2D-E76D-D9EC-2105-AD161214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CEAB14C5-2108-6421-BC90-19A244379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09271FE4-62F6-372F-E321-B21BF4B9E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7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63ec7b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f63ec7b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f63ec7b6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6f63ec7b6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>
          <a:extLst>
            <a:ext uri="{FF2B5EF4-FFF2-40B4-BE49-F238E27FC236}">
              <a16:creationId xmlns:a16="http://schemas.microsoft.com/office/drawing/2014/main" id="{392727EB-B273-87A5-7313-D913A7CD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>
            <a:extLst>
              <a:ext uri="{FF2B5EF4-FFF2-40B4-BE49-F238E27FC236}">
                <a16:creationId xmlns:a16="http://schemas.microsoft.com/office/drawing/2014/main" id="{D80CDB31-29A7-CE7A-34AB-0323AACEF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>
            <a:extLst>
              <a:ext uri="{FF2B5EF4-FFF2-40B4-BE49-F238E27FC236}">
                <a16:creationId xmlns:a16="http://schemas.microsoft.com/office/drawing/2014/main" id="{0CB3BFD4-0AE1-62F0-7DB4-767CBADB5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0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3592157-9F1E-A2DA-D043-28E5ACB6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B0E04684-05BD-57F6-B3F1-9B7D4EC73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A317D1C0-5564-FAEF-67E8-16F577AC3B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92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6A40484-CB2B-B72C-556A-3EE316DD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FB75D4E7-FA19-9409-C863-80822DD60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68E9276D-3D1E-47A6-CF23-8B1DCB64D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16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80D68FA-1437-7243-DA8B-53AF1FA4A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F1917764-2767-5150-5676-0259BFD5F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C965890C-2CAE-7572-76B4-50DD3CD05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2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render.com/do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tagged/mern-stack" TargetMode="External"/><Relationship Id="rId5" Type="http://schemas.openxmlformats.org/officeDocument/2006/relationships/hyperlink" Target="https://www.mongodb.com/docs/" TargetMode="External"/><Relationship Id="rId4" Type="http://schemas.openxmlformats.org/officeDocument/2006/relationships/hyperlink" Target="https://developer.mozilla.org/en-US/docs/Web/JavaScript/Reference/Global_Objects/Expres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3"/>
          <p:cNvSpPr/>
          <p:nvPr/>
        </p:nvSpPr>
        <p:spPr>
          <a:xfrm>
            <a:off x="1885944" y="2619375"/>
            <a:ext cx="8039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PEN </a:t>
            </a:r>
            <a:r>
              <a:rPr lang="en-US" sz="3200" b="1" u="sng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3200" b="1" u="sng" dirty="0">
                <a:solidFill>
                  <a:schemeClr val="dk1"/>
                </a:solidFill>
                <a:latin typeface="Times New Roman"/>
                <a:cs typeface="Times New Roman"/>
              </a:rPr>
              <a:t>A HIGH-PERFORMANCE FULL-STACK PLATFORM)</a:t>
            </a:r>
            <a:endParaRPr sz="3200" b="1" u="sng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218122" y="573153"/>
            <a:ext cx="115728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MADAN MOHAN MALAVIYA UNIVERSITY OF TECHNOLOGY</a:t>
            </a:r>
            <a:endParaRPr sz="11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GORAKHPUR</a:t>
            </a:r>
            <a:endParaRPr sz="3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4374" y="4314880"/>
            <a:ext cx="54387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AHMAD FARAZ ANSARI (2023073006) ANJALI CHAUDHARY (2023073010)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SHUBHAM (2023073062)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7873325" y="4352925"/>
            <a:ext cx="3633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Supervision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DR. JAY PRAKASH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ITCA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3C9264B-AA42-7663-C1EB-30171A5A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59817846-3BC9-02D8-D25E-9287226F4D83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FF37519F-6B59-5E84-7FBE-E9B6F92648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2376962F-D180-C2D1-570B-E9510B46295B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75004399-ECAD-8DEE-FC01-BDBDBDCD230F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E9405C84-06B9-F17D-22A4-19DB8E84AF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6396362" cy="139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Search And Filter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1CA81-A81F-7873-F1CB-7C636ECBF3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87"/>
          <a:stretch/>
        </p:blipFill>
        <p:spPr>
          <a:xfrm>
            <a:off x="681023" y="1415015"/>
            <a:ext cx="10298262" cy="513216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045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06BDCAD-F4BA-5145-3C57-A50CC2A40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13949914-FB6C-49AB-9A88-31FE5F482516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E38CC25D-6AF7-075F-6766-FECB377FA7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D5CDB8BC-8076-9F02-F7A1-ED76A0EA4509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79139EDE-30BA-9A92-2917-F22F299D2D73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3B79C0E8-F7CC-9684-43BA-555E5116F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Blog Article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B8FB0-F5C2-9B68-A0A6-38098ED236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84" r="1858" b="1167"/>
          <a:stretch/>
        </p:blipFill>
        <p:spPr>
          <a:xfrm>
            <a:off x="681022" y="1415015"/>
            <a:ext cx="10302062" cy="51271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833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604BCCE-6BF7-3B35-74CD-EFF3C43B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DBDE3FBF-DBE2-6AC1-BA51-C2CADE6ECE68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6475FCCD-D600-44A7-552F-8066FD00AD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2EF55511-4D64-73FB-4AAA-96D165166C10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A2D91307-1D3C-E8E1-246C-0D14F201F344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26F49D9D-504B-BD9C-97F5-D5691ED67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</a:rPr>
              <a:t>User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0B5D3-D66F-2BB8-F2B1-569C1CB5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66" y="1418768"/>
            <a:ext cx="10316185" cy="514660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500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105E124-A016-86FD-9F12-26EE7A23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581F1B07-5212-208F-10B9-BDF24A727EC8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663162FC-5DDE-BC96-A1FA-CE12D402C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1B178A08-B00D-36C8-3A09-7185C764B8C5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F5A8217E-A7C9-CA0D-9B6B-25F5463197E6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1B4F0C27-C139-0388-EEAA-C4932563A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</a:rPr>
              <a:t>Admin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38256-1348-98CC-BA3D-D78B2786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51" r="605"/>
          <a:stretch/>
        </p:blipFill>
        <p:spPr>
          <a:xfrm>
            <a:off x="686785" y="1407731"/>
            <a:ext cx="10293211" cy="51553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47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4287A92-87E9-8966-6E54-4C9A8275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3B2CEA91-0BD6-B8D5-DD33-B2B6153F7B44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040B51DE-3F40-92A9-8FBB-E1EA6E7CA6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7A1DF477-2B3F-36DB-941F-B57EFD1AEEF9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58E75B66-8224-F0BD-E6D1-C9054F04649F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AEC63DE9-B91E-56C4-F8FA-FADCDDF1A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</a:rPr>
              <a:t>Create Post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CC99A-0E40-9AB6-890E-7FDCAD37B2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7" r="747" b="135"/>
          <a:stretch/>
        </p:blipFill>
        <p:spPr>
          <a:xfrm>
            <a:off x="663903" y="1415431"/>
            <a:ext cx="10318833" cy="51495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92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584399" y="323275"/>
            <a:ext cx="6305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06362" y="1297900"/>
            <a:ext cx="9015188" cy="39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Modern Full-stack architecture for high performance and scalable web app.</a:t>
            </a: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Mobile responsive and modern UI including Dark Mode.</a:t>
            </a: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Rich Text Editing and Content Management for blogs.</a:t>
            </a: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Enhanced user engagement for more content reach.</a:t>
            </a: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Role-Based Access Control (RBAC) for users.</a:t>
            </a: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cs typeface="Times New Roman"/>
              </a:rPr>
              <a:t>Best practises like SEO optimisation and post slug is used.</a:t>
            </a:r>
          </a:p>
          <a:p>
            <a:pPr marL="444500" lvl="1" indent="-342900">
              <a:lnSpc>
                <a:spcPct val="15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Easy to extend, modify, and customize to incorporate new features.</a:t>
            </a:r>
          </a:p>
          <a:p>
            <a:pPr marL="101600" lvl="1"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DA7BA43-1030-0EC4-E77C-197E0B99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4BF73EAE-9AF4-F33F-69A1-15F6D8289BEA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40EC3B01-15EC-0809-59B0-9C538B01B6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85793ED2-EFF5-BD8F-B419-442927F577BA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2C8616DF-408A-CD2F-C28D-EBC8BF192297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F2F849A2-06F7-45B4-BE61-B9A39A13AF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dirty="0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4DF07589-0CC9-FA84-C1E6-94CC9DBFA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3038" y="1398639"/>
            <a:ext cx="10462639" cy="432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Requires regular updates to keep with tech trends.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Scaling needs proper cloud configuration on platforms like Amazon AWS.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Steep learning curve for complete beginners wishing to contribute.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Native mobile app (iOS &amp; Android) not yet available.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Only English language support available as of now.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8DF68-9A32-88A0-A7F8-600BAC86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5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477931" y="1362365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fr-FR" sz="2000" dirty="0" err="1">
                <a:latin typeface="Times New Roman"/>
                <a:cs typeface="Times New Roman"/>
              </a:rPr>
              <a:t>Develop</a:t>
            </a:r>
            <a:r>
              <a:rPr lang="fr-FR" sz="2000" dirty="0">
                <a:latin typeface="Times New Roman"/>
                <a:cs typeface="Times New Roman"/>
              </a:rPr>
              <a:t> native mobile apps (iOS &amp; Android).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AI-powered content recommendations.</a:t>
            </a:r>
            <a:endParaRPr lang="fr-FR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Multi-language (Internationalization) support.</a:t>
            </a:r>
            <a:endParaRPr lang="fr-FR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Advanced analytics and SEO improvements.</a:t>
            </a:r>
            <a:endParaRPr lang="fr-FR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Add monetization features (subscriptions, tipping).</a:t>
            </a:r>
            <a:endParaRPr lang="fr-FR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fr-FR" sz="2000" dirty="0">
                <a:latin typeface="Times New Roman"/>
                <a:cs typeface="Times New Roman"/>
              </a:rPr>
              <a:t>Expansion </a:t>
            </a:r>
            <a:r>
              <a:rPr lang="fr-FR" sz="2000" dirty="0" err="1">
                <a:latin typeface="Times New Roman"/>
                <a:cs typeface="Times New Roman"/>
              </a:rPr>
              <a:t>into</a:t>
            </a:r>
            <a:r>
              <a:rPr lang="fr-FR" sz="2000" dirty="0">
                <a:latin typeface="Times New Roman"/>
                <a:cs typeface="Times New Roman"/>
              </a:rPr>
              <a:t> MultiMedia content like </a:t>
            </a:r>
            <a:r>
              <a:rPr lang="fr-FR" sz="2000" dirty="0" err="1">
                <a:latin typeface="Times New Roman"/>
                <a:cs typeface="Times New Roman"/>
              </a:rPr>
              <a:t>Video</a:t>
            </a:r>
            <a:r>
              <a:rPr lang="fr-FR" sz="2000" dirty="0">
                <a:latin typeface="Times New Roman"/>
                <a:cs typeface="Times New Roman"/>
              </a:rPr>
              <a:t> and Audio.</a:t>
            </a:r>
          </a:p>
          <a:p>
            <a:pPr indent="-355600" algn="just">
              <a:lnSpc>
                <a:spcPct val="150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fr-FR" sz="2000" dirty="0" err="1">
                <a:latin typeface="Times New Roman"/>
                <a:cs typeface="Times New Roman"/>
              </a:rPr>
              <a:t>Enhanced</a:t>
            </a:r>
            <a:r>
              <a:rPr lang="fr-FR" sz="2000" dirty="0">
                <a:latin typeface="Times New Roman"/>
                <a:cs typeface="Times New Roman"/>
              </a:rPr>
              <a:t> content </a:t>
            </a:r>
            <a:r>
              <a:rPr lang="fr-FR" sz="2000" dirty="0" err="1">
                <a:latin typeface="Times New Roman"/>
                <a:cs typeface="Times New Roman"/>
              </a:rPr>
              <a:t>moderation</a:t>
            </a:r>
            <a:r>
              <a:rPr lang="fr-FR" sz="2000" dirty="0">
                <a:latin typeface="Times New Roman"/>
                <a:cs typeface="Times New Roman"/>
              </a:rPr>
              <a:t> and user engagement </a:t>
            </a:r>
            <a:r>
              <a:rPr lang="fr-FR" sz="2000" dirty="0" err="1">
                <a:latin typeface="Times New Roman"/>
                <a:cs typeface="Times New Roman"/>
              </a:rPr>
              <a:t>features</a:t>
            </a:r>
            <a:r>
              <a:rPr lang="fr-FR" sz="2000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1"/>
          </p:nvPr>
        </p:nvSpPr>
        <p:spPr>
          <a:xfrm>
            <a:off x="582706" y="1400465"/>
            <a:ext cx="10481475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Mozilla Developer Network (MDN)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(2024).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Express.js Documentation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Mozilla.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https://developer.mozilla.org/en-US/docs/Web/JavaScript/Reference/Global_Objects/Express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MongoDB, Inc.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(2024).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 Official Documentation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MongoDB.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https://www.mongodb.com/docs/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Overflow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(2024).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MERN Stack Discussion Threads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Stack Overflow.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https://stackoverflow.com/questions/tagged/mern-stack</a:t>
            </a:r>
            <a:endParaRPr lang="en-US" sz="1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(2025).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Deploying Full-Stack Applications on Netlify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Render Docs.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https://render.com/docs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Tailwind CSS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(2025).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Tailwind CSS with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vite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https://tailwindcss.com/docs/installation/using-vite </a:t>
            </a:r>
          </a:p>
          <a:p>
            <a:pPr marL="285750" indent="-285750">
              <a:lnSpc>
                <a:spcPct val="150000"/>
              </a:lnSpc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3429275" y="658950"/>
            <a:ext cx="4931700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lang="en-US" sz="5800" b="1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581212" y="1493599"/>
            <a:ext cx="6934497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cs typeface="Times New Roman"/>
                <a:sym typeface="Times New Roman"/>
              </a:rPr>
              <a:t>Project Screenshots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  <a:p>
            <a:pPr marL="228600" lvl="0" indent="-990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>
          <a:extLst>
            <a:ext uri="{FF2B5EF4-FFF2-40B4-BE49-F238E27FC236}">
              <a16:creationId xmlns:a16="http://schemas.microsoft.com/office/drawing/2014/main" id="{72F6870C-C7EB-8F68-6D48-E424834A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>
            <a:extLst>
              <a:ext uri="{FF2B5EF4-FFF2-40B4-BE49-F238E27FC236}">
                <a16:creationId xmlns:a16="http://schemas.microsoft.com/office/drawing/2014/main" id="{A26A9496-EA6E-97C8-6BF8-930060127360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>
            <a:extLst>
              <a:ext uri="{FF2B5EF4-FFF2-40B4-BE49-F238E27FC236}">
                <a16:creationId xmlns:a16="http://schemas.microsoft.com/office/drawing/2014/main" id="{150FB714-0B9E-148A-1A02-86B3165E0F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>
            <a:extLst>
              <a:ext uri="{FF2B5EF4-FFF2-40B4-BE49-F238E27FC236}">
                <a16:creationId xmlns:a16="http://schemas.microsoft.com/office/drawing/2014/main" id="{ABE0A34D-1E49-714E-A4EC-63D76AD5C14D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>
            <a:extLst>
              <a:ext uri="{FF2B5EF4-FFF2-40B4-BE49-F238E27FC236}">
                <a16:creationId xmlns:a16="http://schemas.microsoft.com/office/drawing/2014/main" id="{BE3F2F51-E3E1-5120-30D4-561A527E28B4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>
            <a:extLst>
              <a:ext uri="{FF2B5EF4-FFF2-40B4-BE49-F238E27FC236}">
                <a16:creationId xmlns:a16="http://schemas.microsoft.com/office/drawing/2014/main" id="{09828AAD-EDB7-3390-5CF2-2DC6B8646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6424" y="630375"/>
            <a:ext cx="8052615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b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Please feel free to ask them</a:t>
            </a:r>
            <a:endParaRPr lang="en-US" sz="5800" dirty="0"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1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584405" y="1374198"/>
            <a:ext cx="10887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IN" sz="2000" dirty="0">
                <a:solidFill>
                  <a:srgbClr val="0D0D0D"/>
                </a:solidFill>
                <a:latin typeface="Times New Roman"/>
                <a:cs typeface="Times New Roman"/>
              </a:rPr>
              <a:t>Pixel Pen is a modern, full-stack blogging platform developed using the MERN stack (MongoDB, Express.js, React.js, Node.js). It offers a smooth, user-friendly, and scalable environment for creating, publishing, and managing blog content.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endParaRPr lang="en-IN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The application supports multiple user roles — Admin, Editor, Registered User, and Guest — each with defined privileges.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endParaRPr lang="en-IN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Pixel Pen features secure authentication via JWT, RESTful API services, a responsive frontend with Tailwind CSS, rich-text editing, a comment system, post categorization, and an admin dashboard.</a:t>
            </a:r>
            <a:endParaRPr lang="en-IN" sz="2000" dirty="0">
              <a:solidFill>
                <a:srgbClr val="0D0D0D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73905" y="318846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579012" y="1493587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Modern bloggers require scalable, secure, and easy-to-use platforms, but existing solutions often remain expensive, rigid, or outdated and lacks SEO optimization.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The challenge is to create a system that provides:</a:t>
            </a:r>
          </a:p>
          <a:p>
            <a:pPr marL="447675" indent="-365125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A seamless experience for writers to create, edit, and manage their blogs</a:t>
            </a:r>
          </a:p>
          <a:p>
            <a:pPr marL="447675" indent="-365125" defTabSz="720725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Secure access control and role-based privileges</a:t>
            </a:r>
          </a:p>
          <a:p>
            <a:pPr marL="447675" indent="-365125" defTabSz="720725">
              <a:lnSpc>
                <a:spcPct val="100000"/>
              </a:lnSpc>
            </a:pPr>
            <a:r>
              <a:rPr lang="en-US" sz="2000" dirty="0">
                <a:latin typeface="Times New Roman"/>
                <a:cs typeface="Times New Roman"/>
              </a:rPr>
              <a:t>Scalable architecture to accommodate growing user bases</a:t>
            </a:r>
          </a:p>
          <a:p>
            <a:pPr marL="720725" indent="-365125" defTabSz="720725"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2000" dirty="0">
                <a:latin typeface="Times New Roman"/>
                <a:cs typeface="Times New Roman"/>
              </a:rPr>
              <a:t>Pixel Pen addresses these challenges by building a powerful, full-stack, open platform that developers can extend, customize, and deploy efficiently.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582706" y="1390940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Simplify content publishing for bloggers and writers</a:t>
            </a:r>
            <a:r>
              <a:rPr lang="en-IN" sz="2000" dirty="0">
                <a:latin typeface="Times New Roman"/>
                <a:cs typeface="Times New Roman"/>
              </a:rPr>
              <a:t>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Train developers with real-world full-stack development practices like SEO optimization.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Deliver a responsive, secure, and high performant modern web platform.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Secure login and role-based access management.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Modern web standards and technology integration (MERN stack)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582706" y="1486190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Requirement analysis.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Technology stack selection.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Database design.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Server-side development (Node.js and Express.js)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Client-side development (React.js, Tailwind CSS and </a:t>
            </a:r>
            <a:r>
              <a:rPr lang="en-US" sz="2000" dirty="0" err="1">
                <a:latin typeface="Times New Roman"/>
                <a:cs typeface="Times New Roman"/>
              </a:rPr>
              <a:t>Flowbite</a:t>
            </a:r>
            <a:r>
              <a:rPr lang="en-US" sz="2000" dirty="0">
                <a:latin typeface="Times New Roman"/>
                <a:cs typeface="Times New Roman"/>
              </a:rPr>
              <a:t> React)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User authentication.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UI/UX design.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Deployment.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Performance optimization.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Monitoring and Maintenance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90D04B2-0694-8C64-AA26-DBFBBFE2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D590112C-00A2-C24F-9111-FFE94C5EF930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B2AA2B65-FA7B-B51D-AEAB-26407FB0A2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4DC85FEC-AB2F-9EB4-A576-05D37F2C2D3C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6FE2BB33-2A2E-AF27-9994-2B0DF69B35D3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FAC30EED-1BC4-C85E-289F-E9263F269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6034412" cy="139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Results (Home Page)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6D4DD-97ED-EEDE-E684-B2684194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71" b="559"/>
          <a:stretch/>
        </p:blipFill>
        <p:spPr>
          <a:xfrm>
            <a:off x="715926" y="1420292"/>
            <a:ext cx="10263519" cy="51139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40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9DFD13F-A290-565D-EC70-5C24ACC2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6C77D239-88E6-212E-F3C7-A384DF17CE56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253F44EE-130B-26B9-343B-46A8753248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79C1B161-D59A-6661-6248-EB51871064EF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39D93243-8A2A-8ADB-4406-4D3DD8599684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453593FC-E9F4-904F-A281-ECC7D4AEC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7815587" cy="1393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Home Page (Dark Mode)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3B9BA-7185-CF74-279C-CBD855ED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44" y="1432391"/>
            <a:ext cx="10305353" cy="5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6DFB72D-F329-0239-51A6-F3636D13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84330F6C-735E-19C1-81AF-2F5CA898A53E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000BBC30-3319-43A9-E5BF-701E6FC0C5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ECE9A11F-E53F-E0FE-72FE-02D432175E2A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5E4BAACD-F044-D60F-32DF-5F3E289BED3F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55977FD8-52BC-D942-2B4F-6E00A094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Log-In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3618A-D705-E0E8-DBB4-9C844C3B27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0" b="1101"/>
          <a:stretch/>
        </p:blipFill>
        <p:spPr>
          <a:xfrm>
            <a:off x="678386" y="1421863"/>
            <a:ext cx="10307670" cy="51101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0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700</Words>
  <Application>Microsoft Office PowerPoint</Application>
  <PresentationFormat>Widescreen</PresentationFormat>
  <Paragraphs>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Contents</vt:lpstr>
      <vt:lpstr>Abstract</vt:lpstr>
      <vt:lpstr>Problem Statement</vt:lpstr>
      <vt:lpstr>Need</vt:lpstr>
      <vt:lpstr>Methodology</vt:lpstr>
      <vt:lpstr>Results (Home Page)</vt:lpstr>
      <vt:lpstr>Home Page (Dark Mode)</vt:lpstr>
      <vt:lpstr>Log-In Page</vt:lpstr>
      <vt:lpstr>Search And Filter Page</vt:lpstr>
      <vt:lpstr>Blog Article Page</vt:lpstr>
      <vt:lpstr>User Panel</vt:lpstr>
      <vt:lpstr>Admin Panel</vt:lpstr>
      <vt:lpstr>Create Post Page</vt:lpstr>
      <vt:lpstr>Advantages</vt:lpstr>
      <vt:lpstr>Limitations</vt:lpstr>
      <vt:lpstr>Future Work</vt:lpstr>
      <vt:lpstr>References</vt:lpstr>
      <vt:lpstr>Thank You.</vt:lpstr>
      <vt:lpstr>Any Question? Please feel free to ask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Ahmad Faraz Ansari</cp:lastModifiedBy>
  <cp:revision>344</cp:revision>
  <dcterms:modified xsi:type="dcterms:W3CDTF">2025-04-27T07:06:09Z</dcterms:modified>
</cp:coreProperties>
</file>