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85" r:id="rId3"/>
    <p:sldId id="257" r:id="rId4"/>
    <p:sldId id="259" r:id="rId5"/>
    <p:sldId id="271" r:id="rId6"/>
    <p:sldId id="274" r:id="rId7"/>
    <p:sldId id="261" r:id="rId8"/>
    <p:sldId id="277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5072E-F3C6-4AC1-B9FC-4CDF45C7F1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541C8E-BF68-4748-9813-0B6264613992}">
      <dgm:prSet/>
      <dgm:spPr/>
      <dgm:t>
        <a:bodyPr/>
        <a:lstStyle/>
        <a:p>
          <a:r>
            <a:rPr lang="en-IN"/>
            <a:t>MASTER OF COMPUTER APPLICATIONS</a:t>
          </a:r>
          <a:endParaRPr lang="en-US"/>
        </a:p>
      </dgm:t>
    </dgm:pt>
    <dgm:pt modelId="{6945CEA8-6EEC-4F06-ACFD-5DB6F69D50F1}" type="parTrans" cxnId="{1284B0A6-B88F-48D5-9C82-52179EC16D55}">
      <dgm:prSet/>
      <dgm:spPr/>
      <dgm:t>
        <a:bodyPr/>
        <a:lstStyle/>
        <a:p>
          <a:endParaRPr lang="en-US"/>
        </a:p>
      </dgm:t>
    </dgm:pt>
    <dgm:pt modelId="{CE88019E-734A-4777-BFEA-FF38657103DA}" type="sibTrans" cxnId="{1284B0A6-B88F-48D5-9C82-52179EC16D55}">
      <dgm:prSet/>
      <dgm:spPr/>
      <dgm:t>
        <a:bodyPr/>
        <a:lstStyle/>
        <a:p>
          <a:endParaRPr lang="en-US"/>
        </a:p>
      </dgm:t>
    </dgm:pt>
    <dgm:pt modelId="{DAF7B652-647C-4912-ADEF-8C1D265F90ED}">
      <dgm:prSet/>
      <dgm:spPr/>
      <dgm:t>
        <a:bodyPr/>
        <a:lstStyle/>
        <a:p>
          <a:r>
            <a:rPr lang="en-IN" dirty="0"/>
            <a:t>Presented By:  Ahmad Faraz Ansari</a:t>
          </a:r>
        </a:p>
        <a:p>
          <a:r>
            <a:rPr lang="en-IN" dirty="0"/>
            <a:t>	         (Roll No: 2023073006)</a:t>
          </a:r>
        </a:p>
        <a:p>
          <a:r>
            <a:rPr lang="en-IN" dirty="0"/>
            <a:t> 	         (M.C.A. – 3</a:t>
          </a:r>
          <a:r>
            <a:rPr lang="en-IN" baseline="30000" dirty="0"/>
            <a:t>rd</a:t>
          </a:r>
          <a:r>
            <a:rPr lang="en-IN" dirty="0"/>
            <a:t> Sem)</a:t>
          </a:r>
          <a:endParaRPr lang="en-US" dirty="0"/>
        </a:p>
      </dgm:t>
    </dgm:pt>
    <dgm:pt modelId="{A891BEC4-C664-420C-BABF-FFB1E175AAE2}" type="parTrans" cxnId="{8DFB3FDD-112A-456C-9054-C545DC222D31}">
      <dgm:prSet/>
      <dgm:spPr/>
      <dgm:t>
        <a:bodyPr/>
        <a:lstStyle/>
        <a:p>
          <a:endParaRPr lang="en-US"/>
        </a:p>
      </dgm:t>
    </dgm:pt>
    <dgm:pt modelId="{E691FDA2-61BA-4622-AD5F-D4EBA0697874}" type="sibTrans" cxnId="{8DFB3FDD-112A-456C-9054-C545DC222D31}">
      <dgm:prSet/>
      <dgm:spPr/>
      <dgm:t>
        <a:bodyPr/>
        <a:lstStyle/>
        <a:p>
          <a:endParaRPr lang="en-US"/>
        </a:p>
      </dgm:t>
    </dgm:pt>
    <dgm:pt modelId="{4A53F26F-9680-4217-894C-2A0589154E70}">
      <dgm:prSet/>
      <dgm:spPr/>
      <dgm:t>
        <a:bodyPr/>
        <a:lstStyle/>
        <a:p>
          <a:r>
            <a:rPr lang="en-IN" dirty="0"/>
            <a:t>Batch: 2024 - 25</a:t>
          </a:r>
          <a:endParaRPr lang="en-US" dirty="0"/>
        </a:p>
      </dgm:t>
    </dgm:pt>
    <dgm:pt modelId="{615462FB-2AB3-4239-B3C3-5DAF5E56802B}" type="parTrans" cxnId="{332D9090-3312-4FEE-AEAA-E72E61EA68F5}">
      <dgm:prSet/>
      <dgm:spPr/>
      <dgm:t>
        <a:bodyPr/>
        <a:lstStyle/>
        <a:p>
          <a:endParaRPr lang="en-US"/>
        </a:p>
      </dgm:t>
    </dgm:pt>
    <dgm:pt modelId="{387415E1-05E5-46A5-B08A-E70553F044D8}" type="sibTrans" cxnId="{332D9090-3312-4FEE-AEAA-E72E61EA68F5}">
      <dgm:prSet/>
      <dgm:spPr/>
      <dgm:t>
        <a:bodyPr/>
        <a:lstStyle/>
        <a:p>
          <a:endParaRPr lang="en-US"/>
        </a:p>
      </dgm:t>
    </dgm:pt>
    <dgm:pt modelId="{F66E2293-DE11-48F5-938A-CA58A6092BED}" type="pres">
      <dgm:prSet presAssocID="{1005072E-F3C6-4AC1-B9FC-4CDF45C7F109}" presName="root" presStyleCnt="0">
        <dgm:presLayoutVars>
          <dgm:dir/>
          <dgm:resizeHandles val="exact"/>
        </dgm:presLayoutVars>
      </dgm:prSet>
      <dgm:spPr/>
    </dgm:pt>
    <dgm:pt modelId="{F0AA5744-0571-4FF3-B469-30FFFE9DA7F7}" type="pres">
      <dgm:prSet presAssocID="{E0541C8E-BF68-4748-9813-0B6264613992}" presName="compNode" presStyleCnt="0"/>
      <dgm:spPr/>
    </dgm:pt>
    <dgm:pt modelId="{80288D6D-1580-4464-9668-E4E907B8193F}" type="pres">
      <dgm:prSet presAssocID="{E0541C8E-BF68-4748-9813-0B6264613992}" presName="bgRect" presStyleLbl="bgShp" presStyleIdx="0" presStyleCnt="3"/>
      <dgm:spPr/>
    </dgm:pt>
    <dgm:pt modelId="{4974A40C-5BBD-4F74-8DA5-6AC416ABC339}" type="pres">
      <dgm:prSet presAssocID="{E0541C8E-BF68-4748-9813-0B62646139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046787D-6012-4A17-8DBE-F50792A2DF18}" type="pres">
      <dgm:prSet presAssocID="{E0541C8E-BF68-4748-9813-0B6264613992}" presName="spaceRect" presStyleCnt="0"/>
      <dgm:spPr/>
    </dgm:pt>
    <dgm:pt modelId="{FA4EC1D9-60B5-45CD-9CE4-1610A5C77763}" type="pres">
      <dgm:prSet presAssocID="{E0541C8E-BF68-4748-9813-0B6264613992}" presName="parTx" presStyleLbl="revTx" presStyleIdx="0" presStyleCnt="3">
        <dgm:presLayoutVars>
          <dgm:chMax val="0"/>
          <dgm:chPref val="0"/>
        </dgm:presLayoutVars>
      </dgm:prSet>
      <dgm:spPr/>
    </dgm:pt>
    <dgm:pt modelId="{C4CF634A-618E-4312-88BC-130B3F7C94AD}" type="pres">
      <dgm:prSet presAssocID="{CE88019E-734A-4777-BFEA-FF38657103DA}" presName="sibTrans" presStyleCnt="0"/>
      <dgm:spPr/>
    </dgm:pt>
    <dgm:pt modelId="{5358A1DF-141A-430F-9C97-20D66EE1B336}" type="pres">
      <dgm:prSet presAssocID="{DAF7B652-647C-4912-ADEF-8C1D265F90ED}" presName="compNode" presStyleCnt="0"/>
      <dgm:spPr/>
    </dgm:pt>
    <dgm:pt modelId="{A72AC5C6-50C5-4EE8-A60B-1BAE7F8A692E}" type="pres">
      <dgm:prSet presAssocID="{DAF7B652-647C-4912-ADEF-8C1D265F90ED}" presName="bgRect" presStyleLbl="bgShp" presStyleIdx="1" presStyleCnt="3"/>
      <dgm:spPr/>
    </dgm:pt>
    <dgm:pt modelId="{E0E4028B-1752-4DAB-965B-C80555032BF0}" type="pres">
      <dgm:prSet presAssocID="{DAF7B652-647C-4912-ADEF-8C1D265F90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BF071F7-AF08-451D-B27F-5294237519C0}" type="pres">
      <dgm:prSet presAssocID="{DAF7B652-647C-4912-ADEF-8C1D265F90ED}" presName="spaceRect" presStyleCnt="0"/>
      <dgm:spPr/>
    </dgm:pt>
    <dgm:pt modelId="{D4FD1DB8-5171-443C-B5B7-F98BFA7DF806}" type="pres">
      <dgm:prSet presAssocID="{DAF7B652-647C-4912-ADEF-8C1D265F90ED}" presName="parTx" presStyleLbl="revTx" presStyleIdx="1" presStyleCnt="3">
        <dgm:presLayoutVars>
          <dgm:chMax val="0"/>
          <dgm:chPref val="0"/>
        </dgm:presLayoutVars>
      </dgm:prSet>
      <dgm:spPr/>
    </dgm:pt>
    <dgm:pt modelId="{E7D74D62-72B3-42EA-BF5B-328C852051C7}" type="pres">
      <dgm:prSet presAssocID="{E691FDA2-61BA-4622-AD5F-D4EBA0697874}" presName="sibTrans" presStyleCnt="0"/>
      <dgm:spPr/>
    </dgm:pt>
    <dgm:pt modelId="{9256B3AB-CC45-432B-9AEC-C08921F573CC}" type="pres">
      <dgm:prSet presAssocID="{4A53F26F-9680-4217-894C-2A0589154E70}" presName="compNode" presStyleCnt="0"/>
      <dgm:spPr/>
    </dgm:pt>
    <dgm:pt modelId="{BA22B79C-537A-434E-B9C0-09D2462668A6}" type="pres">
      <dgm:prSet presAssocID="{4A53F26F-9680-4217-894C-2A0589154E70}" presName="bgRect" presStyleLbl="bgShp" presStyleIdx="2" presStyleCnt="3"/>
      <dgm:spPr/>
    </dgm:pt>
    <dgm:pt modelId="{526A66ED-FCF4-44F9-B047-CA93600CC5DE}" type="pres">
      <dgm:prSet presAssocID="{4A53F26F-9680-4217-894C-2A0589154E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2E4479DF-DA91-4032-BB5A-BD81EEF75142}" type="pres">
      <dgm:prSet presAssocID="{4A53F26F-9680-4217-894C-2A0589154E70}" presName="spaceRect" presStyleCnt="0"/>
      <dgm:spPr/>
    </dgm:pt>
    <dgm:pt modelId="{264291AC-64FE-4315-926F-C0DCC3F69ACC}" type="pres">
      <dgm:prSet presAssocID="{4A53F26F-9680-4217-894C-2A0589154E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609225-E1E6-4B8D-8565-527B75361EC5}" type="presOf" srcId="{E0541C8E-BF68-4748-9813-0B6264613992}" destId="{FA4EC1D9-60B5-45CD-9CE4-1610A5C77763}" srcOrd="0" destOrd="0" presId="urn:microsoft.com/office/officeart/2018/2/layout/IconVerticalSolidList"/>
    <dgm:cxn modelId="{D89E483F-A02A-4042-8DC4-9F142779D70B}" type="presOf" srcId="{4A53F26F-9680-4217-894C-2A0589154E70}" destId="{264291AC-64FE-4315-926F-C0DCC3F69ACC}" srcOrd="0" destOrd="0" presId="urn:microsoft.com/office/officeart/2018/2/layout/IconVerticalSolidList"/>
    <dgm:cxn modelId="{6C4ABC8B-5096-40F5-A0CB-4C6C6BC26B25}" type="presOf" srcId="{1005072E-F3C6-4AC1-B9FC-4CDF45C7F109}" destId="{F66E2293-DE11-48F5-938A-CA58A6092BED}" srcOrd="0" destOrd="0" presId="urn:microsoft.com/office/officeart/2018/2/layout/IconVerticalSolidList"/>
    <dgm:cxn modelId="{332D9090-3312-4FEE-AEAA-E72E61EA68F5}" srcId="{1005072E-F3C6-4AC1-B9FC-4CDF45C7F109}" destId="{4A53F26F-9680-4217-894C-2A0589154E70}" srcOrd="2" destOrd="0" parTransId="{615462FB-2AB3-4239-B3C3-5DAF5E56802B}" sibTransId="{387415E1-05E5-46A5-B08A-E70553F044D8}"/>
    <dgm:cxn modelId="{1284B0A6-B88F-48D5-9C82-52179EC16D55}" srcId="{1005072E-F3C6-4AC1-B9FC-4CDF45C7F109}" destId="{E0541C8E-BF68-4748-9813-0B6264613992}" srcOrd="0" destOrd="0" parTransId="{6945CEA8-6EEC-4F06-ACFD-5DB6F69D50F1}" sibTransId="{CE88019E-734A-4777-BFEA-FF38657103DA}"/>
    <dgm:cxn modelId="{8DFB3FDD-112A-456C-9054-C545DC222D31}" srcId="{1005072E-F3C6-4AC1-B9FC-4CDF45C7F109}" destId="{DAF7B652-647C-4912-ADEF-8C1D265F90ED}" srcOrd="1" destOrd="0" parTransId="{A891BEC4-C664-420C-BABF-FFB1E175AAE2}" sibTransId="{E691FDA2-61BA-4622-AD5F-D4EBA0697874}"/>
    <dgm:cxn modelId="{B56220E3-7908-426A-81AC-C870674CFE43}" type="presOf" srcId="{DAF7B652-647C-4912-ADEF-8C1D265F90ED}" destId="{D4FD1DB8-5171-443C-B5B7-F98BFA7DF806}" srcOrd="0" destOrd="0" presId="urn:microsoft.com/office/officeart/2018/2/layout/IconVerticalSolidList"/>
    <dgm:cxn modelId="{21E76129-31CA-4DFD-BC18-EB3549868441}" type="presParOf" srcId="{F66E2293-DE11-48F5-938A-CA58A6092BED}" destId="{F0AA5744-0571-4FF3-B469-30FFFE9DA7F7}" srcOrd="0" destOrd="0" presId="urn:microsoft.com/office/officeart/2018/2/layout/IconVerticalSolidList"/>
    <dgm:cxn modelId="{3EE8F639-51B0-49F5-AB21-EF7B9102A517}" type="presParOf" srcId="{F0AA5744-0571-4FF3-B469-30FFFE9DA7F7}" destId="{80288D6D-1580-4464-9668-E4E907B8193F}" srcOrd="0" destOrd="0" presId="urn:microsoft.com/office/officeart/2018/2/layout/IconVerticalSolidList"/>
    <dgm:cxn modelId="{31653184-40A8-43F3-B80D-87952C802FA1}" type="presParOf" srcId="{F0AA5744-0571-4FF3-B469-30FFFE9DA7F7}" destId="{4974A40C-5BBD-4F74-8DA5-6AC416ABC339}" srcOrd="1" destOrd="0" presId="urn:microsoft.com/office/officeart/2018/2/layout/IconVerticalSolidList"/>
    <dgm:cxn modelId="{523F28E9-C72A-48AD-A59C-D1D15F07A2D3}" type="presParOf" srcId="{F0AA5744-0571-4FF3-B469-30FFFE9DA7F7}" destId="{D046787D-6012-4A17-8DBE-F50792A2DF18}" srcOrd="2" destOrd="0" presId="urn:microsoft.com/office/officeart/2018/2/layout/IconVerticalSolidList"/>
    <dgm:cxn modelId="{036175D7-CE8A-455E-856B-F8E1ED4BD121}" type="presParOf" srcId="{F0AA5744-0571-4FF3-B469-30FFFE9DA7F7}" destId="{FA4EC1D9-60B5-45CD-9CE4-1610A5C77763}" srcOrd="3" destOrd="0" presId="urn:microsoft.com/office/officeart/2018/2/layout/IconVerticalSolidList"/>
    <dgm:cxn modelId="{7B3B6B81-96BC-4621-B6A0-61CA0431CB28}" type="presParOf" srcId="{F66E2293-DE11-48F5-938A-CA58A6092BED}" destId="{C4CF634A-618E-4312-88BC-130B3F7C94AD}" srcOrd="1" destOrd="0" presId="urn:microsoft.com/office/officeart/2018/2/layout/IconVerticalSolidList"/>
    <dgm:cxn modelId="{D83D6DB6-7FA4-4FAA-9606-80ED80624DC1}" type="presParOf" srcId="{F66E2293-DE11-48F5-938A-CA58A6092BED}" destId="{5358A1DF-141A-430F-9C97-20D66EE1B336}" srcOrd="2" destOrd="0" presId="urn:microsoft.com/office/officeart/2018/2/layout/IconVerticalSolidList"/>
    <dgm:cxn modelId="{311B0EC4-1DB6-44C8-8571-4433CAE47274}" type="presParOf" srcId="{5358A1DF-141A-430F-9C97-20D66EE1B336}" destId="{A72AC5C6-50C5-4EE8-A60B-1BAE7F8A692E}" srcOrd="0" destOrd="0" presId="urn:microsoft.com/office/officeart/2018/2/layout/IconVerticalSolidList"/>
    <dgm:cxn modelId="{8782FAB0-8739-4135-89B3-B50473BCA533}" type="presParOf" srcId="{5358A1DF-141A-430F-9C97-20D66EE1B336}" destId="{E0E4028B-1752-4DAB-965B-C80555032BF0}" srcOrd="1" destOrd="0" presId="urn:microsoft.com/office/officeart/2018/2/layout/IconVerticalSolidList"/>
    <dgm:cxn modelId="{04523076-F6DA-4FAD-8870-3C0C72198445}" type="presParOf" srcId="{5358A1DF-141A-430F-9C97-20D66EE1B336}" destId="{BBF071F7-AF08-451D-B27F-5294237519C0}" srcOrd="2" destOrd="0" presId="urn:microsoft.com/office/officeart/2018/2/layout/IconVerticalSolidList"/>
    <dgm:cxn modelId="{9734DF4E-30B4-4FBB-B965-F6BB4F58C4A8}" type="presParOf" srcId="{5358A1DF-141A-430F-9C97-20D66EE1B336}" destId="{D4FD1DB8-5171-443C-B5B7-F98BFA7DF806}" srcOrd="3" destOrd="0" presId="urn:microsoft.com/office/officeart/2018/2/layout/IconVerticalSolidList"/>
    <dgm:cxn modelId="{55A552C7-AB4E-49E9-9CC7-361DE9DE0BC4}" type="presParOf" srcId="{F66E2293-DE11-48F5-938A-CA58A6092BED}" destId="{E7D74D62-72B3-42EA-BF5B-328C852051C7}" srcOrd="3" destOrd="0" presId="urn:microsoft.com/office/officeart/2018/2/layout/IconVerticalSolidList"/>
    <dgm:cxn modelId="{FF1E75EA-74AE-4D8D-8480-185EB4060E3F}" type="presParOf" srcId="{F66E2293-DE11-48F5-938A-CA58A6092BED}" destId="{9256B3AB-CC45-432B-9AEC-C08921F573CC}" srcOrd="4" destOrd="0" presId="urn:microsoft.com/office/officeart/2018/2/layout/IconVerticalSolidList"/>
    <dgm:cxn modelId="{8D95CF1B-3B60-4CB0-AC39-F5571DD5D1BC}" type="presParOf" srcId="{9256B3AB-CC45-432B-9AEC-C08921F573CC}" destId="{BA22B79C-537A-434E-B9C0-09D2462668A6}" srcOrd="0" destOrd="0" presId="urn:microsoft.com/office/officeart/2018/2/layout/IconVerticalSolidList"/>
    <dgm:cxn modelId="{EDDF1C03-5B1F-4C2C-B893-0A2F3C86C71C}" type="presParOf" srcId="{9256B3AB-CC45-432B-9AEC-C08921F573CC}" destId="{526A66ED-FCF4-44F9-B047-CA93600CC5DE}" srcOrd="1" destOrd="0" presId="urn:microsoft.com/office/officeart/2018/2/layout/IconVerticalSolidList"/>
    <dgm:cxn modelId="{8F4BB5B3-58E2-4CF7-A434-919FD70F56C2}" type="presParOf" srcId="{9256B3AB-CC45-432B-9AEC-C08921F573CC}" destId="{2E4479DF-DA91-4032-BB5A-BD81EEF75142}" srcOrd="2" destOrd="0" presId="urn:microsoft.com/office/officeart/2018/2/layout/IconVerticalSolidList"/>
    <dgm:cxn modelId="{348FF17A-372F-4C61-B7A0-7BFA2B17A6A9}" type="presParOf" srcId="{9256B3AB-CC45-432B-9AEC-C08921F573CC}" destId="{264291AC-64FE-4315-926F-C0DCC3F69A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88FC1-06DB-4602-AD43-DCCDA7122E85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63E3CE-BC85-4886-9646-DF45FEE5576D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1ABBCAF-1787-40D7-9D62-9D670FB9EEF4}" type="parTrans" cxnId="{24EA1663-6FA2-4266-8851-9B36B7D5F535}">
      <dgm:prSet/>
      <dgm:spPr/>
      <dgm:t>
        <a:bodyPr/>
        <a:lstStyle/>
        <a:p>
          <a:endParaRPr lang="en-US"/>
        </a:p>
      </dgm:t>
    </dgm:pt>
    <dgm:pt modelId="{D0856F63-DF44-425E-9789-B41C8D851560}" type="sibTrans" cxnId="{24EA1663-6FA2-4266-8851-9B36B7D5F535}">
      <dgm:prSet/>
      <dgm:spPr/>
      <dgm:t>
        <a:bodyPr/>
        <a:lstStyle/>
        <a:p>
          <a:endParaRPr lang="en-US"/>
        </a:p>
      </dgm:t>
    </dgm:pt>
    <dgm:pt modelId="{0B3E6EFF-2604-4E35-BAC0-9B1664FF39A5}">
      <dgm:prSet/>
      <dgm:spPr/>
      <dgm:t>
        <a:bodyPr/>
        <a:lstStyle/>
        <a:p>
          <a:r>
            <a:rPr lang="en-US"/>
            <a:t>Methods Utilized</a:t>
          </a:r>
        </a:p>
      </dgm:t>
    </dgm:pt>
    <dgm:pt modelId="{1D585707-DDF6-46CB-BFE7-D78A1774B7C9}" type="parTrans" cxnId="{05F74CFE-515F-4C26-ADB1-F951660AA5A5}">
      <dgm:prSet/>
      <dgm:spPr/>
      <dgm:t>
        <a:bodyPr/>
        <a:lstStyle/>
        <a:p>
          <a:endParaRPr lang="en-US"/>
        </a:p>
      </dgm:t>
    </dgm:pt>
    <dgm:pt modelId="{846FE19D-CE47-427C-B8DE-E999E305EAF8}" type="sibTrans" cxnId="{05F74CFE-515F-4C26-ADB1-F951660AA5A5}">
      <dgm:prSet/>
      <dgm:spPr/>
      <dgm:t>
        <a:bodyPr/>
        <a:lstStyle/>
        <a:p>
          <a:endParaRPr lang="en-US"/>
        </a:p>
      </dgm:t>
    </dgm:pt>
    <dgm:pt modelId="{896CF3C4-51F8-40A9-A96E-DDD3D8C5D768}">
      <dgm:prSet/>
      <dgm:spPr/>
      <dgm:t>
        <a:bodyPr/>
        <a:lstStyle/>
        <a:p>
          <a:r>
            <a:rPr lang="en-US"/>
            <a:t>Machine Learning Pipeline Diagram</a:t>
          </a:r>
        </a:p>
      </dgm:t>
    </dgm:pt>
    <dgm:pt modelId="{FE1AF91D-6948-4C42-BA62-6F4928196032}" type="parTrans" cxnId="{F0067DBE-C61B-472F-AF3C-F21EF0CD4574}">
      <dgm:prSet/>
      <dgm:spPr/>
      <dgm:t>
        <a:bodyPr/>
        <a:lstStyle/>
        <a:p>
          <a:endParaRPr lang="en-US"/>
        </a:p>
      </dgm:t>
    </dgm:pt>
    <dgm:pt modelId="{B66B62EA-23A1-4B92-A8E1-846239D4F973}" type="sibTrans" cxnId="{F0067DBE-C61B-472F-AF3C-F21EF0CD4574}">
      <dgm:prSet/>
      <dgm:spPr/>
      <dgm:t>
        <a:bodyPr/>
        <a:lstStyle/>
        <a:p>
          <a:endParaRPr lang="en-US"/>
        </a:p>
      </dgm:t>
    </dgm:pt>
    <dgm:pt modelId="{89548957-7215-4138-AB3A-6751F9A0C195}">
      <dgm:prSet/>
      <dgm:spPr/>
      <dgm:t>
        <a:bodyPr/>
        <a:lstStyle/>
        <a:p>
          <a:r>
            <a:rPr lang="en-US"/>
            <a:t>Data flow</a:t>
          </a:r>
        </a:p>
      </dgm:t>
    </dgm:pt>
    <dgm:pt modelId="{86BAF09F-8D3D-49A9-9E35-BA554EDF6D48}" type="parTrans" cxnId="{36A8E820-5ECD-4DC8-A07F-002EF88D3166}">
      <dgm:prSet/>
      <dgm:spPr/>
      <dgm:t>
        <a:bodyPr/>
        <a:lstStyle/>
        <a:p>
          <a:endParaRPr lang="en-US"/>
        </a:p>
      </dgm:t>
    </dgm:pt>
    <dgm:pt modelId="{52520CDF-633E-4D0B-9CE9-2A866AB94968}" type="sibTrans" cxnId="{36A8E820-5ECD-4DC8-A07F-002EF88D3166}">
      <dgm:prSet/>
      <dgm:spPr/>
      <dgm:t>
        <a:bodyPr/>
        <a:lstStyle/>
        <a:p>
          <a:endParaRPr lang="en-US"/>
        </a:p>
      </dgm:t>
    </dgm:pt>
    <dgm:pt modelId="{C87F0255-F3E4-40E0-87DE-F8A606B393EB}">
      <dgm:prSet/>
      <dgm:spPr/>
      <dgm:t>
        <a:bodyPr/>
        <a:lstStyle/>
        <a:p>
          <a:r>
            <a:rPr lang="en-US"/>
            <a:t>Code Snippets</a:t>
          </a:r>
        </a:p>
      </dgm:t>
    </dgm:pt>
    <dgm:pt modelId="{404F94AB-990E-4C07-AB36-DE11C78375ED}" type="parTrans" cxnId="{4D62EB83-0048-4BA1-80EF-2A325D35DCD5}">
      <dgm:prSet/>
      <dgm:spPr/>
      <dgm:t>
        <a:bodyPr/>
        <a:lstStyle/>
        <a:p>
          <a:endParaRPr lang="en-US"/>
        </a:p>
      </dgm:t>
    </dgm:pt>
    <dgm:pt modelId="{E6568BC5-8577-410B-91FB-813552AF2679}" type="sibTrans" cxnId="{4D62EB83-0048-4BA1-80EF-2A325D35DCD5}">
      <dgm:prSet/>
      <dgm:spPr/>
      <dgm:t>
        <a:bodyPr/>
        <a:lstStyle/>
        <a:p>
          <a:endParaRPr lang="en-US"/>
        </a:p>
      </dgm:t>
    </dgm:pt>
    <dgm:pt modelId="{34FBCD20-4A36-47B9-B8B5-1F31BE5543BF}">
      <dgm:prSet/>
      <dgm:spPr/>
      <dgm:t>
        <a:bodyPr/>
        <a:lstStyle/>
        <a:p>
          <a:r>
            <a:rPr lang="en-US"/>
            <a:t>References</a:t>
          </a:r>
        </a:p>
      </dgm:t>
    </dgm:pt>
    <dgm:pt modelId="{DE902C85-B195-4C32-9F8B-5C20D1DBC4CF}" type="parTrans" cxnId="{3F596F24-9929-4A1C-AD44-6E28E88314C0}">
      <dgm:prSet/>
      <dgm:spPr/>
      <dgm:t>
        <a:bodyPr/>
        <a:lstStyle/>
        <a:p>
          <a:endParaRPr lang="en-US"/>
        </a:p>
      </dgm:t>
    </dgm:pt>
    <dgm:pt modelId="{C856864D-4274-4C59-AE40-2AFA620F469E}" type="sibTrans" cxnId="{3F596F24-9929-4A1C-AD44-6E28E88314C0}">
      <dgm:prSet/>
      <dgm:spPr/>
      <dgm:t>
        <a:bodyPr/>
        <a:lstStyle/>
        <a:p>
          <a:endParaRPr lang="en-US"/>
        </a:p>
      </dgm:t>
    </dgm:pt>
    <dgm:pt modelId="{8F2994A4-09E1-4713-90FD-32A6A6333366}" type="pres">
      <dgm:prSet presAssocID="{AC688FC1-06DB-4602-AD43-DCCDA7122E85}" presName="linear" presStyleCnt="0">
        <dgm:presLayoutVars>
          <dgm:animLvl val="lvl"/>
          <dgm:resizeHandles val="exact"/>
        </dgm:presLayoutVars>
      </dgm:prSet>
      <dgm:spPr/>
    </dgm:pt>
    <dgm:pt modelId="{9B347CB3-FE4F-4D2D-A1DC-EAE9E2E7773C}" type="pres">
      <dgm:prSet presAssocID="{C063E3CE-BC85-4886-9646-DF45FEE5576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D88EA5D-D9D3-4CFD-87DE-3C08C23B6E79}" type="pres">
      <dgm:prSet presAssocID="{D0856F63-DF44-425E-9789-B41C8D851560}" presName="spacer" presStyleCnt="0"/>
      <dgm:spPr/>
    </dgm:pt>
    <dgm:pt modelId="{7D90D65F-1DD1-44F9-90CB-BD8AAADE0E85}" type="pres">
      <dgm:prSet presAssocID="{0B3E6EFF-2604-4E35-BAC0-9B1664FF39A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E01A59-7404-460B-8380-8A7A0548D3CB}" type="pres">
      <dgm:prSet presAssocID="{846FE19D-CE47-427C-B8DE-E999E305EAF8}" presName="spacer" presStyleCnt="0"/>
      <dgm:spPr/>
    </dgm:pt>
    <dgm:pt modelId="{B05E9F9C-CAE7-4A41-B125-FA1281F756BD}" type="pres">
      <dgm:prSet presAssocID="{896CF3C4-51F8-40A9-A96E-DDD3D8C5D7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BD6382-CBE7-4A66-9947-D5BDE72AB29C}" type="pres">
      <dgm:prSet presAssocID="{B66B62EA-23A1-4B92-A8E1-846239D4F973}" presName="spacer" presStyleCnt="0"/>
      <dgm:spPr/>
    </dgm:pt>
    <dgm:pt modelId="{15A18D8F-9A0D-4D12-8D4C-C80961D8EBFE}" type="pres">
      <dgm:prSet presAssocID="{89548957-7215-4138-AB3A-6751F9A0C19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2763813-AEC5-4335-BAE5-A291B966EB54}" type="pres">
      <dgm:prSet presAssocID="{52520CDF-633E-4D0B-9CE9-2A866AB94968}" presName="spacer" presStyleCnt="0"/>
      <dgm:spPr/>
    </dgm:pt>
    <dgm:pt modelId="{1F21D008-E87D-437E-9C71-251FD0104A81}" type="pres">
      <dgm:prSet presAssocID="{C87F0255-F3E4-40E0-87DE-F8A606B393E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ACBAD3A-AC11-4964-8AC0-DFE46225FF0A}" type="pres">
      <dgm:prSet presAssocID="{E6568BC5-8577-410B-91FB-813552AF2679}" presName="spacer" presStyleCnt="0"/>
      <dgm:spPr/>
    </dgm:pt>
    <dgm:pt modelId="{3FC9B31A-9951-47A4-8753-66A44E57B2D6}" type="pres">
      <dgm:prSet presAssocID="{34FBCD20-4A36-47B9-B8B5-1F31BE5543B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7FFD920-3022-4ADB-AFD7-3B247FF9AD81}" type="presOf" srcId="{89548957-7215-4138-AB3A-6751F9A0C195}" destId="{15A18D8F-9A0D-4D12-8D4C-C80961D8EBFE}" srcOrd="0" destOrd="0" presId="urn:microsoft.com/office/officeart/2005/8/layout/vList2"/>
    <dgm:cxn modelId="{36A8E820-5ECD-4DC8-A07F-002EF88D3166}" srcId="{AC688FC1-06DB-4602-AD43-DCCDA7122E85}" destId="{89548957-7215-4138-AB3A-6751F9A0C195}" srcOrd="3" destOrd="0" parTransId="{86BAF09F-8D3D-49A9-9E35-BA554EDF6D48}" sibTransId="{52520CDF-633E-4D0B-9CE9-2A866AB94968}"/>
    <dgm:cxn modelId="{3F596F24-9929-4A1C-AD44-6E28E88314C0}" srcId="{AC688FC1-06DB-4602-AD43-DCCDA7122E85}" destId="{34FBCD20-4A36-47B9-B8B5-1F31BE5543BF}" srcOrd="5" destOrd="0" parTransId="{DE902C85-B195-4C32-9F8B-5C20D1DBC4CF}" sibTransId="{C856864D-4274-4C59-AE40-2AFA620F469E}"/>
    <dgm:cxn modelId="{24EA1663-6FA2-4266-8851-9B36B7D5F535}" srcId="{AC688FC1-06DB-4602-AD43-DCCDA7122E85}" destId="{C063E3CE-BC85-4886-9646-DF45FEE5576D}" srcOrd="0" destOrd="0" parTransId="{61ABBCAF-1787-40D7-9D62-9D670FB9EEF4}" sibTransId="{D0856F63-DF44-425E-9789-B41C8D851560}"/>
    <dgm:cxn modelId="{EB93CD66-7EEA-4E70-9385-5137A73B9A3A}" type="presOf" srcId="{0B3E6EFF-2604-4E35-BAC0-9B1664FF39A5}" destId="{7D90D65F-1DD1-44F9-90CB-BD8AAADE0E85}" srcOrd="0" destOrd="0" presId="urn:microsoft.com/office/officeart/2005/8/layout/vList2"/>
    <dgm:cxn modelId="{8A2D9B68-D28F-4C77-9BB9-2D3A2607679B}" type="presOf" srcId="{C87F0255-F3E4-40E0-87DE-F8A606B393EB}" destId="{1F21D008-E87D-437E-9C71-251FD0104A81}" srcOrd="0" destOrd="0" presId="urn:microsoft.com/office/officeart/2005/8/layout/vList2"/>
    <dgm:cxn modelId="{0AF2606E-CC1B-4967-B3A8-18FD222FF8D4}" type="presOf" srcId="{34FBCD20-4A36-47B9-B8B5-1F31BE5543BF}" destId="{3FC9B31A-9951-47A4-8753-66A44E57B2D6}" srcOrd="0" destOrd="0" presId="urn:microsoft.com/office/officeart/2005/8/layout/vList2"/>
    <dgm:cxn modelId="{4D62EB83-0048-4BA1-80EF-2A325D35DCD5}" srcId="{AC688FC1-06DB-4602-AD43-DCCDA7122E85}" destId="{C87F0255-F3E4-40E0-87DE-F8A606B393EB}" srcOrd="4" destOrd="0" parTransId="{404F94AB-990E-4C07-AB36-DE11C78375ED}" sibTransId="{E6568BC5-8577-410B-91FB-813552AF2679}"/>
    <dgm:cxn modelId="{26067588-FC23-4607-81A4-7EFFF4E947A9}" type="presOf" srcId="{C063E3CE-BC85-4886-9646-DF45FEE5576D}" destId="{9B347CB3-FE4F-4D2D-A1DC-EAE9E2E7773C}" srcOrd="0" destOrd="0" presId="urn:microsoft.com/office/officeart/2005/8/layout/vList2"/>
    <dgm:cxn modelId="{9D61AFA5-B4A4-4513-87E7-D2B345F9F72C}" type="presOf" srcId="{AC688FC1-06DB-4602-AD43-DCCDA7122E85}" destId="{8F2994A4-09E1-4713-90FD-32A6A6333366}" srcOrd="0" destOrd="0" presId="urn:microsoft.com/office/officeart/2005/8/layout/vList2"/>
    <dgm:cxn modelId="{3AF69FB9-2474-43FA-B4C2-F72ECEAE2FE3}" type="presOf" srcId="{896CF3C4-51F8-40A9-A96E-DDD3D8C5D768}" destId="{B05E9F9C-CAE7-4A41-B125-FA1281F756BD}" srcOrd="0" destOrd="0" presId="urn:microsoft.com/office/officeart/2005/8/layout/vList2"/>
    <dgm:cxn modelId="{F0067DBE-C61B-472F-AF3C-F21EF0CD4574}" srcId="{AC688FC1-06DB-4602-AD43-DCCDA7122E85}" destId="{896CF3C4-51F8-40A9-A96E-DDD3D8C5D768}" srcOrd="2" destOrd="0" parTransId="{FE1AF91D-6948-4C42-BA62-6F4928196032}" sibTransId="{B66B62EA-23A1-4B92-A8E1-846239D4F973}"/>
    <dgm:cxn modelId="{05F74CFE-515F-4C26-ADB1-F951660AA5A5}" srcId="{AC688FC1-06DB-4602-AD43-DCCDA7122E85}" destId="{0B3E6EFF-2604-4E35-BAC0-9B1664FF39A5}" srcOrd="1" destOrd="0" parTransId="{1D585707-DDF6-46CB-BFE7-D78A1774B7C9}" sibTransId="{846FE19D-CE47-427C-B8DE-E999E305EAF8}"/>
    <dgm:cxn modelId="{4489E552-85E3-41E4-96A2-4110DAD35103}" type="presParOf" srcId="{8F2994A4-09E1-4713-90FD-32A6A6333366}" destId="{9B347CB3-FE4F-4D2D-A1DC-EAE9E2E7773C}" srcOrd="0" destOrd="0" presId="urn:microsoft.com/office/officeart/2005/8/layout/vList2"/>
    <dgm:cxn modelId="{1872173B-BD78-4B32-9A1A-FE4610532F0B}" type="presParOf" srcId="{8F2994A4-09E1-4713-90FD-32A6A6333366}" destId="{5D88EA5D-D9D3-4CFD-87DE-3C08C23B6E79}" srcOrd="1" destOrd="0" presId="urn:microsoft.com/office/officeart/2005/8/layout/vList2"/>
    <dgm:cxn modelId="{437E2E88-D74A-4DAE-A7B7-A2B9232A04B7}" type="presParOf" srcId="{8F2994A4-09E1-4713-90FD-32A6A6333366}" destId="{7D90D65F-1DD1-44F9-90CB-BD8AAADE0E85}" srcOrd="2" destOrd="0" presId="urn:microsoft.com/office/officeart/2005/8/layout/vList2"/>
    <dgm:cxn modelId="{E13B6DCF-C23F-43BB-88C7-41ACA7125C50}" type="presParOf" srcId="{8F2994A4-09E1-4713-90FD-32A6A6333366}" destId="{08E01A59-7404-460B-8380-8A7A0548D3CB}" srcOrd="3" destOrd="0" presId="urn:microsoft.com/office/officeart/2005/8/layout/vList2"/>
    <dgm:cxn modelId="{B676926C-8115-4906-B474-B1041F1B069B}" type="presParOf" srcId="{8F2994A4-09E1-4713-90FD-32A6A6333366}" destId="{B05E9F9C-CAE7-4A41-B125-FA1281F756BD}" srcOrd="4" destOrd="0" presId="urn:microsoft.com/office/officeart/2005/8/layout/vList2"/>
    <dgm:cxn modelId="{7966627C-53BF-44C2-A637-14D3D8D56D6E}" type="presParOf" srcId="{8F2994A4-09E1-4713-90FD-32A6A6333366}" destId="{FCBD6382-CBE7-4A66-9947-D5BDE72AB29C}" srcOrd="5" destOrd="0" presId="urn:microsoft.com/office/officeart/2005/8/layout/vList2"/>
    <dgm:cxn modelId="{AF798F60-FA86-437F-A723-C27D45F9C7ED}" type="presParOf" srcId="{8F2994A4-09E1-4713-90FD-32A6A6333366}" destId="{15A18D8F-9A0D-4D12-8D4C-C80961D8EBFE}" srcOrd="6" destOrd="0" presId="urn:microsoft.com/office/officeart/2005/8/layout/vList2"/>
    <dgm:cxn modelId="{DCF59C84-7126-41F5-A2EF-FD0296E9DC30}" type="presParOf" srcId="{8F2994A4-09E1-4713-90FD-32A6A6333366}" destId="{02763813-AEC5-4335-BAE5-A291B966EB54}" srcOrd="7" destOrd="0" presId="urn:microsoft.com/office/officeart/2005/8/layout/vList2"/>
    <dgm:cxn modelId="{8DAB707D-10AC-4B88-8D49-2F265A5799E4}" type="presParOf" srcId="{8F2994A4-09E1-4713-90FD-32A6A6333366}" destId="{1F21D008-E87D-437E-9C71-251FD0104A81}" srcOrd="8" destOrd="0" presId="urn:microsoft.com/office/officeart/2005/8/layout/vList2"/>
    <dgm:cxn modelId="{093669A3-D214-4DE8-A94E-7A8F39B3D6E2}" type="presParOf" srcId="{8F2994A4-09E1-4713-90FD-32A6A6333366}" destId="{0ACBAD3A-AC11-4964-8AC0-DFE46225FF0A}" srcOrd="9" destOrd="0" presId="urn:microsoft.com/office/officeart/2005/8/layout/vList2"/>
    <dgm:cxn modelId="{6ECE07D1-78B5-4EE1-BAE7-73718070FC3B}" type="presParOf" srcId="{8F2994A4-09E1-4713-90FD-32A6A6333366}" destId="{3FC9B31A-9951-47A4-8753-66A44E57B2D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F3B95-85D5-461A-82BD-9E75109C3E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429717-26AD-4945-BC51-375FC308365C}">
      <dgm:prSet/>
      <dgm:spPr/>
      <dgm:t>
        <a:bodyPr/>
        <a:lstStyle/>
        <a:p>
          <a:r>
            <a:rPr lang="en-IN"/>
            <a:t>Corona Tweet Classification System is a machine - learning based tweet classification system.</a:t>
          </a:r>
          <a:endParaRPr lang="en-US"/>
        </a:p>
      </dgm:t>
    </dgm:pt>
    <dgm:pt modelId="{C292224B-EBE8-44F1-B2C0-B132D10887C2}" type="parTrans" cxnId="{B3F678FA-8EA1-408A-B34F-9C27A4FBD538}">
      <dgm:prSet/>
      <dgm:spPr/>
      <dgm:t>
        <a:bodyPr/>
        <a:lstStyle/>
        <a:p>
          <a:endParaRPr lang="en-US"/>
        </a:p>
      </dgm:t>
    </dgm:pt>
    <dgm:pt modelId="{AA483633-B20B-418D-AC30-1691FF7A700E}" type="sibTrans" cxnId="{B3F678FA-8EA1-408A-B34F-9C27A4FBD538}">
      <dgm:prSet/>
      <dgm:spPr/>
      <dgm:t>
        <a:bodyPr/>
        <a:lstStyle/>
        <a:p>
          <a:endParaRPr lang="en-US"/>
        </a:p>
      </dgm:t>
    </dgm:pt>
    <dgm:pt modelId="{D2429EDD-84C3-4418-9DD9-75CC142B5AA8}">
      <dgm:prSet/>
      <dgm:spPr/>
      <dgm:t>
        <a:bodyPr/>
        <a:lstStyle/>
        <a:p>
          <a:r>
            <a:rPr lang="en-IN" dirty="0"/>
            <a:t>Developed entirely using Python 3 for platform-independence and vast support of </a:t>
          </a:r>
          <a:r>
            <a:rPr lang="en-IN"/>
            <a:t>ML libraries.</a:t>
          </a:r>
          <a:endParaRPr lang="en-US" dirty="0"/>
        </a:p>
      </dgm:t>
    </dgm:pt>
    <dgm:pt modelId="{4D3CDF8D-8C98-4C36-8390-37DDBFA0404A}" type="parTrans" cxnId="{0CB88154-6AA4-47F0-BDA7-13A0CB142C2F}">
      <dgm:prSet/>
      <dgm:spPr/>
      <dgm:t>
        <a:bodyPr/>
        <a:lstStyle/>
        <a:p>
          <a:endParaRPr lang="en-US"/>
        </a:p>
      </dgm:t>
    </dgm:pt>
    <dgm:pt modelId="{0A29E62C-F3ED-4344-9A04-321C52B87EFA}" type="sibTrans" cxnId="{0CB88154-6AA4-47F0-BDA7-13A0CB142C2F}">
      <dgm:prSet/>
      <dgm:spPr/>
      <dgm:t>
        <a:bodyPr/>
        <a:lstStyle/>
        <a:p>
          <a:endParaRPr lang="en-US"/>
        </a:p>
      </dgm:t>
    </dgm:pt>
    <dgm:pt modelId="{029EFF67-F992-4098-8A15-B94801199B3D}">
      <dgm:prSet/>
      <dgm:spPr/>
      <dgm:t>
        <a:bodyPr/>
        <a:lstStyle/>
        <a:p>
          <a:r>
            <a:rPr lang="en-IN"/>
            <a:t>Classification is done using SVM algorithm.</a:t>
          </a:r>
          <a:endParaRPr lang="en-US"/>
        </a:p>
      </dgm:t>
    </dgm:pt>
    <dgm:pt modelId="{BE9F5408-6742-4E50-B7FB-1388D1C924FA}" type="parTrans" cxnId="{F9FCAC60-5179-43E7-93BD-7E9F679D54FA}">
      <dgm:prSet/>
      <dgm:spPr/>
      <dgm:t>
        <a:bodyPr/>
        <a:lstStyle/>
        <a:p>
          <a:endParaRPr lang="en-US"/>
        </a:p>
      </dgm:t>
    </dgm:pt>
    <dgm:pt modelId="{0946334C-F165-412A-BD41-FF2349FB307D}" type="sibTrans" cxnId="{F9FCAC60-5179-43E7-93BD-7E9F679D54FA}">
      <dgm:prSet/>
      <dgm:spPr/>
      <dgm:t>
        <a:bodyPr/>
        <a:lstStyle/>
        <a:p>
          <a:endParaRPr lang="en-US"/>
        </a:p>
      </dgm:t>
    </dgm:pt>
    <dgm:pt modelId="{F9789AB9-15CA-4E55-8475-67AA40A1CE63}">
      <dgm:prSet/>
      <dgm:spPr/>
      <dgm:t>
        <a:bodyPr/>
        <a:lstStyle/>
        <a:p>
          <a:r>
            <a:rPr lang="en-IN"/>
            <a:t>Proposed System can classify tweets based on the underlying emotion i.e., whether tweet is covid-positive or covid-negative.</a:t>
          </a:r>
          <a:endParaRPr lang="en-US"/>
        </a:p>
      </dgm:t>
    </dgm:pt>
    <dgm:pt modelId="{36D8760C-10EE-49B5-B68A-B23CE3D01810}" type="parTrans" cxnId="{6B03DC54-21D9-4175-8543-2027EB2DC221}">
      <dgm:prSet/>
      <dgm:spPr/>
      <dgm:t>
        <a:bodyPr/>
        <a:lstStyle/>
        <a:p>
          <a:endParaRPr lang="en-US"/>
        </a:p>
      </dgm:t>
    </dgm:pt>
    <dgm:pt modelId="{EC40AFE7-46FE-4A52-9DFC-E0460C8073B3}" type="sibTrans" cxnId="{6B03DC54-21D9-4175-8543-2027EB2DC221}">
      <dgm:prSet/>
      <dgm:spPr/>
      <dgm:t>
        <a:bodyPr/>
        <a:lstStyle/>
        <a:p>
          <a:endParaRPr lang="en-US"/>
        </a:p>
      </dgm:t>
    </dgm:pt>
    <dgm:pt modelId="{22E89FB3-F770-4808-9935-0C3358BDCA95}" type="pres">
      <dgm:prSet presAssocID="{3AEF3B95-85D5-461A-82BD-9E75109C3E1E}" presName="root" presStyleCnt="0">
        <dgm:presLayoutVars>
          <dgm:dir/>
          <dgm:resizeHandles val="exact"/>
        </dgm:presLayoutVars>
      </dgm:prSet>
      <dgm:spPr/>
    </dgm:pt>
    <dgm:pt modelId="{56C114C8-C758-41B5-B9DA-F319B64EEE00}" type="pres">
      <dgm:prSet presAssocID="{C3429717-26AD-4945-BC51-375FC308365C}" presName="compNode" presStyleCnt="0"/>
      <dgm:spPr/>
    </dgm:pt>
    <dgm:pt modelId="{3F3CC108-8820-481B-9CE0-5E282237B312}" type="pres">
      <dgm:prSet presAssocID="{C3429717-26AD-4945-BC51-375FC308365C}" presName="bgRect" presStyleLbl="bgShp" presStyleIdx="0" presStyleCnt="4"/>
      <dgm:spPr/>
    </dgm:pt>
    <dgm:pt modelId="{4D45C7E1-F363-4345-B625-CF13FF23D65D}" type="pres">
      <dgm:prSet presAssocID="{C3429717-26AD-4945-BC51-375FC30836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F09DE710-7B7B-467B-B50D-00BFB6512D45}" type="pres">
      <dgm:prSet presAssocID="{C3429717-26AD-4945-BC51-375FC308365C}" presName="spaceRect" presStyleCnt="0"/>
      <dgm:spPr/>
    </dgm:pt>
    <dgm:pt modelId="{DD1865B5-72A5-47B2-BD7C-BA20DDE62E76}" type="pres">
      <dgm:prSet presAssocID="{C3429717-26AD-4945-BC51-375FC308365C}" presName="parTx" presStyleLbl="revTx" presStyleIdx="0" presStyleCnt="4">
        <dgm:presLayoutVars>
          <dgm:chMax val="0"/>
          <dgm:chPref val="0"/>
        </dgm:presLayoutVars>
      </dgm:prSet>
      <dgm:spPr/>
    </dgm:pt>
    <dgm:pt modelId="{C24B8E6E-8468-4F97-AB83-C62046A7F81D}" type="pres">
      <dgm:prSet presAssocID="{AA483633-B20B-418D-AC30-1691FF7A700E}" presName="sibTrans" presStyleCnt="0"/>
      <dgm:spPr/>
    </dgm:pt>
    <dgm:pt modelId="{6C598487-4B3B-443F-8B30-EE3D32DEA58A}" type="pres">
      <dgm:prSet presAssocID="{D2429EDD-84C3-4418-9DD9-75CC142B5AA8}" presName="compNode" presStyleCnt="0"/>
      <dgm:spPr/>
    </dgm:pt>
    <dgm:pt modelId="{A336EB53-E719-4CEF-8365-D25F46A3555E}" type="pres">
      <dgm:prSet presAssocID="{D2429EDD-84C3-4418-9DD9-75CC142B5AA8}" presName="bgRect" presStyleLbl="bgShp" presStyleIdx="1" presStyleCnt="4"/>
      <dgm:spPr/>
    </dgm:pt>
    <dgm:pt modelId="{C19FEF0D-4621-4DCA-B148-914BFB38A365}" type="pres">
      <dgm:prSet presAssocID="{D2429EDD-84C3-4418-9DD9-75CC142B5A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5E6DF64-988F-4481-BF76-8D192AAD26F4}" type="pres">
      <dgm:prSet presAssocID="{D2429EDD-84C3-4418-9DD9-75CC142B5AA8}" presName="spaceRect" presStyleCnt="0"/>
      <dgm:spPr/>
    </dgm:pt>
    <dgm:pt modelId="{966B9F4F-90A6-48AC-A896-96CF2BDAB566}" type="pres">
      <dgm:prSet presAssocID="{D2429EDD-84C3-4418-9DD9-75CC142B5AA8}" presName="parTx" presStyleLbl="revTx" presStyleIdx="1" presStyleCnt="4">
        <dgm:presLayoutVars>
          <dgm:chMax val="0"/>
          <dgm:chPref val="0"/>
        </dgm:presLayoutVars>
      </dgm:prSet>
      <dgm:spPr/>
    </dgm:pt>
    <dgm:pt modelId="{50333F17-856D-487A-9276-CAB467A6F760}" type="pres">
      <dgm:prSet presAssocID="{0A29E62C-F3ED-4344-9A04-321C52B87EFA}" presName="sibTrans" presStyleCnt="0"/>
      <dgm:spPr/>
    </dgm:pt>
    <dgm:pt modelId="{A6DFAA75-DAC2-4694-BEA0-52EF986C1ED1}" type="pres">
      <dgm:prSet presAssocID="{029EFF67-F992-4098-8A15-B94801199B3D}" presName="compNode" presStyleCnt="0"/>
      <dgm:spPr/>
    </dgm:pt>
    <dgm:pt modelId="{0FC76714-DE66-470C-BA56-F77449FF3BE9}" type="pres">
      <dgm:prSet presAssocID="{029EFF67-F992-4098-8A15-B94801199B3D}" presName="bgRect" presStyleLbl="bgShp" presStyleIdx="2" presStyleCnt="4"/>
      <dgm:spPr/>
    </dgm:pt>
    <dgm:pt modelId="{E00BE509-2B6D-4582-B78C-23D11C748E87}" type="pres">
      <dgm:prSet presAssocID="{029EFF67-F992-4098-8A15-B94801199B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93209B-A6E5-4D66-99DC-ACB9EF1C083D}" type="pres">
      <dgm:prSet presAssocID="{029EFF67-F992-4098-8A15-B94801199B3D}" presName="spaceRect" presStyleCnt="0"/>
      <dgm:spPr/>
    </dgm:pt>
    <dgm:pt modelId="{32473F13-0ECA-4F81-9703-D68F84D3F50D}" type="pres">
      <dgm:prSet presAssocID="{029EFF67-F992-4098-8A15-B94801199B3D}" presName="parTx" presStyleLbl="revTx" presStyleIdx="2" presStyleCnt="4">
        <dgm:presLayoutVars>
          <dgm:chMax val="0"/>
          <dgm:chPref val="0"/>
        </dgm:presLayoutVars>
      </dgm:prSet>
      <dgm:spPr/>
    </dgm:pt>
    <dgm:pt modelId="{0AE60122-4912-4D43-8C3C-BCC0D3791C15}" type="pres">
      <dgm:prSet presAssocID="{0946334C-F165-412A-BD41-FF2349FB307D}" presName="sibTrans" presStyleCnt="0"/>
      <dgm:spPr/>
    </dgm:pt>
    <dgm:pt modelId="{9CECF8E6-9EBD-49D0-BA9E-797B6F87FA31}" type="pres">
      <dgm:prSet presAssocID="{F9789AB9-15CA-4E55-8475-67AA40A1CE63}" presName="compNode" presStyleCnt="0"/>
      <dgm:spPr/>
    </dgm:pt>
    <dgm:pt modelId="{E30334A1-8D73-44AC-90C6-C1A2CA57F22B}" type="pres">
      <dgm:prSet presAssocID="{F9789AB9-15CA-4E55-8475-67AA40A1CE63}" presName="bgRect" presStyleLbl="bgShp" presStyleIdx="3" presStyleCnt="4"/>
      <dgm:spPr/>
    </dgm:pt>
    <dgm:pt modelId="{160FD51F-3E46-4E65-96C4-1C6464EDDFE1}" type="pres">
      <dgm:prSet presAssocID="{F9789AB9-15CA-4E55-8475-67AA40A1CE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0D48D84-B93B-40FA-B308-D53A4F1C6F48}" type="pres">
      <dgm:prSet presAssocID="{F9789AB9-15CA-4E55-8475-67AA40A1CE63}" presName="spaceRect" presStyleCnt="0"/>
      <dgm:spPr/>
    </dgm:pt>
    <dgm:pt modelId="{EEB1BD70-3609-4EDA-8A73-899D68DC17CA}" type="pres">
      <dgm:prSet presAssocID="{F9789AB9-15CA-4E55-8475-67AA40A1CE6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1E5A32-18BB-492A-8143-EEDB4D121CA1}" type="presOf" srcId="{C3429717-26AD-4945-BC51-375FC308365C}" destId="{DD1865B5-72A5-47B2-BD7C-BA20DDE62E76}" srcOrd="0" destOrd="0" presId="urn:microsoft.com/office/officeart/2018/2/layout/IconVerticalSolidList"/>
    <dgm:cxn modelId="{F9FCAC60-5179-43E7-93BD-7E9F679D54FA}" srcId="{3AEF3B95-85D5-461A-82BD-9E75109C3E1E}" destId="{029EFF67-F992-4098-8A15-B94801199B3D}" srcOrd="2" destOrd="0" parTransId="{BE9F5408-6742-4E50-B7FB-1388D1C924FA}" sibTransId="{0946334C-F165-412A-BD41-FF2349FB307D}"/>
    <dgm:cxn modelId="{6E29C646-2F67-4E9E-9597-D92514E3BAB1}" type="presOf" srcId="{029EFF67-F992-4098-8A15-B94801199B3D}" destId="{32473F13-0ECA-4F81-9703-D68F84D3F50D}" srcOrd="0" destOrd="0" presId="urn:microsoft.com/office/officeart/2018/2/layout/IconVerticalSolidList"/>
    <dgm:cxn modelId="{0CB88154-6AA4-47F0-BDA7-13A0CB142C2F}" srcId="{3AEF3B95-85D5-461A-82BD-9E75109C3E1E}" destId="{D2429EDD-84C3-4418-9DD9-75CC142B5AA8}" srcOrd="1" destOrd="0" parTransId="{4D3CDF8D-8C98-4C36-8390-37DDBFA0404A}" sibTransId="{0A29E62C-F3ED-4344-9A04-321C52B87EFA}"/>
    <dgm:cxn modelId="{6B03DC54-21D9-4175-8543-2027EB2DC221}" srcId="{3AEF3B95-85D5-461A-82BD-9E75109C3E1E}" destId="{F9789AB9-15CA-4E55-8475-67AA40A1CE63}" srcOrd="3" destOrd="0" parTransId="{36D8760C-10EE-49B5-B68A-B23CE3D01810}" sibTransId="{EC40AFE7-46FE-4A52-9DFC-E0460C8073B3}"/>
    <dgm:cxn modelId="{A1A00AA9-7686-4022-A32C-9B96DBEB1C25}" type="presOf" srcId="{F9789AB9-15CA-4E55-8475-67AA40A1CE63}" destId="{EEB1BD70-3609-4EDA-8A73-899D68DC17CA}" srcOrd="0" destOrd="0" presId="urn:microsoft.com/office/officeart/2018/2/layout/IconVerticalSolidList"/>
    <dgm:cxn modelId="{B2384FD0-C37C-4B3F-B423-34184E0C41AD}" type="presOf" srcId="{D2429EDD-84C3-4418-9DD9-75CC142B5AA8}" destId="{966B9F4F-90A6-48AC-A896-96CF2BDAB566}" srcOrd="0" destOrd="0" presId="urn:microsoft.com/office/officeart/2018/2/layout/IconVerticalSolidList"/>
    <dgm:cxn modelId="{EEE6E8D1-7F0C-446D-82D3-7D3DEAE2C1F8}" type="presOf" srcId="{3AEF3B95-85D5-461A-82BD-9E75109C3E1E}" destId="{22E89FB3-F770-4808-9935-0C3358BDCA95}" srcOrd="0" destOrd="0" presId="urn:microsoft.com/office/officeart/2018/2/layout/IconVerticalSolidList"/>
    <dgm:cxn modelId="{B3F678FA-8EA1-408A-B34F-9C27A4FBD538}" srcId="{3AEF3B95-85D5-461A-82BD-9E75109C3E1E}" destId="{C3429717-26AD-4945-BC51-375FC308365C}" srcOrd="0" destOrd="0" parTransId="{C292224B-EBE8-44F1-B2C0-B132D10887C2}" sibTransId="{AA483633-B20B-418D-AC30-1691FF7A700E}"/>
    <dgm:cxn modelId="{A8A8D618-6028-4EC5-A81F-AD72394A28E9}" type="presParOf" srcId="{22E89FB3-F770-4808-9935-0C3358BDCA95}" destId="{56C114C8-C758-41B5-B9DA-F319B64EEE00}" srcOrd="0" destOrd="0" presId="urn:microsoft.com/office/officeart/2018/2/layout/IconVerticalSolidList"/>
    <dgm:cxn modelId="{20D3931C-8283-4DC8-B26C-7C8BAA00D6B7}" type="presParOf" srcId="{56C114C8-C758-41B5-B9DA-F319B64EEE00}" destId="{3F3CC108-8820-481B-9CE0-5E282237B312}" srcOrd="0" destOrd="0" presId="urn:microsoft.com/office/officeart/2018/2/layout/IconVerticalSolidList"/>
    <dgm:cxn modelId="{7247E653-C347-40A2-B5E2-2A2D10DC1444}" type="presParOf" srcId="{56C114C8-C758-41B5-B9DA-F319B64EEE00}" destId="{4D45C7E1-F363-4345-B625-CF13FF23D65D}" srcOrd="1" destOrd="0" presId="urn:microsoft.com/office/officeart/2018/2/layout/IconVerticalSolidList"/>
    <dgm:cxn modelId="{D8CDC614-2361-4A92-BA5E-C51790152C16}" type="presParOf" srcId="{56C114C8-C758-41B5-B9DA-F319B64EEE00}" destId="{F09DE710-7B7B-467B-B50D-00BFB6512D45}" srcOrd="2" destOrd="0" presId="urn:microsoft.com/office/officeart/2018/2/layout/IconVerticalSolidList"/>
    <dgm:cxn modelId="{809A549B-2D8D-4161-8798-CEBE0E459150}" type="presParOf" srcId="{56C114C8-C758-41B5-B9DA-F319B64EEE00}" destId="{DD1865B5-72A5-47B2-BD7C-BA20DDE62E76}" srcOrd="3" destOrd="0" presId="urn:microsoft.com/office/officeart/2018/2/layout/IconVerticalSolidList"/>
    <dgm:cxn modelId="{C6C1C897-1CAA-4C87-A8A8-6BBAEDCE1CAB}" type="presParOf" srcId="{22E89FB3-F770-4808-9935-0C3358BDCA95}" destId="{C24B8E6E-8468-4F97-AB83-C62046A7F81D}" srcOrd="1" destOrd="0" presId="urn:microsoft.com/office/officeart/2018/2/layout/IconVerticalSolidList"/>
    <dgm:cxn modelId="{13106506-2373-453E-8609-993487A2319F}" type="presParOf" srcId="{22E89FB3-F770-4808-9935-0C3358BDCA95}" destId="{6C598487-4B3B-443F-8B30-EE3D32DEA58A}" srcOrd="2" destOrd="0" presId="urn:microsoft.com/office/officeart/2018/2/layout/IconVerticalSolidList"/>
    <dgm:cxn modelId="{B1598D26-C4AB-4F9D-BE5D-3AF64921519D}" type="presParOf" srcId="{6C598487-4B3B-443F-8B30-EE3D32DEA58A}" destId="{A336EB53-E719-4CEF-8365-D25F46A3555E}" srcOrd="0" destOrd="0" presId="urn:microsoft.com/office/officeart/2018/2/layout/IconVerticalSolidList"/>
    <dgm:cxn modelId="{DD84515C-7591-4B94-804E-90B7DCBBC9FD}" type="presParOf" srcId="{6C598487-4B3B-443F-8B30-EE3D32DEA58A}" destId="{C19FEF0D-4621-4DCA-B148-914BFB38A365}" srcOrd="1" destOrd="0" presId="urn:microsoft.com/office/officeart/2018/2/layout/IconVerticalSolidList"/>
    <dgm:cxn modelId="{A7A7D348-2309-4539-8A9C-03A02C539ECC}" type="presParOf" srcId="{6C598487-4B3B-443F-8B30-EE3D32DEA58A}" destId="{85E6DF64-988F-4481-BF76-8D192AAD26F4}" srcOrd="2" destOrd="0" presId="urn:microsoft.com/office/officeart/2018/2/layout/IconVerticalSolidList"/>
    <dgm:cxn modelId="{6DC5E944-9415-49A7-8AE7-4C477700C568}" type="presParOf" srcId="{6C598487-4B3B-443F-8B30-EE3D32DEA58A}" destId="{966B9F4F-90A6-48AC-A896-96CF2BDAB566}" srcOrd="3" destOrd="0" presId="urn:microsoft.com/office/officeart/2018/2/layout/IconVerticalSolidList"/>
    <dgm:cxn modelId="{84BC7BCC-8118-4200-B94C-B060598B5C7F}" type="presParOf" srcId="{22E89FB3-F770-4808-9935-0C3358BDCA95}" destId="{50333F17-856D-487A-9276-CAB467A6F760}" srcOrd="3" destOrd="0" presId="urn:microsoft.com/office/officeart/2018/2/layout/IconVerticalSolidList"/>
    <dgm:cxn modelId="{1F68D8A6-3747-4D92-B144-02FACA331348}" type="presParOf" srcId="{22E89FB3-F770-4808-9935-0C3358BDCA95}" destId="{A6DFAA75-DAC2-4694-BEA0-52EF986C1ED1}" srcOrd="4" destOrd="0" presId="urn:microsoft.com/office/officeart/2018/2/layout/IconVerticalSolidList"/>
    <dgm:cxn modelId="{6C4A5331-127E-4266-9FD6-2CA066BE3FA5}" type="presParOf" srcId="{A6DFAA75-DAC2-4694-BEA0-52EF986C1ED1}" destId="{0FC76714-DE66-470C-BA56-F77449FF3BE9}" srcOrd="0" destOrd="0" presId="urn:microsoft.com/office/officeart/2018/2/layout/IconVerticalSolidList"/>
    <dgm:cxn modelId="{5EB903DD-DB03-42BF-9D04-203082FFFB35}" type="presParOf" srcId="{A6DFAA75-DAC2-4694-BEA0-52EF986C1ED1}" destId="{E00BE509-2B6D-4582-B78C-23D11C748E87}" srcOrd="1" destOrd="0" presId="urn:microsoft.com/office/officeart/2018/2/layout/IconVerticalSolidList"/>
    <dgm:cxn modelId="{E3A7F12C-D862-4F57-9F40-54CD95298588}" type="presParOf" srcId="{A6DFAA75-DAC2-4694-BEA0-52EF986C1ED1}" destId="{8093209B-A6E5-4D66-99DC-ACB9EF1C083D}" srcOrd="2" destOrd="0" presId="urn:microsoft.com/office/officeart/2018/2/layout/IconVerticalSolidList"/>
    <dgm:cxn modelId="{A868C085-4D9C-4F87-A799-37545FC7F205}" type="presParOf" srcId="{A6DFAA75-DAC2-4694-BEA0-52EF986C1ED1}" destId="{32473F13-0ECA-4F81-9703-D68F84D3F50D}" srcOrd="3" destOrd="0" presId="urn:microsoft.com/office/officeart/2018/2/layout/IconVerticalSolidList"/>
    <dgm:cxn modelId="{7587C1A8-9D83-42E3-8E24-2C8992A4D7B8}" type="presParOf" srcId="{22E89FB3-F770-4808-9935-0C3358BDCA95}" destId="{0AE60122-4912-4D43-8C3C-BCC0D3791C15}" srcOrd="5" destOrd="0" presId="urn:microsoft.com/office/officeart/2018/2/layout/IconVerticalSolidList"/>
    <dgm:cxn modelId="{B686FE3A-D8D9-4671-9A57-C1F93A48C29C}" type="presParOf" srcId="{22E89FB3-F770-4808-9935-0C3358BDCA95}" destId="{9CECF8E6-9EBD-49D0-BA9E-797B6F87FA31}" srcOrd="6" destOrd="0" presId="urn:microsoft.com/office/officeart/2018/2/layout/IconVerticalSolidList"/>
    <dgm:cxn modelId="{5657BDB8-BE01-4201-B30C-03AD08636A9B}" type="presParOf" srcId="{9CECF8E6-9EBD-49D0-BA9E-797B6F87FA31}" destId="{E30334A1-8D73-44AC-90C6-C1A2CA57F22B}" srcOrd="0" destOrd="0" presId="urn:microsoft.com/office/officeart/2018/2/layout/IconVerticalSolidList"/>
    <dgm:cxn modelId="{44095136-D9D9-4A62-84B6-34A66DA1A261}" type="presParOf" srcId="{9CECF8E6-9EBD-49D0-BA9E-797B6F87FA31}" destId="{160FD51F-3E46-4E65-96C4-1C6464EDDFE1}" srcOrd="1" destOrd="0" presId="urn:microsoft.com/office/officeart/2018/2/layout/IconVerticalSolidList"/>
    <dgm:cxn modelId="{85C48A3E-90FA-4B1B-96B2-9F43609D9637}" type="presParOf" srcId="{9CECF8E6-9EBD-49D0-BA9E-797B6F87FA31}" destId="{00D48D84-B93B-40FA-B308-D53A4F1C6F48}" srcOrd="2" destOrd="0" presId="urn:microsoft.com/office/officeart/2018/2/layout/IconVerticalSolidList"/>
    <dgm:cxn modelId="{09006883-3C92-43A5-814A-3B7E49C6BDC4}" type="presParOf" srcId="{9CECF8E6-9EBD-49D0-BA9E-797B6F87FA31}" destId="{EEB1BD70-3609-4EDA-8A73-899D68DC17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D99587-A17C-4887-AF05-106297A14DA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86C573-A8E9-4A9D-A27E-7D391D786633}">
      <dgm:prSet custT="1"/>
      <dgm:spPr/>
      <dgm:t>
        <a:bodyPr/>
        <a:lstStyle/>
        <a:p>
          <a:r>
            <a:rPr lang="en-IN" sz="3200" b="1" dirty="0"/>
            <a:t>1. EDA (Explanatory Data Analysis):</a:t>
          </a:r>
          <a:endParaRPr lang="en-US" sz="3200" dirty="0"/>
        </a:p>
      </dgm:t>
    </dgm:pt>
    <dgm:pt modelId="{32709275-4841-46CA-8C06-CAC09E5094D9}" type="parTrans" cxnId="{6B977985-757D-48F3-95C2-BF8114ACD096}">
      <dgm:prSet/>
      <dgm:spPr/>
      <dgm:t>
        <a:bodyPr/>
        <a:lstStyle/>
        <a:p>
          <a:endParaRPr lang="en-US"/>
        </a:p>
      </dgm:t>
    </dgm:pt>
    <dgm:pt modelId="{5B820E02-697E-4FB2-BC7E-E12AC85BB7A6}" type="sibTrans" cxnId="{6B977985-757D-48F3-95C2-BF8114ACD096}">
      <dgm:prSet/>
      <dgm:spPr/>
      <dgm:t>
        <a:bodyPr/>
        <a:lstStyle/>
        <a:p>
          <a:endParaRPr lang="en-US"/>
        </a:p>
      </dgm:t>
    </dgm:pt>
    <dgm:pt modelId="{0CA46978-3EA8-463B-9E1F-5C6446361522}">
      <dgm:prSet custT="1"/>
      <dgm:spPr/>
      <dgm:t>
        <a:bodyPr/>
        <a:lstStyle/>
        <a:p>
          <a:r>
            <a:rPr lang="en-IN" sz="2800" dirty="0"/>
            <a:t>Calculating the length of the tweet to get average length of tweet.</a:t>
          </a:r>
          <a:endParaRPr lang="en-US" sz="2800" dirty="0"/>
        </a:p>
      </dgm:t>
    </dgm:pt>
    <dgm:pt modelId="{706FD6B9-B32E-4156-8671-1463306EBC40}" type="parTrans" cxnId="{2BC08785-0BED-48E3-85EF-57EE67CAE08D}">
      <dgm:prSet/>
      <dgm:spPr/>
      <dgm:t>
        <a:bodyPr/>
        <a:lstStyle/>
        <a:p>
          <a:endParaRPr lang="en-US"/>
        </a:p>
      </dgm:t>
    </dgm:pt>
    <dgm:pt modelId="{0A85275D-E9BA-497C-A2CF-02538A67FADA}" type="sibTrans" cxnId="{2BC08785-0BED-48E3-85EF-57EE67CAE08D}">
      <dgm:prSet/>
      <dgm:spPr/>
      <dgm:t>
        <a:bodyPr/>
        <a:lstStyle/>
        <a:p>
          <a:endParaRPr lang="en-US"/>
        </a:p>
      </dgm:t>
    </dgm:pt>
    <dgm:pt modelId="{F00D09F4-D79E-4864-862A-FBC04E19ED86}">
      <dgm:prSet custT="1"/>
      <dgm:spPr/>
      <dgm:t>
        <a:bodyPr/>
        <a:lstStyle/>
        <a:p>
          <a:r>
            <a:rPr lang="en-IN" sz="2800" dirty="0"/>
            <a:t>Basic pre-processing (dataset cleaning).</a:t>
          </a:r>
          <a:endParaRPr lang="en-US" sz="2800" dirty="0"/>
        </a:p>
      </dgm:t>
    </dgm:pt>
    <dgm:pt modelId="{404B5D37-B97F-4FF5-B962-6644CC912E9E}" type="parTrans" cxnId="{4898B0E3-70D2-40FE-9A75-6DBE123CBBAE}">
      <dgm:prSet/>
      <dgm:spPr/>
      <dgm:t>
        <a:bodyPr/>
        <a:lstStyle/>
        <a:p>
          <a:endParaRPr lang="en-US"/>
        </a:p>
      </dgm:t>
    </dgm:pt>
    <dgm:pt modelId="{E92C2710-27F5-418A-879B-E3EAB6B7D5DB}" type="sibTrans" cxnId="{4898B0E3-70D2-40FE-9A75-6DBE123CBBAE}">
      <dgm:prSet/>
      <dgm:spPr/>
      <dgm:t>
        <a:bodyPr/>
        <a:lstStyle/>
        <a:p>
          <a:endParaRPr lang="en-US"/>
        </a:p>
      </dgm:t>
    </dgm:pt>
    <dgm:pt modelId="{2B8E3C28-707B-4B90-B6F6-32353AA1207E}">
      <dgm:prSet custT="1"/>
      <dgm:spPr/>
      <dgm:t>
        <a:bodyPr/>
        <a:lstStyle/>
        <a:p>
          <a:r>
            <a:rPr lang="en-IN" sz="2800" dirty="0"/>
            <a:t>Removing common stop-words (redundant words).</a:t>
          </a:r>
          <a:endParaRPr lang="en-US" sz="2800" dirty="0"/>
        </a:p>
      </dgm:t>
    </dgm:pt>
    <dgm:pt modelId="{EA6A6291-9ED4-47AC-B9EB-C073C3883A9C}" type="parTrans" cxnId="{BE31A0FC-E781-4F02-B13A-7D7B292A9CF3}">
      <dgm:prSet/>
      <dgm:spPr/>
      <dgm:t>
        <a:bodyPr/>
        <a:lstStyle/>
        <a:p>
          <a:endParaRPr lang="en-US"/>
        </a:p>
      </dgm:t>
    </dgm:pt>
    <dgm:pt modelId="{837486D3-20C6-48E5-A838-55E5B64FA42A}" type="sibTrans" cxnId="{BE31A0FC-E781-4F02-B13A-7D7B292A9CF3}">
      <dgm:prSet/>
      <dgm:spPr/>
      <dgm:t>
        <a:bodyPr/>
        <a:lstStyle/>
        <a:p>
          <a:endParaRPr lang="en-US"/>
        </a:p>
      </dgm:t>
    </dgm:pt>
    <dgm:pt modelId="{9D35D85A-F378-46B8-B6C6-ACFA8184E6A6}">
      <dgm:prSet custT="1"/>
      <dgm:spPr/>
      <dgm:t>
        <a:bodyPr/>
        <a:lstStyle/>
        <a:p>
          <a:endParaRPr lang="en-US" sz="2800" dirty="0"/>
        </a:p>
      </dgm:t>
    </dgm:pt>
    <dgm:pt modelId="{454E2905-FE12-48C6-A610-A088FBBB688E}" type="parTrans" cxnId="{1569443E-489C-4CCF-A9C9-D3419D36DD5E}">
      <dgm:prSet/>
      <dgm:spPr/>
      <dgm:t>
        <a:bodyPr/>
        <a:lstStyle/>
        <a:p>
          <a:endParaRPr lang="en-US"/>
        </a:p>
      </dgm:t>
    </dgm:pt>
    <dgm:pt modelId="{D6427623-1422-461B-999C-84F636803CB6}" type="sibTrans" cxnId="{1569443E-489C-4CCF-A9C9-D3419D36DD5E}">
      <dgm:prSet/>
      <dgm:spPr/>
      <dgm:t>
        <a:bodyPr/>
        <a:lstStyle/>
        <a:p>
          <a:endParaRPr lang="en-US"/>
        </a:p>
      </dgm:t>
    </dgm:pt>
    <dgm:pt modelId="{F64A11F2-7950-4D95-85FB-E720829F72B3}" type="pres">
      <dgm:prSet presAssocID="{02D99587-A17C-4887-AF05-106297A14DA5}" presName="linear" presStyleCnt="0">
        <dgm:presLayoutVars>
          <dgm:animLvl val="lvl"/>
          <dgm:resizeHandles val="exact"/>
        </dgm:presLayoutVars>
      </dgm:prSet>
      <dgm:spPr/>
    </dgm:pt>
    <dgm:pt modelId="{079DE439-C813-4846-ADD3-8709BFE65F73}" type="pres">
      <dgm:prSet presAssocID="{5686C573-A8E9-4A9D-A27E-7D391D78663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D322B2D-9709-4081-AD55-F4881FA26102}" type="pres">
      <dgm:prSet presAssocID="{5686C573-A8E9-4A9D-A27E-7D391D78663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569443E-489C-4CCF-A9C9-D3419D36DD5E}" srcId="{5686C573-A8E9-4A9D-A27E-7D391D786633}" destId="{9D35D85A-F378-46B8-B6C6-ACFA8184E6A6}" srcOrd="0" destOrd="0" parTransId="{454E2905-FE12-48C6-A610-A088FBBB688E}" sibTransId="{D6427623-1422-461B-999C-84F636803CB6}"/>
    <dgm:cxn modelId="{B64A3C4C-9566-479E-BFAA-9F438C107467}" type="presOf" srcId="{9D35D85A-F378-46B8-B6C6-ACFA8184E6A6}" destId="{5D322B2D-9709-4081-AD55-F4881FA26102}" srcOrd="0" destOrd="0" presId="urn:microsoft.com/office/officeart/2005/8/layout/vList2"/>
    <dgm:cxn modelId="{D4938557-6D8A-4BEE-A76A-372BD2D617CD}" type="presOf" srcId="{5686C573-A8E9-4A9D-A27E-7D391D786633}" destId="{079DE439-C813-4846-ADD3-8709BFE65F73}" srcOrd="0" destOrd="0" presId="urn:microsoft.com/office/officeart/2005/8/layout/vList2"/>
    <dgm:cxn modelId="{6B977985-757D-48F3-95C2-BF8114ACD096}" srcId="{02D99587-A17C-4887-AF05-106297A14DA5}" destId="{5686C573-A8E9-4A9D-A27E-7D391D786633}" srcOrd="0" destOrd="0" parTransId="{32709275-4841-46CA-8C06-CAC09E5094D9}" sibTransId="{5B820E02-697E-4FB2-BC7E-E12AC85BB7A6}"/>
    <dgm:cxn modelId="{2BC08785-0BED-48E3-85EF-57EE67CAE08D}" srcId="{5686C573-A8E9-4A9D-A27E-7D391D786633}" destId="{0CA46978-3EA8-463B-9E1F-5C6446361522}" srcOrd="1" destOrd="0" parTransId="{706FD6B9-B32E-4156-8671-1463306EBC40}" sibTransId="{0A85275D-E9BA-497C-A2CF-02538A67FADA}"/>
    <dgm:cxn modelId="{6C7E148D-5C61-480A-A5F2-FEC47BD2A1B3}" type="presOf" srcId="{F00D09F4-D79E-4864-862A-FBC04E19ED86}" destId="{5D322B2D-9709-4081-AD55-F4881FA26102}" srcOrd="0" destOrd="2" presId="urn:microsoft.com/office/officeart/2005/8/layout/vList2"/>
    <dgm:cxn modelId="{A22FDFD1-E13F-4786-8613-B8597F6AFCB9}" type="presOf" srcId="{2B8E3C28-707B-4B90-B6F6-32353AA1207E}" destId="{5D322B2D-9709-4081-AD55-F4881FA26102}" srcOrd="0" destOrd="3" presId="urn:microsoft.com/office/officeart/2005/8/layout/vList2"/>
    <dgm:cxn modelId="{DF13F5D2-D0B8-4F9E-9621-FCAB1A019568}" type="presOf" srcId="{0CA46978-3EA8-463B-9E1F-5C6446361522}" destId="{5D322B2D-9709-4081-AD55-F4881FA26102}" srcOrd="0" destOrd="1" presId="urn:microsoft.com/office/officeart/2005/8/layout/vList2"/>
    <dgm:cxn modelId="{39F1EFD5-CC0C-44EE-989E-D2F2D7B539F2}" type="presOf" srcId="{02D99587-A17C-4887-AF05-106297A14DA5}" destId="{F64A11F2-7950-4D95-85FB-E720829F72B3}" srcOrd="0" destOrd="0" presId="urn:microsoft.com/office/officeart/2005/8/layout/vList2"/>
    <dgm:cxn modelId="{4898B0E3-70D2-40FE-9A75-6DBE123CBBAE}" srcId="{5686C573-A8E9-4A9D-A27E-7D391D786633}" destId="{F00D09F4-D79E-4864-862A-FBC04E19ED86}" srcOrd="2" destOrd="0" parTransId="{404B5D37-B97F-4FF5-B962-6644CC912E9E}" sibTransId="{E92C2710-27F5-418A-879B-E3EAB6B7D5DB}"/>
    <dgm:cxn modelId="{BE31A0FC-E781-4F02-B13A-7D7B292A9CF3}" srcId="{5686C573-A8E9-4A9D-A27E-7D391D786633}" destId="{2B8E3C28-707B-4B90-B6F6-32353AA1207E}" srcOrd="3" destOrd="0" parTransId="{EA6A6291-9ED4-47AC-B9EB-C073C3883A9C}" sibTransId="{837486D3-20C6-48E5-A838-55E5B64FA42A}"/>
    <dgm:cxn modelId="{D417776B-D990-4E8C-9736-F59F742D3E17}" type="presParOf" srcId="{F64A11F2-7950-4D95-85FB-E720829F72B3}" destId="{079DE439-C813-4846-ADD3-8709BFE65F73}" srcOrd="0" destOrd="0" presId="urn:microsoft.com/office/officeart/2005/8/layout/vList2"/>
    <dgm:cxn modelId="{4F9AC7C7-42A2-4ED7-9539-7CEE4E4E28AC}" type="presParOf" srcId="{F64A11F2-7950-4D95-85FB-E720829F72B3}" destId="{5D322B2D-9709-4081-AD55-F4881FA2610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1B30F9-17FE-4C77-8EDD-511E9A8FE08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08124B-0160-4A2F-91F0-157DB6BFC3AB}">
      <dgm:prSet custT="1"/>
      <dgm:spPr/>
      <dgm:t>
        <a:bodyPr/>
        <a:lstStyle/>
        <a:p>
          <a:r>
            <a:rPr lang="en-IN" sz="4000" b="1" dirty="0"/>
            <a:t>2.  Technique:</a:t>
          </a:r>
          <a:endParaRPr lang="en-US" sz="4000" dirty="0"/>
        </a:p>
      </dgm:t>
    </dgm:pt>
    <dgm:pt modelId="{AD7DDDAE-DAD4-46F5-BF33-CD166A5F548F}" type="parTrans" cxnId="{D3008B2C-8C56-4581-B6A7-692A62200EF8}">
      <dgm:prSet/>
      <dgm:spPr/>
      <dgm:t>
        <a:bodyPr/>
        <a:lstStyle/>
        <a:p>
          <a:endParaRPr lang="en-US"/>
        </a:p>
      </dgm:t>
    </dgm:pt>
    <dgm:pt modelId="{5716AE07-7849-4D79-BE71-5E5F05BCA341}" type="sibTrans" cxnId="{D3008B2C-8C56-4581-B6A7-692A62200EF8}">
      <dgm:prSet/>
      <dgm:spPr/>
      <dgm:t>
        <a:bodyPr/>
        <a:lstStyle/>
        <a:p>
          <a:endParaRPr lang="en-US"/>
        </a:p>
      </dgm:t>
    </dgm:pt>
    <dgm:pt modelId="{9F9E6361-7173-49C1-AC9D-D2E3A0104B76}">
      <dgm:prSet custT="1"/>
      <dgm:spPr/>
      <dgm:t>
        <a:bodyPr/>
        <a:lstStyle/>
        <a:p>
          <a:r>
            <a:rPr lang="en-IN" sz="3200" dirty="0"/>
            <a:t>Tweet Classification using Support Vector Machine (SVM)</a:t>
          </a:r>
          <a:endParaRPr lang="en-US" sz="3200" dirty="0"/>
        </a:p>
      </dgm:t>
    </dgm:pt>
    <dgm:pt modelId="{93BBFBB5-09D0-4A12-954E-64BE08C51C29}" type="parTrans" cxnId="{38E4805D-83E7-49B7-89D0-B01FDB04DEC7}">
      <dgm:prSet/>
      <dgm:spPr/>
      <dgm:t>
        <a:bodyPr/>
        <a:lstStyle/>
        <a:p>
          <a:endParaRPr lang="en-US"/>
        </a:p>
      </dgm:t>
    </dgm:pt>
    <dgm:pt modelId="{598F0706-3A0C-41C7-8E16-B40BE7653048}" type="sibTrans" cxnId="{38E4805D-83E7-49B7-89D0-B01FDB04DEC7}">
      <dgm:prSet/>
      <dgm:spPr/>
      <dgm:t>
        <a:bodyPr/>
        <a:lstStyle/>
        <a:p>
          <a:endParaRPr lang="en-US"/>
        </a:p>
      </dgm:t>
    </dgm:pt>
    <dgm:pt modelId="{841FAC52-D92A-4C6A-A158-9EF1A74BED8C}">
      <dgm:prSet custT="1"/>
      <dgm:spPr/>
      <dgm:t>
        <a:bodyPr/>
        <a:lstStyle/>
        <a:p>
          <a:r>
            <a:rPr lang="en-IN" sz="3200" dirty="0"/>
            <a:t>Python Libraries: pandas, </a:t>
          </a:r>
          <a:r>
            <a:rPr lang="en-IN" sz="3200" dirty="0" err="1"/>
            <a:t>numpy</a:t>
          </a:r>
          <a:r>
            <a:rPr lang="en-IN" sz="3200" dirty="0"/>
            <a:t>, </a:t>
          </a:r>
          <a:r>
            <a:rPr lang="en-IN" sz="3200" dirty="0" err="1"/>
            <a:t>ntlk</a:t>
          </a:r>
          <a:r>
            <a:rPr lang="en-IN" sz="3200" dirty="0"/>
            <a:t>, </a:t>
          </a:r>
          <a:r>
            <a:rPr lang="en-IN" sz="3200" dirty="0" err="1"/>
            <a:t>sklearn</a:t>
          </a:r>
          <a:r>
            <a:rPr lang="en-IN" sz="3200" dirty="0"/>
            <a:t>, re, string</a:t>
          </a:r>
          <a:endParaRPr lang="en-US" sz="3200" dirty="0"/>
        </a:p>
      </dgm:t>
    </dgm:pt>
    <dgm:pt modelId="{CD473E0D-90A2-433A-BE60-7E72C6DBA355}" type="parTrans" cxnId="{7785FCC8-7C70-4141-B45D-E7B16EC4AD8A}">
      <dgm:prSet/>
      <dgm:spPr/>
      <dgm:t>
        <a:bodyPr/>
        <a:lstStyle/>
        <a:p>
          <a:endParaRPr lang="en-US"/>
        </a:p>
      </dgm:t>
    </dgm:pt>
    <dgm:pt modelId="{70A87AFF-7B9C-4A0C-8184-0290AD6ACE51}" type="sibTrans" cxnId="{7785FCC8-7C70-4141-B45D-E7B16EC4AD8A}">
      <dgm:prSet/>
      <dgm:spPr/>
      <dgm:t>
        <a:bodyPr/>
        <a:lstStyle/>
        <a:p>
          <a:endParaRPr lang="en-US"/>
        </a:p>
      </dgm:t>
    </dgm:pt>
    <dgm:pt modelId="{2CB65FE1-BC32-4FAA-AF02-F42D4DFD3AF3}">
      <dgm:prSet custT="1"/>
      <dgm:spPr/>
      <dgm:t>
        <a:bodyPr/>
        <a:lstStyle/>
        <a:p>
          <a:endParaRPr lang="en-US" sz="3600" dirty="0"/>
        </a:p>
      </dgm:t>
    </dgm:pt>
    <dgm:pt modelId="{8FD5FD2B-DA78-43D6-B66F-79918873F021}" type="parTrans" cxnId="{9B679D07-B2DE-43C6-AE13-CCDE1347E50A}">
      <dgm:prSet/>
      <dgm:spPr/>
      <dgm:t>
        <a:bodyPr/>
        <a:lstStyle/>
        <a:p>
          <a:endParaRPr lang="en-US"/>
        </a:p>
      </dgm:t>
    </dgm:pt>
    <dgm:pt modelId="{A91269BE-B19F-415C-8971-E5517B4A0191}" type="sibTrans" cxnId="{9B679D07-B2DE-43C6-AE13-CCDE1347E50A}">
      <dgm:prSet/>
      <dgm:spPr/>
      <dgm:t>
        <a:bodyPr/>
        <a:lstStyle/>
        <a:p>
          <a:endParaRPr lang="en-US"/>
        </a:p>
      </dgm:t>
    </dgm:pt>
    <dgm:pt modelId="{3BA6A7F3-C6F7-4C48-9B68-8201F95748D7}">
      <dgm:prSet custT="1"/>
      <dgm:spPr/>
      <dgm:t>
        <a:bodyPr/>
        <a:lstStyle/>
        <a:p>
          <a:endParaRPr lang="en-US" sz="3200" dirty="0"/>
        </a:p>
      </dgm:t>
    </dgm:pt>
    <dgm:pt modelId="{32247377-C706-4420-9BA3-65A1CE42E602}" type="parTrans" cxnId="{2F0DEA8C-7251-479F-A094-FEF10081DEB5}">
      <dgm:prSet/>
      <dgm:spPr/>
      <dgm:t>
        <a:bodyPr/>
        <a:lstStyle/>
        <a:p>
          <a:endParaRPr lang="en-US"/>
        </a:p>
      </dgm:t>
    </dgm:pt>
    <dgm:pt modelId="{3A36AA88-F859-4EEE-82C0-B8988040EB8E}" type="sibTrans" cxnId="{2F0DEA8C-7251-479F-A094-FEF10081DEB5}">
      <dgm:prSet/>
      <dgm:spPr/>
      <dgm:t>
        <a:bodyPr/>
        <a:lstStyle/>
        <a:p>
          <a:endParaRPr lang="en-US"/>
        </a:p>
      </dgm:t>
    </dgm:pt>
    <dgm:pt modelId="{232074B2-093F-4C79-B1EC-AD49FB22623D}" type="pres">
      <dgm:prSet presAssocID="{971B30F9-17FE-4C77-8EDD-511E9A8FE08F}" presName="linear" presStyleCnt="0">
        <dgm:presLayoutVars>
          <dgm:animLvl val="lvl"/>
          <dgm:resizeHandles val="exact"/>
        </dgm:presLayoutVars>
      </dgm:prSet>
      <dgm:spPr/>
    </dgm:pt>
    <dgm:pt modelId="{B45C7D98-2377-4449-8151-8990B33869A2}" type="pres">
      <dgm:prSet presAssocID="{3908124B-0160-4A2F-91F0-157DB6BFC3AB}" presName="parentText" presStyleLbl="node1" presStyleIdx="0" presStyleCnt="1" custScaleY="74855">
        <dgm:presLayoutVars>
          <dgm:chMax val="0"/>
          <dgm:bulletEnabled val="1"/>
        </dgm:presLayoutVars>
      </dgm:prSet>
      <dgm:spPr/>
    </dgm:pt>
    <dgm:pt modelId="{B4FC12E9-9C57-43A5-8D1F-71A3A9E4E7F5}" type="pres">
      <dgm:prSet presAssocID="{3908124B-0160-4A2F-91F0-157DB6BFC3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B679D07-B2DE-43C6-AE13-CCDE1347E50A}" srcId="{3908124B-0160-4A2F-91F0-157DB6BFC3AB}" destId="{2CB65FE1-BC32-4FAA-AF02-F42D4DFD3AF3}" srcOrd="0" destOrd="0" parTransId="{8FD5FD2B-DA78-43D6-B66F-79918873F021}" sibTransId="{A91269BE-B19F-415C-8971-E5517B4A0191}"/>
    <dgm:cxn modelId="{95CA9413-95BF-4C79-9D96-96A0EB7DEB12}" type="presOf" srcId="{971B30F9-17FE-4C77-8EDD-511E9A8FE08F}" destId="{232074B2-093F-4C79-B1EC-AD49FB22623D}" srcOrd="0" destOrd="0" presId="urn:microsoft.com/office/officeart/2005/8/layout/vList2"/>
    <dgm:cxn modelId="{233CC51B-B534-4DEE-9100-FA0160EA7ADB}" type="presOf" srcId="{9F9E6361-7173-49C1-AC9D-D2E3A0104B76}" destId="{B4FC12E9-9C57-43A5-8D1F-71A3A9E4E7F5}" srcOrd="0" destOrd="1" presId="urn:microsoft.com/office/officeart/2005/8/layout/vList2"/>
    <dgm:cxn modelId="{B8D22521-22A0-4490-839F-A195B73D3070}" type="presOf" srcId="{3908124B-0160-4A2F-91F0-157DB6BFC3AB}" destId="{B45C7D98-2377-4449-8151-8990B33869A2}" srcOrd="0" destOrd="0" presId="urn:microsoft.com/office/officeart/2005/8/layout/vList2"/>
    <dgm:cxn modelId="{E53B9E25-63A7-4A8F-8B02-5124B74566E5}" type="presOf" srcId="{2CB65FE1-BC32-4FAA-AF02-F42D4DFD3AF3}" destId="{B4FC12E9-9C57-43A5-8D1F-71A3A9E4E7F5}" srcOrd="0" destOrd="0" presId="urn:microsoft.com/office/officeart/2005/8/layout/vList2"/>
    <dgm:cxn modelId="{D3008B2C-8C56-4581-B6A7-692A62200EF8}" srcId="{971B30F9-17FE-4C77-8EDD-511E9A8FE08F}" destId="{3908124B-0160-4A2F-91F0-157DB6BFC3AB}" srcOrd="0" destOrd="0" parTransId="{AD7DDDAE-DAD4-46F5-BF33-CD166A5F548F}" sibTransId="{5716AE07-7849-4D79-BE71-5E5F05BCA341}"/>
    <dgm:cxn modelId="{38E4805D-83E7-49B7-89D0-B01FDB04DEC7}" srcId="{3908124B-0160-4A2F-91F0-157DB6BFC3AB}" destId="{9F9E6361-7173-49C1-AC9D-D2E3A0104B76}" srcOrd="1" destOrd="0" parTransId="{93BBFBB5-09D0-4A12-954E-64BE08C51C29}" sibTransId="{598F0706-3A0C-41C7-8E16-B40BE7653048}"/>
    <dgm:cxn modelId="{2F0DEA8C-7251-479F-A094-FEF10081DEB5}" srcId="{3908124B-0160-4A2F-91F0-157DB6BFC3AB}" destId="{3BA6A7F3-C6F7-4C48-9B68-8201F95748D7}" srcOrd="2" destOrd="0" parTransId="{32247377-C706-4420-9BA3-65A1CE42E602}" sibTransId="{3A36AA88-F859-4EEE-82C0-B8988040EB8E}"/>
    <dgm:cxn modelId="{006599AA-6DF9-4180-A50A-FC96E8E5C25E}" type="presOf" srcId="{3BA6A7F3-C6F7-4C48-9B68-8201F95748D7}" destId="{B4FC12E9-9C57-43A5-8D1F-71A3A9E4E7F5}" srcOrd="0" destOrd="2" presId="urn:microsoft.com/office/officeart/2005/8/layout/vList2"/>
    <dgm:cxn modelId="{2D6B4BB4-76E1-4BF9-AE84-BA44AF03FF61}" type="presOf" srcId="{841FAC52-D92A-4C6A-A158-9EF1A74BED8C}" destId="{B4FC12E9-9C57-43A5-8D1F-71A3A9E4E7F5}" srcOrd="0" destOrd="3" presId="urn:microsoft.com/office/officeart/2005/8/layout/vList2"/>
    <dgm:cxn modelId="{7785FCC8-7C70-4141-B45D-E7B16EC4AD8A}" srcId="{3908124B-0160-4A2F-91F0-157DB6BFC3AB}" destId="{841FAC52-D92A-4C6A-A158-9EF1A74BED8C}" srcOrd="3" destOrd="0" parTransId="{CD473E0D-90A2-433A-BE60-7E72C6DBA355}" sibTransId="{70A87AFF-7B9C-4A0C-8184-0290AD6ACE51}"/>
    <dgm:cxn modelId="{5481CED3-39A9-4B2E-A5A9-62E44FB64309}" type="presParOf" srcId="{232074B2-093F-4C79-B1EC-AD49FB22623D}" destId="{B45C7D98-2377-4449-8151-8990B33869A2}" srcOrd="0" destOrd="0" presId="urn:microsoft.com/office/officeart/2005/8/layout/vList2"/>
    <dgm:cxn modelId="{EBC3B8F3-D3EE-4623-90D0-843E90F2C351}" type="presParOf" srcId="{232074B2-093F-4C79-B1EC-AD49FB22623D}" destId="{B4FC12E9-9C57-43A5-8D1F-71A3A9E4E7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BC10D6-62B0-4860-8F21-B23A4182860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D1B834-62D1-4016-A0B2-DF4E398745C4}">
      <dgm:prSet/>
      <dgm:spPr/>
      <dgm:t>
        <a:bodyPr/>
        <a:lstStyle/>
        <a:p>
          <a:r>
            <a:rPr lang="en-IN"/>
            <a:t>Requirements import</a:t>
          </a:r>
          <a:endParaRPr lang="en-US"/>
        </a:p>
      </dgm:t>
    </dgm:pt>
    <dgm:pt modelId="{448354C8-EBB1-4974-ACE8-503D02BB7713}" type="parTrans" cxnId="{2B1437A4-EBBA-493C-99E6-855BEF65FF54}">
      <dgm:prSet/>
      <dgm:spPr/>
      <dgm:t>
        <a:bodyPr/>
        <a:lstStyle/>
        <a:p>
          <a:endParaRPr lang="en-US"/>
        </a:p>
      </dgm:t>
    </dgm:pt>
    <dgm:pt modelId="{2EF99144-1941-4686-833B-F0E7701720AC}" type="sibTrans" cxnId="{2B1437A4-EBBA-493C-99E6-855BEF65FF54}">
      <dgm:prSet/>
      <dgm:spPr/>
      <dgm:t>
        <a:bodyPr/>
        <a:lstStyle/>
        <a:p>
          <a:endParaRPr lang="en-US"/>
        </a:p>
      </dgm:t>
    </dgm:pt>
    <dgm:pt modelId="{05943F44-C32C-4006-9707-C5AC6916E5C5}">
      <dgm:prSet/>
      <dgm:spPr/>
      <dgm:t>
        <a:bodyPr/>
        <a:lstStyle/>
        <a:p>
          <a:r>
            <a:rPr lang="en-IN"/>
            <a:t>Loading dataset</a:t>
          </a:r>
          <a:endParaRPr lang="en-US"/>
        </a:p>
      </dgm:t>
    </dgm:pt>
    <dgm:pt modelId="{C1FCD798-A6C7-4B0E-85A9-FEB72838519B}" type="parTrans" cxnId="{2679F6B1-3423-4C54-A918-0071D1C4332D}">
      <dgm:prSet/>
      <dgm:spPr/>
      <dgm:t>
        <a:bodyPr/>
        <a:lstStyle/>
        <a:p>
          <a:endParaRPr lang="en-US"/>
        </a:p>
      </dgm:t>
    </dgm:pt>
    <dgm:pt modelId="{78062964-413C-4C5E-860B-B61E524DF615}" type="sibTrans" cxnId="{2679F6B1-3423-4C54-A918-0071D1C4332D}">
      <dgm:prSet/>
      <dgm:spPr/>
      <dgm:t>
        <a:bodyPr/>
        <a:lstStyle/>
        <a:p>
          <a:endParaRPr lang="en-US"/>
        </a:p>
      </dgm:t>
    </dgm:pt>
    <dgm:pt modelId="{933D28BA-B5DC-4351-A000-D76EFCA9A3A2}">
      <dgm:prSet/>
      <dgm:spPr/>
      <dgm:t>
        <a:bodyPr/>
        <a:lstStyle/>
        <a:p>
          <a:r>
            <a:rPr lang="en-IN"/>
            <a:t>Pre-processing (cleaning of dataset)</a:t>
          </a:r>
          <a:endParaRPr lang="en-US"/>
        </a:p>
      </dgm:t>
    </dgm:pt>
    <dgm:pt modelId="{DED1F856-A15F-43E7-9177-15A9943483BE}" type="parTrans" cxnId="{5621CA5B-32CE-40B1-8DDD-B40D636FC97B}">
      <dgm:prSet/>
      <dgm:spPr/>
      <dgm:t>
        <a:bodyPr/>
        <a:lstStyle/>
        <a:p>
          <a:endParaRPr lang="en-US"/>
        </a:p>
      </dgm:t>
    </dgm:pt>
    <dgm:pt modelId="{5EE6AD2A-C5D6-461F-8C80-A4197068D07C}" type="sibTrans" cxnId="{5621CA5B-32CE-40B1-8DDD-B40D636FC97B}">
      <dgm:prSet/>
      <dgm:spPr/>
      <dgm:t>
        <a:bodyPr/>
        <a:lstStyle/>
        <a:p>
          <a:endParaRPr lang="en-US"/>
        </a:p>
      </dgm:t>
    </dgm:pt>
    <dgm:pt modelId="{4AC3CFE2-6FF9-45AE-8777-2C5350EA2C8F}">
      <dgm:prSet/>
      <dgm:spPr/>
      <dgm:t>
        <a:bodyPr/>
        <a:lstStyle/>
        <a:p>
          <a:r>
            <a:rPr lang="en-IN"/>
            <a:t>Splitting of the dataset</a:t>
          </a:r>
          <a:endParaRPr lang="en-US"/>
        </a:p>
      </dgm:t>
    </dgm:pt>
    <dgm:pt modelId="{14EC6CD8-1834-49A6-8698-731843505EB0}" type="parTrans" cxnId="{A3696817-654C-4BD2-A631-DFF49D18D900}">
      <dgm:prSet/>
      <dgm:spPr/>
      <dgm:t>
        <a:bodyPr/>
        <a:lstStyle/>
        <a:p>
          <a:endParaRPr lang="en-US"/>
        </a:p>
      </dgm:t>
    </dgm:pt>
    <dgm:pt modelId="{DF9F054B-40F8-4FBA-B448-7CE80955CAB8}" type="sibTrans" cxnId="{A3696817-654C-4BD2-A631-DFF49D18D900}">
      <dgm:prSet/>
      <dgm:spPr/>
      <dgm:t>
        <a:bodyPr/>
        <a:lstStyle/>
        <a:p>
          <a:endParaRPr lang="en-US"/>
        </a:p>
      </dgm:t>
    </dgm:pt>
    <dgm:pt modelId="{63C8F3BE-918A-4C6F-B3A3-88876A2B9B38}">
      <dgm:prSet/>
      <dgm:spPr/>
      <dgm:t>
        <a:bodyPr/>
        <a:lstStyle/>
        <a:p>
          <a:r>
            <a:rPr lang="en-IN"/>
            <a:t>Tokenization</a:t>
          </a:r>
          <a:endParaRPr lang="en-US"/>
        </a:p>
      </dgm:t>
    </dgm:pt>
    <dgm:pt modelId="{EF0971F6-D427-47A0-BD72-B6B24DE57848}" type="parTrans" cxnId="{B931AC2D-8371-48D8-B8EC-475CD4BFEF14}">
      <dgm:prSet/>
      <dgm:spPr/>
      <dgm:t>
        <a:bodyPr/>
        <a:lstStyle/>
        <a:p>
          <a:endParaRPr lang="en-US"/>
        </a:p>
      </dgm:t>
    </dgm:pt>
    <dgm:pt modelId="{1A58CF34-E4D9-4083-A20A-2DCF2D1E9A02}" type="sibTrans" cxnId="{B931AC2D-8371-48D8-B8EC-475CD4BFEF14}">
      <dgm:prSet/>
      <dgm:spPr/>
      <dgm:t>
        <a:bodyPr/>
        <a:lstStyle/>
        <a:p>
          <a:endParaRPr lang="en-US"/>
        </a:p>
      </dgm:t>
    </dgm:pt>
    <dgm:pt modelId="{7109F349-4D13-4D6C-BFBE-090AEC0DA650}">
      <dgm:prSet/>
      <dgm:spPr/>
      <dgm:t>
        <a:bodyPr/>
        <a:lstStyle/>
        <a:p>
          <a:r>
            <a:rPr lang="en-IN"/>
            <a:t>Lamentization</a:t>
          </a:r>
          <a:endParaRPr lang="en-US"/>
        </a:p>
      </dgm:t>
    </dgm:pt>
    <dgm:pt modelId="{D583C8C0-C087-46AC-82AC-9550B4491E59}" type="parTrans" cxnId="{E40ABDE6-1573-422A-9E07-54846F9E3E93}">
      <dgm:prSet/>
      <dgm:spPr/>
      <dgm:t>
        <a:bodyPr/>
        <a:lstStyle/>
        <a:p>
          <a:endParaRPr lang="en-US"/>
        </a:p>
      </dgm:t>
    </dgm:pt>
    <dgm:pt modelId="{F1987EE8-B744-45D9-9B3E-1B5C2585CA27}" type="sibTrans" cxnId="{E40ABDE6-1573-422A-9E07-54846F9E3E93}">
      <dgm:prSet/>
      <dgm:spPr/>
      <dgm:t>
        <a:bodyPr/>
        <a:lstStyle/>
        <a:p>
          <a:endParaRPr lang="en-US"/>
        </a:p>
      </dgm:t>
    </dgm:pt>
    <dgm:pt modelId="{FAD7D5DE-EDD6-4764-A497-FE4453BCB859}">
      <dgm:prSet/>
      <dgm:spPr/>
      <dgm:t>
        <a:bodyPr/>
        <a:lstStyle/>
        <a:p>
          <a:r>
            <a:rPr lang="en-IN"/>
            <a:t>Features extraction </a:t>
          </a:r>
          <a:endParaRPr lang="en-US"/>
        </a:p>
      </dgm:t>
    </dgm:pt>
    <dgm:pt modelId="{FE628BFA-C23F-45D1-8A8E-332ABA72C7D7}" type="parTrans" cxnId="{238BCEA3-A6EA-4637-8631-54A758FEA2D5}">
      <dgm:prSet/>
      <dgm:spPr/>
      <dgm:t>
        <a:bodyPr/>
        <a:lstStyle/>
        <a:p>
          <a:endParaRPr lang="en-US"/>
        </a:p>
      </dgm:t>
    </dgm:pt>
    <dgm:pt modelId="{E7D28BEA-A16D-44A9-A700-8740465E8524}" type="sibTrans" cxnId="{238BCEA3-A6EA-4637-8631-54A758FEA2D5}">
      <dgm:prSet/>
      <dgm:spPr/>
      <dgm:t>
        <a:bodyPr/>
        <a:lstStyle/>
        <a:p>
          <a:endParaRPr lang="en-US"/>
        </a:p>
      </dgm:t>
    </dgm:pt>
    <dgm:pt modelId="{A4C83745-7EBE-4B46-A85A-CF13C2A316B3}">
      <dgm:prSet/>
      <dgm:spPr/>
      <dgm:t>
        <a:bodyPr/>
        <a:lstStyle/>
        <a:p>
          <a:r>
            <a:rPr lang="en-IN"/>
            <a:t>Modelling using SVM (Support Vector Machine)</a:t>
          </a:r>
          <a:endParaRPr lang="en-US"/>
        </a:p>
      </dgm:t>
    </dgm:pt>
    <dgm:pt modelId="{39BFCC30-5B70-41B0-9A33-832D3FFA8FA8}" type="parTrans" cxnId="{3D2536FD-FDD1-4F69-A336-4169F24F136F}">
      <dgm:prSet/>
      <dgm:spPr/>
      <dgm:t>
        <a:bodyPr/>
        <a:lstStyle/>
        <a:p>
          <a:endParaRPr lang="en-US"/>
        </a:p>
      </dgm:t>
    </dgm:pt>
    <dgm:pt modelId="{B93543B7-E300-4653-BBFF-7AC46486B662}" type="sibTrans" cxnId="{3D2536FD-FDD1-4F69-A336-4169F24F136F}">
      <dgm:prSet/>
      <dgm:spPr/>
      <dgm:t>
        <a:bodyPr/>
        <a:lstStyle/>
        <a:p>
          <a:endParaRPr lang="en-US"/>
        </a:p>
      </dgm:t>
    </dgm:pt>
    <dgm:pt modelId="{D1A8B934-422D-495B-8294-E99985235B25}" type="pres">
      <dgm:prSet presAssocID="{23BC10D6-62B0-4860-8F21-B23A41828600}" presName="Name0" presStyleCnt="0">
        <dgm:presLayoutVars>
          <dgm:dir/>
          <dgm:resizeHandles val="exact"/>
        </dgm:presLayoutVars>
      </dgm:prSet>
      <dgm:spPr/>
    </dgm:pt>
    <dgm:pt modelId="{B9413A63-95D4-4D37-8B7F-CC054490A349}" type="pres">
      <dgm:prSet presAssocID="{EAD1B834-62D1-4016-A0B2-DF4E398745C4}" presName="node" presStyleLbl="node1" presStyleIdx="0" presStyleCnt="8">
        <dgm:presLayoutVars>
          <dgm:bulletEnabled val="1"/>
        </dgm:presLayoutVars>
      </dgm:prSet>
      <dgm:spPr/>
    </dgm:pt>
    <dgm:pt modelId="{4AC2E815-DE6D-4FC7-888B-A62F08BC380C}" type="pres">
      <dgm:prSet presAssocID="{2EF99144-1941-4686-833B-F0E7701720AC}" presName="sibTrans" presStyleLbl="sibTrans1D1" presStyleIdx="0" presStyleCnt="7"/>
      <dgm:spPr/>
    </dgm:pt>
    <dgm:pt modelId="{0C2048D0-7E79-49DB-BE76-43F564723286}" type="pres">
      <dgm:prSet presAssocID="{2EF99144-1941-4686-833B-F0E7701720AC}" presName="connectorText" presStyleLbl="sibTrans1D1" presStyleIdx="0" presStyleCnt="7"/>
      <dgm:spPr/>
    </dgm:pt>
    <dgm:pt modelId="{684768A3-7C36-4986-8D7D-75C128A135F5}" type="pres">
      <dgm:prSet presAssocID="{05943F44-C32C-4006-9707-C5AC6916E5C5}" presName="node" presStyleLbl="node1" presStyleIdx="1" presStyleCnt="8">
        <dgm:presLayoutVars>
          <dgm:bulletEnabled val="1"/>
        </dgm:presLayoutVars>
      </dgm:prSet>
      <dgm:spPr/>
    </dgm:pt>
    <dgm:pt modelId="{082E378D-737A-4188-B364-C019C4443016}" type="pres">
      <dgm:prSet presAssocID="{78062964-413C-4C5E-860B-B61E524DF615}" presName="sibTrans" presStyleLbl="sibTrans1D1" presStyleIdx="1" presStyleCnt="7"/>
      <dgm:spPr/>
    </dgm:pt>
    <dgm:pt modelId="{FC45C116-2B97-42BC-954D-917477008AEB}" type="pres">
      <dgm:prSet presAssocID="{78062964-413C-4C5E-860B-B61E524DF615}" presName="connectorText" presStyleLbl="sibTrans1D1" presStyleIdx="1" presStyleCnt="7"/>
      <dgm:spPr/>
    </dgm:pt>
    <dgm:pt modelId="{0E666ECC-73C3-408E-A53E-137760CE7874}" type="pres">
      <dgm:prSet presAssocID="{933D28BA-B5DC-4351-A000-D76EFCA9A3A2}" presName="node" presStyleLbl="node1" presStyleIdx="2" presStyleCnt="8">
        <dgm:presLayoutVars>
          <dgm:bulletEnabled val="1"/>
        </dgm:presLayoutVars>
      </dgm:prSet>
      <dgm:spPr/>
    </dgm:pt>
    <dgm:pt modelId="{88CBC290-E79F-41F2-A4C0-72F335377897}" type="pres">
      <dgm:prSet presAssocID="{5EE6AD2A-C5D6-461F-8C80-A4197068D07C}" presName="sibTrans" presStyleLbl="sibTrans1D1" presStyleIdx="2" presStyleCnt="7"/>
      <dgm:spPr/>
    </dgm:pt>
    <dgm:pt modelId="{778AB7DD-113C-45EB-9C04-8D7C7A5C5A66}" type="pres">
      <dgm:prSet presAssocID="{5EE6AD2A-C5D6-461F-8C80-A4197068D07C}" presName="connectorText" presStyleLbl="sibTrans1D1" presStyleIdx="2" presStyleCnt="7"/>
      <dgm:spPr/>
    </dgm:pt>
    <dgm:pt modelId="{5080B327-1E99-4EB3-A999-6BCA9B67BA11}" type="pres">
      <dgm:prSet presAssocID="{4AC3CFE2-6FF9-45AE-8777-2C5350EA2C8F}" presName="node" presStyleLbl="node1" presStyleIdx="3" presStyleCnt="8">
        <dgm:presLayoutVars>
          <dgm:bulletEnabled val="1"/>
        </dgm:presLayoutVars>
      </dgm:prSet>
      <dgm:spPr/>
    </dgm:pt>
    <dgm:pt modelId="{0EC51B14-5911-454E-8A34-83484333DECC}" type="pres">
      <dgm:prSet presAssocID="{DF9F054B-40F8-4FBA-B448-7CE80955CAB8}" presName="sibTrans" presStyleLbl="sibTrans1D1" presStyleIdx="3" presStyleCnt="7"/>
      <dgm:spPr/>
    </dgm:pt>
    <dgm:pt modelId="{0BCDA23E-97AC-4BDE-BDA9-8931C9C429A6}" type="pres">
      <dgm:prSet presAssocID="{DF9F054B-40F8-4FBA-B448-7CE80955CAB8}" presName="connectorText" presStyleLbl="sibTrans1D1" presStyleIdx="3" presStyleCnt="7"/>
      <dgm:spPr/>
    </dgm:pt>
    <dgm:pt modelId="{4C3742D5-D517-4EE9-8E54-E00247905F4F}" type="pres">
      <dgm:prSet presAssocID="{63C8F3BE-918A-4C6F-B3A3-88876A2B9B38}" presName="node" presStyleLbl="node1" presStyleIdx="4" presStyleCnt="8">
        <dgm:presLayoutVars>
          <dgm:bulletEnabled val="1"/>
        </dgm:presLayoutVars>
      </dgm:prSet>
      <dgm:spPr/>
    </dgm:pt>
    <dgm:pt modelId="{22CA52A1-8552-4B1A-AF78-B9CEEDA29522}" type="pres">
      <dgm:prSet presAssocID="{1A58CF34-E4D9-4083-A20A-2DCF2D1E9A02}" presName="sibTrans" presStyleLbl="sibTrans1D1" presStyleIdx="4" presStyleCnt="7"/>
      <dgm:spPr/>
    </dgm:pt>
    <dgm:pt modelId="{B7EEB3BB-5239-4C8E-B50D-80A55EC483D9}" type="pres">
      <dgm:prSet presAssocID="{1A58CF34-E4D9-4083-A20A-2DCF2D1E9A02}" presName="connectorText" presStyleLbl="sibTrans1D1" presStyleIdx="4" presStyleCnt="7"/>
      <dgm:spPr/>
    </dgm:pt>
    <dgm:pt modelId="{B39F6899-810A-46C2-8308-60F4868E8297}" type="pres">
      <dgm:prSet presAssocID="{7109F349-4D13-4D6C-BFBE-090AEC0DA650}" presName="node" presStyleLbl="node1" presStyleIdx="5" presStyleCnt="8">
        <dgm:presLayoutVars>
          <dgm:bulletEnabled val="1"/>
        </dgm:presLayoutVars>
      </dgm:prSet>
      <dgm:spPr/>
    </dgm:pt>
    <dgm:pt modelId="{7182B716-C952-4875-B598-7BED12AE2F7E}" type="pres">
      <dgm:prSet presAssocID="{F1987EE8-B744-45D9-9B3E-1B5C2585CA27}" presName="sibTrans" presStyleLbl="sibTrans1D1" presStyleIdx="5" presStyleCnt="7"/>
      <dgm:spPr/>
    </dgm:pt>
    <dgm:pt modelId="{0BE63B43-5E80-46CA-BB73-6D16F719720C}" type="pres">
      <dgm:prSet presAssocID="{F1987EE8-B744-45D9-9B3E-1B5C2585CA27}" presName="connectorText" presStyleLbl="sibTrans1D1" presStyleIdx="5" presStyleCnt="7"/>
      <dgm:spPr/>
    </dgm:pt>
    <dgm:pt modelId="{58909038-E72E-4F15-AFB3-6FB082D8617E}" type="pres">
      <dgm:prSet presAssocID="{FAD7D5DE-EDD6-4764-A497-FE4453BCB859}" presName="node" presStyleLbl="node1" presStyleIdx="6" presStyleCnt="8">
        <dgm:presLayoutVars>
          <dgm:bulletEnabled val="1"/>
        </dgm:presLayoutVars>
      </dgm:prSet>
      <dgm:spPr/>
    </dgm:pt>
    <dgm:pt modelId="{BFCB6297-3F72-43BB-ADB9-1F3F8256A0FE}" type="pres">
      <dgm:prSet presAssocID="{E7D28BEA-A16D-44A9-A700-8740465E8524}" presName="sibTrans" presStyleLbl="sibTrans1D1" presStyleIdx="6" presStyleCnt="7"/>
      <dgm:spPr/>
    </dgm:pt>
    <dgm:pt modelId="{816E9EEB-8D05-460B-B309-7A2EAC7F2EF0}" type="pres">
      <dgm:prSet presAssocID="{E7D28BEA-A16D-44A9-A700-8740465E8524}" presName="connectorText" presStyleLbl="sibTrans1D1" presStyleIdx="6" presStyleCnt="7"/>
      <dgm:spPr/>
    </dgm:pt>
    <dgm:pt modelId="{235D40C7-AD55-4FFD-A7B2-700C76851723}" type="pres">
      <dgm:prSet presAssocID="{A4C83745-7EBE-4B46-A85A-CF13C2A316B3}" presName="node" presStyleLbl="node1" presStyleIdx="7" presStyleCnt="8">
        <dgm:presLayoutVars>
          <dgm:bulletEnabled val="1"/>
        </dgm:presLayoutVars>
      </dgm:prSet>
      <dgm:spPr/>
    </dgm:pt>
  </dgm:ptLst>
  <dgm:cxnLst>
    <dgm:cxn modelId="{D6E08B0E-C8E4-4C18-87F3-DDC1EEA7F862}" type="presOf" srcId="{4AC3CFE2-6FF9-45AE-8777-2C5350EA2C8F}" destId="{5080B327-1E99-4EB3-A999-6BCA9B67BA11}" srcOrd="0" destOrd="0" presId="urn:microsoft.com/office/officeart/2016/7/layout/RepeatingBendingProcessNew"/>
    <dgm:cxn modelId="{C2EC950F-E094-4068-8E31-08F16FC97A46}" type="presOf" srcId="{EAD1B834-62D1-4016-A0B2-DF4E398745C4}" destId="{B9413A63-95D4-4D37-8B7F-CC054490A349}" srcOrd="0" destOrd="0" presId="urn:microsoft.com/office/officeart/2016/7/layout/RepeatingBendingProcessNew"/>
    <dgm:cxn modelId="{A3696817-654C-4BD2-A631-DFF49D18D900}" srcId="{23BC10D6-62B0-4860-8F21-B23A41828600}" destId="{4AC3CFE2-6FF9-45AE-8777-2C5350EA2C8F}" srcOrd="3" destOrd="0" parTransId="{14EC6CD8-1834-49A6-8698-731843505EB0}" sibTransId="{DF9F054B-40F8-4FBA-B448-7CE80955CAB8}"/>
    <dgm:cxn modelId="{2BA3691A-8BD0-4D42-8003-F437C37D5B5A}" type="presOf" srcId="{E7D28BEA-A16D-44A9-A700-8740465E8524}" destId="{BFCB6297-3F72-43BB-ADB9-1F3F8256A0FE}" srcOrd="0" destOrd="0" presId="urn:microsoft.com/office/officeart/2016/7/layout/RepeatingBendingProcessNew"/>
    <dgm:cxn modelId="{1574331E-1EE7-4792-B4B1-01A5FFF871E0}" type="presOf" srcId="{78062964-413C-4C5E-860B-B61E524DF615}" destId="{FC45C116-2B97-42BC-954D-917477008AEB}" srcOrd="1" destOrd="0" presId="urn:microsoft.com/office/officeart/2016/7/layout/RepeatingBendingProcessNew"/>
    <dgm:cxn modelId="{0916AA1E-F1BE-4F05-9111-AE89DE73F004}" type="presOf" srcId="{1A58CF34-E4D9-4083-A20A-2DCF2D1E9A02}" destId="{22CA52A1-8552-4B1A-AF78-B9CEEDA29522}" srcOrd="0" destOrd="0" presId="urn:microsoft.com/office/officeart/2016/7/layout/RepeatingBendingProcessNew"/>
    <dgm:cxn modelId="{0E86C72B-0E02-45D2-9511-A81BA56A813A}" type="presOf" srcId="{F1987EE8-B744-45D9-9B3E-1B5C2585CA27}" destId="{0BE63B43-5E80-46CA-BB73-6D16F719720C}" srcOrd="1" destOrd="0" presId="urn:microsoft.com/office/officeart/2016/7/layout/RepeatingBendingProcessNew"/>
    <dgm:cxn modelId="{B931AC2D-8371-48D8-B8EC-475CD4BFEF14}" srcId="{23BC10D6-62B0-4860-8F21-B23A41828600}" destId="{63C8F3BE-918A-4C6F-B3A3-88876A2B9B38}" srcOrd="4" destOrd="0" parTransId="{EF0971F6-D427-47A0-BD72-B6B24DE57848}" sibTransId="{1A58CF34-E4D9-4083-A20A-2DCF2D1E9A02}"/>
    <dgm:cxn modelId="{9838762E-677D-4358-8E1D-AE370B7EB4B0}" type="presOf" srcId="{7109F349-4D13-4D6C-BFBE-090AEC0DA650}" destId="{B39F6899-810A-46C2-8308-60F4868E8297}" srcOrd="0" destOrd="0" presId="urn:microsoft.com/office/officeart/2016/7/layout/RepeatingBendingProcessNew"/>
    <dgm:cxn modelId="{C394C134-EB86-492F-8109-17304B625228}" type="presOf" srcId="{78062964-413C-4C5E-860B-B61E524DF615}" destId="{082E378D-737A-4188-B364-C019C4443016}" srcOrd="0" destOrd="0" presId="urn:microsoft.com/office/officeart/2016/7/layout/RepeatingBendingProcessNew"/>
    <dgm:cxn modelId="{5621CA5B-32CE-40B1-8DDD-B40D636FC97B}" srcId="{23BC10D6-62B0-4860-8F21-B23A41828600}" destId="{933D28BA-B5DC-4351-A000-D76EFCA9A3A2}" srcOrd="2" destOrd="0" parTransId="{DED1F856-A15F-43E7-9177-15A9943483BE}" sibTransId="{5EE6AD2A-C5D6-461F-8C80-A4197068D07C}"/>
    <dgm:cxn modelId="{0D39CB5B-ECE0-4717-B08D-12924880D969}" type="presOf" srcId="{E7D28BEA-A16D-44A9-A700-8740465E8524}" destId="{816E9EEB-8D05-460B-B309-7A2EAC7F2EF0}" srcOrd="1" destOrd="0" presId="urn:microsoft.com/office/officeart/2016/7/layout/RepeatingBendingProcessNew"/>
    <dgm:cxn modelId="{CF22E864-86D0-4892-8B19-7243BE3B2E11}" type="presOf" srcId="{23BC10D6-62B0-4860-8F21-B23A41828600}" destId="{D1A8B934-422D-495B-8294-E99985235B25}" srcOrd="0" destOrd="0" presId="urn:microsoft.com/office/officeart/2016/7/layout/RepeatingBendingProcessNew"/>
    <dgm:cxn modelId="{E5806269-6AF6-4102-B726-46341A3183A6}" type="presOf" srcId="{63C8F3BE-918A-4C6F-B3A3-88876A2B9B38}" destId="{4C3742D5-D517-4EE9-8E54-E00247905F4F}" srcOrd="0" destOrd="0" presId="urn:microsoft.com/office/officeart/2016/7/layout/RepeatingBendingProcessNew"/>
    <dgm:cxn modelId="{4CDA6F70-30BE-41CF-90F6-513A617AC28C}" type="presOf" srcId="{2EF99144-1941-4686-833B-F0E7701720AC}" destId="{0C2048D0-7E79-49DB-BE76-43F564723286}" srcOrd="1" destOrd="0" presId="urn:microsoft.com/office/officeart/2016/7/layout/RepeatingBendingProcessNew"/>
    <dgm:cxn modelId="{BF7E7675-8EE9-4833-88B5-99EF2866E460}" type="presOf" srcId="{FAD7D5DE-EDD6-4764-A497-FE4453BCB859}" destId="{58909038-E72E-4F15-AFB3-6FB082D8617E}" srcOrd="0" destOrd="0" presId="urn:microsoft.com/office/officeart/2016/7/layout/RepeatingBendingProcessNew"/>
    <dgm:cxn modelId="{3286725A-1C96-4B9A-8B6B-3015F3EFA536}" type="presOf" srcId="{5EE6AD2A-C5D6-461F-8C80-A4197068D07C}" destId="{88CBC290-E79F-41F2-A4C0-72F335377897}" srcOrd="0" destOrd="0" presId="urn:microsoft.com/office/officeart/2016/7/layout/RepeatingBendingProcessNew"/>
    <dgm:cxn modelId="{6F48DEA2-FB31-48BE-AFDF-CA74D9691579}" type="presOf" srcId="{2EF99144-1941-4686-833B-F0E7701720AC}" destId="{4AC2E815-DE6D-4FC7-888B-A62F08BC380C}" srcOrd="0" destOrd="0" presId="urn:microsoft.com/office/officeart/2016/7/layout/RepeatingBendingProcessNew"/>
    <dgm:cxn modelId="{238BCEA3-A6EA-4637-8631-54A758FEA2D5}" srcId="{23BC10D6-62B0-4860-8F21-B23A41828600}" destId="{FAD7D5DE-EDD6-4764-A497-FE4453BCB859}" srcOrd="6" destOrd="0" parTransId="{FE628BFA-C23F-45D1-8A8E-332ABA72C7D7}" sibTransId="{E7D28BEA-A16D-44A9-A700-8740465E8524}"/>
    <dgm:cxn modelId="{7EB4F2A3-A8EE-4C29-8816-DF1267F6A151}" type="presOf" srcId="{DF9F054B-40F8-4FBA-B448-7CE80955CAB8}" destId="{0EC51B14-5911-454E-8A34-83484333DECC}" srcOrd="0" destOrd="0" presId="urn:microsoft.com/office/officeart/2016/7/layout/RepeatingBendingProcessNew"/>
    <dgm:cxn modelId="{2B1437A4-EBBA-493C-99E6-855BEF65FF54}" srcId="{23BC10D6-62B0-4860-8F21-B23A41828600}" destId="{EAD1B834-62D1-4016-A0B2-DF4E398745C4}" srcOrd="0" destOrd="0" parTransId="{448354C8-EBB1-4974-ACE8-503D02BB7713}" sibTransId="{2EF99144-1941-4686-833B-F0E7701720AC}"/>
    <dgm:cxn modelId="{2679F6B1-3423-4C54-A918-0071D1C4332D}" srcId="{23BC10D6-62B0-4860-8F21-B23A41828600}" destId="{05943F44-C32C-4006-9707-C5AC6916E5C5}" srcOrd="1" destOrd="0" parTransId="{C1FCD798-A6C7-4B0E-85A9-FEB72838519B}" sibTransId="{78062964-413C-4C5E-860B-B61E524DF615}"/>
    <dgm:cxn modelId="{BE4F9AB7-A414-48A7-8DB4-8CD890EBCDF5}" type="presOf" srcId="{1A58CF34-E4D9-4083-A20A-2DCF2D1E9A02}" destId="{B7EEB3BB-5239-4C8E-B50D-80A55EC483D9}" srcOrd="1" destOrd="0" presId="urn:microsoft.com/office/officeart/2016/7/layout/RepeatingBendingProcessNew"/>
    <dgm:cxn modelId="{ECFAA4C7-A9A6-47D6-A234-EDAA0F4E4F5E}" type="presOf" srcId="{5EE6AD2A-C5D6-461F-8C80-A4197068D07C}" destId="{778AB7DD-113C-45EB-9C04-8D7C7A5C5A66}" srcOrd="1" destOrd="0" presId="urn:microsoft.com/office/officeart/2016/7/layout/RepeatingBendingProcessNew"/>
    <dgm:cxn modelId="{F87AE4CB-9257-430B-8A31-3E19E6BB54B6}" type="presOf" srcId="{A4C83745-7EBE-4B46-A85A-CF13C2A316B3}" destId="{235D40C7-AD55-4FFD-A7B2-700C76851723}" srcOrd="0" destOrd="0" presId="urn:microsoft.com/office/officeart/2016/7/layout/RepeatingBendingProcessNew"/>
    <dgm:cxn modelId="{8E4B7ED5-6E43-440E-8D0D-45F72B0DDF52}" type="presOf" srcId="{933D28BA-B5DC-4351-A000-D76EFCA9A3A2}" destId="{0E666ECC-73C3-408E-A53E-137760CE7874}" srcOrd="0" destOrd="0" presId="urn:microsoft.com/office/officeart/2016/7/layout/RepeatingBendingProcessNew"/>
    <dgm:cxn modelId="{174EF9E0-291C-4944-A3A5-9CB7DF215D0D}" type="presOf" srcId="{F1987EE8-B744-45D9-9B3E-1B5C2585CA27}" destId="{7182B716-C952-4875-B598-7BED12AE2F7E}" srcOrd="0" destOrd="0" presId="urn:microsoft.com/office/officeart/2016/7/layout/RepeatingBendingProcessNew"/>
    <dgm:cxn modelId="{E40ABDE6-1573-422A-9E07-54846F9E3E93}" srcId="{23BC10D6-62B0-4860-8F21-B23A41828600}" destId="{7109F349-4D13-4D6C-BFBE-090AEC0DA650}" srcOrd="5" destOrd="0" parTransId="{D583C8C0-C087-46AC-82AC-9550B4491E59}" sibTransId="{F1987EE8-B744-45D9-9B3E-1B5C2585CA27}"/>
    <dgm:cxn modelId="{B691BDEE-EE59-4C9B-821F-39951FFEB48D}" type="presOf" srcId="{DF9F054B-40F8-4FBA-B448-7CE80955CAB8}" destId="{0BCDA23E-97AC-4BDE-BDA9-8931C9C429A6}" srcOrd="1" destOrd="0" presId="urn:microsoft.com/office/officeart/2016/7/layout/RepeatingBendingProcessNew"/>
    <dgm:cxn modelId="{ABE150FC-CF2B-4C54-A6A1-4938B518031C}" type="presOf" srcId="{05943F44-C32C-4006-9707-C5AC6916E5C5}" destId="{684768A3-7C36-4986-8D7D-75C128A135F5}" srcOrd="0" destOrd="0" presId="urn:microsoft.com/office/officeart/2016/7/layout/RepeatingBendingProcessNew"/>
    <dgm:cxn modelId="{3D2536FD-FDD1-4F69-A336-4169F24F136F}" srcId="{23BC10D6-62B0-4860-8F21-B23A41828600}" destId="{A4C83745-7EBE-4B46-A85A-CF13C2A316B3}" srcOrd="7" destOrd="0" parTransId="{39BFCC30-5B70-41B0-9A33-832D3FFA8FA8}" sibTransId="{B93543B7-E300-4653-BBFF-7AC46486B662}"/>
    <dgm:cxn modelId="{0F946382-0DC6-499F-8963-914C665AB510}" type="presParOf" srcId="{D1A8B934-422D-495B-8294-E99985235B25}" destId="{B9413A63-95D4-4D37-8B7F-CC054490A349}" srcOrd="0" destOrd="0" presId="urn:microsoft.com/office/officeart/2016/7/layout/RepeatingBendingProcessNew"/>
    <dgm:cxn modelId="{739F884C-DE9A-4B57-80E9-20DB89F151DA}" type="presParOf" srcId="{D1A8B934-422D-495B-8294-E99985235B25}" destId="{4AC2E815-DE6D-4FC7-888B-A62F08BC380C}" srcOrd="1" destOrd="0" presId="urn:microsoft.com/office/officeart/2016/7/layout/RepeatingBendingProcessNew"/>
    <dgm:cxn modelId="{63448EFF-FC57-430C-BBA6-881000889E84}" type="presParOf" srcId="{4AC2E815-DE6D-4FC7-888B-A62F08BC380C}" destId="{0C2048D0-7E79-49DB-BE76-43F564723286}" srcOrd="0" destOrd="0" presId="urn:microsoft.com/office/officeart/2016/7/layout/RepeatingBendingProcessNew"/>
    <dgm:cxn modelId="{B571B0C4-C4BC-4D9F-92D3-35104B013A53}" type="presParOf" srcId="{D1A8B934-422D-495B-8294-E99985235B25}" destId="{684768A3-7C36-4986-8D7D-75C128A135F5}" srcOrd="2" destOrd="0" presId="urn:microsoft.com/office/officeart/2016/7/layout/RepeatingBendingProcessNew"/>
    <dgm:cxn modelId="{CF023FB5-1085-4AD5-8559-98B0C87CCDEB}" type="presParOf" srcId="{D1A8B934-422D-495B-8294-E99985235B25}" destId="{082E378D-737A-4188-B364-C019C4443016}" srcOrd="3" destOrd="0" presId="urn:microsoft.com/office/officeart/2016/7/layout/RepeatingBendingProcessNew"/>
    <dgm:cxn modelId="{8144E861-792C-412C-9F8A-6B04D53A6A8A}" type="presParOf" srcId="{082E378D-737A-4188-B364-C019C4443016}" destId="{FC45C116-2B97-42BC-954D-917477008AEB}" srcOrd="0" destOrd="0" presId="urn:microsoft.com/office/officeart/2016/7/layout/RepeatingBendingProcessNew"/>
    <dgm:cxn modelId="{74D1F8DA-4C1B-454C-A4A0-38EC2799914E}" type="presParOf" srcId="{D1A8B934-422D-495B-8294-E99985235B25}" destId="{0E666ECC-73C3-408E-A53E-137760CE7874}" srcOrd="4" destOrd="0" presId="urn:microsoft.com/office/officeart/2016/7/layout/RepeatingBendingProcessNew"/>
    <dgm:cxn modelId="{C582B60A-032B-45BA-8109-761F3BD94474}" type="presParOf" srcId="{D1A8B934-422D-495B-8294-E99985235B25}" destId="{88CBC290-E79F-41F2-A4C0-72F335377897}" srcOrd="5" destOrd="0" presId="urn:microsoft.com/office/officeart/2016/7/layout/RepeatingBendingProcessNew"/>
    <dgm:cxn modelId="{55722538-4369-4351-88EB-B24813799F4C}" type="presParOf" srcId="{88CBC290-E79F-41F2-A4C0-72F335377897}" destId="{778AB7DD-113C-45EB-9C04-8D7C7A5C5A66}" srcOrd="0" destOrd="0" presId="urn:microsoft.com/office/officeart/2016/7/layout/RepeatingBendingProcessNew"/>
    <dgm:cxn modelId="{3D988E6B-D563-4915-A9E4-525194420D05}" type="presParOf" srcId="{D1A8B934-422D-495B-8294-E99985235B25}" destId="{5080B327-1E99-4EB3-A999-6BCA9B67BA11}" srcOrd="6" destOrd="0" presId="urn:microsoft.com/office/officeart/2016/7/layout/RepeatingBendingProcessNew"/>
    <dgm:cxn modelId="{3A06FF0B-BA34-49C7-96BF-D21945386573}" type="presParOf" srcId="{D1A8B934-422D-495B-8294-E99985235B25}" destId="{0EC51B14-5911-454E-8A34-83484333DECC}" srcOrd="7" destOrd="0" presId="urn:microsoft.com/office/officeart/2016/7/layout/RepeatingBendingProcessNew"/>
    <dgm:cxn modelId="{BB50042B-1024-4487-8D15-AF40492943DC}" type="presParOf" srcId="{0EC51B14-5911-454E-8A34-83484333DECC}" destId="{0BCDA23E-97AC-4BDE-BDA9-8931C9C429A6}" srcOrd="0" destOrd="0" presId="urn:microsoft.com/office/officeart/2016/7/layout/RepeatingBendingProcessNew"/>
    <dgm:cxn modelId="{02CE24C3-0687-4D8D-A65D-91AA5BD9AFC1}" type="presParOf" srcId="{D1A8B934-422D-495B-8294-E99985235B25}" destId="{4C3742D5-D517-4EE9-8E54-E00247905F4F}" srcOrd="8" destOrd="0" presId="urn:microsoft.com/office/officeart/2016/7/layout/RepeatingBendingProcessNew"/>
    <dgm:cxn modelId="{C0FC2C8B-4EEB-487F-84E6-3CA772C853EA}" type="presParOf" srcId="{D1A8B934-422D-495B-8294-E99985235B25}" destId="{22CA52A1-8552-4B1A-AF78-B9CEEDA29522}" srcOrd="9" destOrd="0" presId="urn:microsoft.com/office/officeart/2016/7/layout/RepeatingBendingProcessNew"/>
    <dgm:cxn modelId="{62CDBA03-EA1D-4FCE-ABF7-73923B86D8CD}" type="presParOf" srcId="{22CA52A1-8552-4B1A-AF78-B9CEEDA29522}" destId="{B7EEB3BB-5239-4C8E-B50D-80A55EC483D9}" srcOrd="0" destOrd="0" presId="urn:microsoft.com/office/officeart/2016/7/layout/RepeatingBendingProcessNew"/>
    <dgm:cxn modelId="{FD0DB55C-0737-44B4-9EBA-38B0A6AD1A7B}" type="presParOf" srcId="{D1A8B934-422D-495B-8294-E99985235B25}" destId="{B39F6899-810A-46C2-8308-60F4868E8297}" srcOrd="10" destOrd="0" presId="urn:microsoft.com/office/officeart/2016/7/layout/RepeatingBendingProcessNew"/>
    <dgm:cxn modelId="{EFE548BD-075E-43EF-965B-A0B273F0EF13}" type="presParOf" srcId="{D1A8B934-422D-495B-8294-E99985235B25}" destId="{7182B716-C952-4875-B598-7BED12AE2F7E}" srcOrd="11" destOrd="0" presId="urn:microsoft.com/office/officeart/2016/7/layout/RepeatingBendingProcessNew"/>
    <dgm:cxn modelId="{73F4A771-3F27-4DEF-A138-871DEC4871CE}" type="presParOf" srcId="{7182B716-C952-4875-B598-7BED12AE2F7E}" destId="{0BE63B43-5E80-46CA-BB73-6D16F719720C}" srcOrd="0" destOrd="0" presId="urn:microsoft.com/office/officeart/2016/7/layout/RepeatingBendingProcessNew"/>
    <dgm:cxn modelId="{3D833CB6-25F5-4333-B6C3-91FFEB1A30D2}" type="presParOf" srcId="{D1A8B934-422D-495B-8294-E99985235B25}" destId="{58909038-E72E-4F15-AFB3-6FB082D8617E}" srcOrd="12" destOrd="0" presId="urn:microsoft.com/office/officeart/2016/7/layout/RepeatingBendingProcessNew"/>
    <dgm:cxn modelId="{969FDC84-5927-46EF-916D-42F3AB6B6A97}" type="presParOf" srcId="{D1A8B934-422D-495B-8294-E99985235B25}" destId="{BFCB6297-3F72-43BB-ADB9-1F3F8256A0FE}" srcOrd="13" destOrd="0" presId="urn:microsoft.com/office/officeart/2016/7/layout/RepeatingBendingProcessNew"/>
    <dgm:cxn modelId="{04742A95-D7E0-4815-AD1A-29591BBA0456}" type="presParOf" srcId="{BFCB6297-3F72-43BB-ADB9-1F3F8256A0FE}" destId="{816E9EEB-8D05-460B-B309-7A2EAC7F2EF0}" srcOrd="0" destOrd="0" presId="urn:microsoft.com/office/officeart/2016/7/layout/RepeatingBendingProcessNew"/>
    <dgm:cxn modelId="{BE10D764-8C62-46A6-A352-8A8AA1AD8548}" type="presParOf" srcId="{D1A8B934-422D-495B-8294-E99985235B25}" destId="{235D40C7-AD55-4FFD-A7B2-700C76851723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C55033-869D-4DFE-A2CC-F8A52E823A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F7463B-1F3B-4B12-99B9-6546595498EE}">
      <dgm:prSet/>
      <dgm:spPr/>
      <dgm:t>
        <a:bodyPr/>
        <a:lstStyle/>
        <a:p>
          <a:r>
            <a:rPr lang="en-IN"/>
            <a:t>https://app.diagrams.net/ </a:t>
          </a:r>
          <a:endParaRPr lang="en-US"/>
        </a:p>
      </dgm:t>
    </dgm:pt>
    <dgm:pt modelId="{B7433DD2-EC02-4F73-AAE7-D9867410E4DB}" type="parTrans" cxnId="{CFF60000-AAD0-44C3-BA1F-9797F78D27AA}">
      <dgm:prSet/>
      <dgm:spPr/>
      <dgm:t>
        <a:bodyPr/>
        <a:lstStyle/>
        <a:p>
          <a:endParaRPr lang="en-US"/>
        </a:p>
      </dgm:t>
    </dgm:pt>
    <dgm:pt modelId="{7C014E1A-B339-46ED-B93F-0FFFD71D2F1C}" type="sibTrans" cxnId="{CFF60000-AAD0-44C3-BA1F-9797F78D27AA}">
      <dgm:prSet/>
      <dgm:spPr/>
      <dgm:t>
        <a:bodyPr/>
        <a:lstStyle/>
        <a:p>
          <a:endParaRPr lang="en-US"/>
        </a:p>
      </dgm:t>
    </dgm:pt>
    <dgm:pt modelId="{0AEB6F24-A3A2-4A5A-8D88-CE295ED641F5}">
      <dgm:prSet/>
      <dgm:spPr/>
      <dgm:t>
        <a:bodyPr/>
        <a:lstStyle/>
        <a:p>
          <a:r>
            <a:rPr lang="en-IN"/>
            <a:t>Kaggle.com/pre-processing-in-NLP</a:t>
          </a:r>
          <a:endParaRPr lang="en-US"/>
        </a:p>
      </dgm:t>
    </dgm:pt>
    <dgm:pt modelId="{33DF87D8-E002-435C-A250-AD93B017D812}" type="parTrans" cxnId="{AD42DF30-0EF7-4BFB-869D-742A6660B94F}">
      <dgm:prSet/>
      <dgm:spPr/>
      <dgm:t>
        <a:bodyPr/>
        <a:lstStyle/>
        <a:p>
          <a:endParaRPr lang="en-US"/>
        </a:p>
      </dgm:t>
    </dgm:pt>
    <dgm:pt modelId="{259AF261-1340-4AC4-9622-ECA352B08376}" type="sibTrans" cxnId="{AD42DF30-0EF7-4BFB-869D-742A6660B94F}">
      <dgm:prSet/>
      <dgm:spPr/>
      <dgm:t>
        <a:bodyPr/>
        <a:lstStyle/>
        <a:p>
          <a:endParaRPr lang="en-US"/>
        </a:p>
      </dgm:t>
    </dgm:pt>
    <dgm:pt modelId="{185E0E01-F51A-42CB-B6CA-F1E7B01E7F14}">
      <dgm:prSet/>
      <dgm:spPr/>
      <dgm:t>
        <a:bodyPr/>
        <a:lstStyle/>
        <a:p>
          <a:r>
            <a:rPr lang="en-IN"/>
            <a:t>Kaggle.com/sentiment-analysis-using-logistic-regression</a:t>
          </a:r>
          <a:endParaRPr lang="en-US"/>
        </a:p>
      </dgm:t>
    </dgm:pt>
    <dgm:pt modelId="{4E66FBE6-07F7-49A4-BD1A-9D6F2CD1D8EA}" type="parTrans" cxnId="{0F7909D0-9D99-4371-91AB-70F19A1E78D8}">
      <dgm:prSet/>
      <dgm:spPr/>
      <dgm:t>
        <a:bodyPr/>
        <a:lstStyle/>
        <a:p>
          <a:endParaRPr lang="en-US"/>
        </a:p>
      </dgm:t>
    </dgm:pt>
    <dgm:pt modelId="{E063D0E4-9362-4237-9AFF-A0130B4B9254}" type="sibTrans" cxnId="{0F7909D0-9D99-4371-91AB-70F19A1E78D8}">
      <dgm:prSet/>
      <dgm:spPr/>
      <dgm:t>
        <a:bodyPr/>
        <a:lstStyle/>
        <a:p>
          <a:endParaRPr lang="en-US"/>
        </a:p>
      </dgm:t>
    </dgm:pt>
    <dgm:pt modelId="{1A7326ED-7824-48E2-8DE2-771C7038569C}">
      <dgm:prSet/>
      <dgm:spPr/>
      <dgm:t>
        <a:bodyPr/>
        <a:lstStyle/>
        <a:p>
          <a:r>
            <a:rPr lang="en-IN"/>
            <a:t>Documentation of all python libraries used</a:t>
          </a:r>
          <a:endParaRPr lang="en-US"/>
        </a:p>
      </dgm:t>
    </dgm:pt>
    <dgm:pt modelId="{D9F90F48-1B84-4710-8F57-15225320D37A}" type="parTrans" cxnId="{7C8FC4C9-3DE0-4D37-9FF5-F1DEE6474DE5}">
      <dgm:prSet/>
      <dgm:spPr/>
      <dgm:t>
        <a:bodyPr/>
        <a:lstStyle/>
        <a:p>
          <a:endParaRPr lang="en-US"/>
        </a:p>
      </dgm:t>
    </dgm:pt>
    <dgm:pt modelId="{27E8C3BF-659E-40CE-ABAC-A5E9E8E077A6}" type="sibTrans" cxnId="{7C8FC4C9-3DE0-4D37-9FF5-F1DEE6474DE5}">
      <dgm:prSet/>
      <dgm:spPr/>
      <dgm:t>
        <a:bodyPr/>
        <a:lstStyle/>
        <a:p>
          <a:endParaRPr lang="en-US"/>
        </a:p>
      </dgm:t>
    </dgm:pt>
    <dgm:pt modelId="{24450DBA-3669-4540-87CC-3513244DA9D3}" type="pres">
      <dgm:prSet presAssocID="{2EC55033-869D-4DFE-A2CC-F8A52E823A6D}" presName="root" presStyleCnt="0">
        <dgm:presLayoutVars>
          <dgm:dir/>
          <dgm:resizeHandles val="exact"/>
        </dgm:presLayoutVars>
      </dgm:prSet>
      <dgm:spPr/>
    </dgm:pt>
    <dgm:pt modelId="{D25745D3-77D6-4456-8996-2212C730B782}" type="pres">
      <dgm:prSet presAssocID="{2EC55033-869D-4DFE-A2CC-F8A52E823A6D}" presName="container" presStyleCnt="0">
        <dgm:presLayoutVars>
          <dgm:dir/>
          <dgm:resizeHandles val="exact"/>
        </dgm:presLayoutVars>
      </dgm:prSet>
      <dgm:spPr/>
    </dgm:pt>
    <dgm:pt modelId="{7C673488-0238-4421-9067-35D4A3BDB6F0}" type="pres">
      <dgm:prSet presAssocID="{A7F7463B-1F3B-4B12-99B9-6546595498EE}" presName="compNode" presStyleCnt="0"/>
      <dgm:spPr/>
    </dgm:pt>
    <dgm:pt modelId="{4380EA02-73B2-4C47-9C6D-F1B178EECFB5}" type="pres">
      <dgm:prSet presAssocID="{A7F7463B-1F3B-4B12-99B9-6546595498EE}" presName="iconBgRect" presStyleLbl="bgShp" presStyleIdx="0" presStyleCnt="4"/>
      <dgm:spPr/>
    </dgm:pt>
    <dgm:pt modelId="{56DD0C26-F36D-4E7D-8D1D-CD03D20B9ABB}" type="pres">
      <dgm:prSet presAssocID="{A7F7463B-1F3B-4B12-99B9-6546595498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2B06981-EA10-449A-B21F-5D9D89629871}" type="pres">
      <dgm:prSet presAssocID="{A7F7463B-1F3B-4B12-99B9-6546595498EE}" presName="spaceRect" presStyleCnt="0"/>
      <dgm:spPr/>
    </dgm:pt>
    <dgm:pt modelId="{0677795C-E3BE-4114-96D4-33F16261DF6F}" type="pres">
      <dgm:prSet presAssocID="{A7F7463B-1F3B-4B12-99B9-6546595498EE}" presName="textRect" presStyleLbl="revTx" presStyleIdx="0" presStyleCnt="4">
        <dgm:presLayoutVars>
          <dgm:chMax val="1"/>
          <dgm:chPref val="1"/>
        </dgm:presLayoutVars>
      </dgm:prSet>
      <dgm:spPr/>
    </dgm:pt>
    <dgm:pt modelId="{EC29294C-C388-41DE-AE09-56F0A7850734}" type="pres">
      <dgm:prSet presAssocID="{7C014E1A-B339-46ED-B93F-0FFFD71D2F1C}" presName="sibTrans" presStyleLbl="sibTrans2D1" presStyleIdx="0" presStyleCnt="0"/>
      <dgm:spPr/>
    </dgm:pt>
    <dgm:pt modelId="{01B04998-8787-4AE8-83FD-9EEEBDAC726F}" type="pres">
      <dgm:prSet presAssocID="{0AEB6F24-A3A2-4A5A-8D88-CE295ED641F5}" presName="compNode" presStyleCnt="0"/>
      <dgm:spPr/>
    </dgm:pt>
    <dgm:pt modelId="{328386ED-16FE-4D70-9767-B3F884C7C7C0}" type="pres">
      <dgm:prSet presAssocID="{0AEB6F24-A3A2-4A5A-8D88-CE295ED641F5}" presName="iconBgRect" presStyleLbl="bgShp" presStyleIdx="1" presStyleCnt="4"/>
      <dgm:spPr/>
    </dgm:pt>
    <dgm:pt modelId="{EC6AA74B-5F0D-4728-BD8E-0C57521B4BAA}" type="pres">
      <dgm:prSet presAssocID="{0AEB6F24-A3A2-4A5A-8D88-CE295ED641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16A2543-90AF-4795-856B-B2F34EB59309}" type="pres">
      <dgm:prSet presAssocID="{0AEB6F24-A3A2-4A5A-8D88-CE295ED641F5}" presName="spaceRect" presStyleCnt="0"/>
      <dgm:spPr/>
    </dgm:pt>
    <dgm:pt modelId="{8ED3CBD4-56B6-4713-8254-D02F6489E643}" type="pres">
      <dgm:prSet presAssocID="{0AEB6F24-A3A2-4A5A-8D88-CE295ED641F5}" presName="textRect" presStyleLbl="revTx" presStyleIdx="1" presStyleCnt="4">
        <dgm:presLayoutVars>
          <dgm:chMax val="1"/>
          <dgm:chPref val="1"/>
        </dgm:presLayoutVars>
      </dgm:prSet>
      <dgm:spPr/>
    </dgm:pt>
    <dgm:pt modelId="{CA544769-D927-494A-AB5F-068FC9C6C585}" type="pres">
      <dgm:prSet presAssocID="{259AF261-1340-4AC4-9622-ECA352B08376}" presName="sibTrans" presStyleLbl="sibTrans2D1" presStyleIdx="0" presStyleCnt="0"/>
      <dgm:spPr/>
    </dgm:pt>
    <dgm:pt modelId="{6B34C6AB-0970-4AEB-90B3-E0B0CC0F083F}" type="pres">
      <dgm:prSet presAssocID="{185E0E01-F51A-42CB-B6CA-F1E7B01E7F14}" presName="compNode" presStyleCnt="0"/>
      <dgm:spPr/>
    </dgm:pt>
    <dgm:pt modelId="{74AB9B9C-1485-41DA-A2CD-32043963094B}" type="pres">
      <dgm:prSet presAssocID="{185E0E01-F51A-42CB-B6CA-F1E7B01E7F14}" presName="iconBgRect" presStyleLbl="bgShp" presStyleIdx="2" presStyleCnt="4"/>
      <dgm:spPr/>
    </dgm:pt>
    <dgm:pt modelId="{6E7D8737-3822-4E89-9AEA-CE89A4B84CE3}" type="pres">
      <dgm:prSet presAssocID="{185E0E01-F51A-42CB-B6CA-F1E7B01E7F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D764DBE-8FA2-4529-80CA-9689A38B6888}" type="pres">
      <dgm:prSet presAssocID="{185E0E01-F51A-42CB-B6CA-F1E7B01E7F14}" presName="spaceRect" presStyleCnt="0"/>
      <dgm:spPr/>
    </dgm:pt>
    <dgm:pt modelId="{71D3CDFD-589C-4BCD-9AF2-41E90714BBED}" type="pres">
      <dgm:prSet presAssocID="{185E0E01-F51A-42CB-B6CA-F1E7B01E7F14}" presName="textRect" presStyleLbl="revTx" presStyleIdx="2" presStyleCnt="4">
        <dgm:presLayoutVars>
          <dgm:chMax val="1"/>
          <dgm:chPref val="1"/>
        </dgm:presLayoutVars>
      </dgm:prSet>
      <dgm:spPr/>
    </dgm:pt>
    <dgm:pt modelId="{2583E824-CC14-43AF-8BE1-05085BAC305E}" type="pres">
      <dgm:prSet presAssocID="{E063D0E4-9362-4237-9AFF-A0130B4B9254}" presName="sibTrans" presStyleLbl="sibTrans2D1" presStyleIdx="0" presStyleCnt="0"/>
      <dgm:spPr/>
    </dgm:pt>
    <dgm:pt modelId="{BACAE64B-5B00-49BE-B1D9-DDE1FB0D8DF1}" type="pres">
      <dgm:prSet presAssocID="{1A7326ED-7824-48E2-8DE2-771C7038569C}" presName="compNode" presStyleCnt="0"/>
      <dgm:spPr/>
    </dgm:pt>
    <dgm:pt modelId="{ED4EF8FF-EDC0-44BE-9DA1-133DE91AB384}" type="pres">
      <dgm:prSet presAssocID="{1A7326ED-7824-48E2-8DE2-771C7038569C}" presName="iconBgRect" presStyleLbl="bgShp" presStyleIdx="3" presStyleCnt="4"/>
      <dgm:spPr/>
    </dgm:pt>
    <dgm:pt modelId="{CD2AB62D-52DE-45E1-9341-DE031958E03B}" type="pres">
      <dgm:prSet presAssocID="{1A7326ED-7824-48E2-8DE2-771C703856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C7789FC-922B-4AE1-90E9-82690D48484A}" type="pres">
      <dgm:prSet presAssocID="{1A7326ED-7824-48E2-8DE2-771C7038569C}" presName="spaceRect" presStyleCnt="0"/>
      <dgm:spPr/>
    </dgm:pt>
    <dgm:pt modelId="{CFDB02D8-6BD7-4CF6-8419-347B6A2A1EC6}" type="pres">
      <dgm:prSet presAssocID="{1A7326ED-7824-48E2-8DE2-771C703856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F60000-AAD0-44C3-BA1F-9797F78D27AA}" srcId="{2EC55033-869D-4DFE-A2CC-F8A52E823A6D}" destId="{A7F7463B-1F3B-4B12-99B9-6546595498EE}" srcOrd="0" destOrd="0" parTransId="{B7433DD2-EC02-4F73-AAE7-D9867410E4DB}" sibTransId="{7C014E1A-B339-46ED-B93F-0FFFD71D2F1C}"/>
    <dgm:cxn modelId="{9016AF19-D87D-4587-A917-F1F9A403F31C}" type="presOf" srcId="{A7F7463B-1F3B-4B12-99B9-6546595498EE}" destId="{0677795C-E3BE-4114-96D4-33F16261DF6F}" srcOrd="0" destOrd="0" presId="urn:microsoft.com/office/officeart/2018/2/layout/IconCircleList"/>
    <dgm:cxn modelId="{AD42DF30-0EF7-4BFB-869D-742A6660B94F}" srcId="{2EC55033-869D-4DFE-A2CC-F8A52E823A6D}" destId="{0AEB6F24-A3A2-4A5A-8D88-CE295ED641F5}" srcOrd="1" destOrd="0" parTransId="{33DF87D8-E002-435C-A250-AD93B017D812}" sibTransId="{259AF261-1340-4AC4-9622-ECA352B08376}"/>
    <dgm:cxn modelId="{7473116E-A701-4D6C-BD37-BCEA91432193}" type="presOf" srcId="{185E0E01-F51A-42CB-B6CA-F1E7B01E7F14}" destId="{71D3CDFD-589C-4BCD-9AF2-41E90714BBED}" srcOrd="0" destOrd="0" presId="urn:microsoft.com/office/officeart/2018/2/layout/IconCircleList"/>
    <dgm:cxn modelId="{CFCA8B7F-365F-4524-9F20-7B986C26F339}" type="presOf" srcId="{7C014E1A-B339-46ED-B93F-0FFFD71D2F1C}" destId="{EC29294C-C388-41DE-AE09-56F0A7850734}" srcOrd="0" destOrd="0" presId="urn:microsoft.com/office/officeart/2018/2/layout/IconCircleList"/>
    <dgm:cxn modelId="{98937E88-B801-4A86-85B1-9164AAAEBFBB}" type="presOf" srcId="{2EC55033-869D-4DFE-A2CC-F8A52E823A6D}" destId="{24450DBA-3669-4540-87CC-3513244DA9D3}" srcOrd="0" destOrd="0" presId="urn:microsoft.com/office/officeart/2018/2/layout/IconCircleList"/>
    <dgm:cxn modelId="{4F784ABE-3464-4BAC-B06C-37025930323E}" type="presOf" srcId="{259AF261-1340-4AC4-9622-ECA352B08376}" destId="{CA544769-D927-494A-AB5F-068FC9C6C585}" srcOrd="0" destOrd="0" presId="urn:microsoft.com/office/officeart/2018/2/layout/IconCircleList"/>
    <dgm:cxn modelId="{431FA4C4-F214-45D9-89F8-0DFA4E33BA56}" type="presOf" srcId="{E063D0E4-9362-4237-9AFF-A0130B4B9254}" destId="{2583E824-CC14-43AF-8BE1-05085BAC305E}" srcOrd="0" destOrd="0" presId="urn:microsoft.com/office/officeart/2018/2/layout/IconCircleList"/>
    <dgm:cxn modelId="{7C8FC4C9-3DE0-4D37-9FF5-F1DEE6474DE5}" srcId="{2EC55033-869D-4DFE-A2CC-F8A52E823A6D}" destId="{1A7326ED-7824-48E2-8DE2-771C7038569C}" srcOrd="3" destOrd="0" parTransId="{D9F90F48-1B84-4710-8F57-15225320D37A}" sibTransId="{27E8C3BF-659E-40CE-ABAC-A5E9E8E077A6}"/>
    <dgm:cxn modelId="{698407CC-3E94-4AD9-870F-3A912AE3A32F}" type="presOf" srcId="{0AEB6F24-A3A2-4A5A-8D88-CE295ED641F5}" destId="{8ED3CBD4-56B6-4713-8254-D02F6489E643}" srcOrd="0" destOrd="0" presId="urn:microsoft.com/office/officeart/2018/2/layout/IconCircleList"/>
    <dgm:cxn modelId="{0F7909D0-9D99-4371-91AB-70F19A1E78D8}" srcId="{2EC55033-869D-4DFE-A2CC-F8A52E823A6D}" destId="{185E0E01-F51A-42CB-B6CA-F1E7B01E7F14}" srcOrd="2" destOrd="0" parTransId="{4E66FBE6-07F7-49A4-BD1A-9D6F2CD1D8EA}" sibTransId="{E063D0E4-9362-4237-9AFF-A0130B4B9254}"/>
    <dgm:cxn modelId="{42F484F1-B6AB-4078-9CFF-E04A8304BF88}" type="presOf" srcId="{1A7326ED-7824-48E2-8DE2-771C7038569C}" destId="{CFDB02D8-6BD7-4CF6-8419-347B6A2A1EC6}" srcOrd="0" destOrd="0" presId="urn:microsoft.com/office/officeart/2018/2/layout/IconCircleList"/>
    <dgm:cxn modelId="{1E825A93-9E58-4A38-A6F7-843CA589DCCE}" type="presParOf" srcId="{24450DBA-3669-4540-87CC-3513244DA9D3}" destId="{D25745D3-77D6-4456-8996-2212C730B782}" srcOrd="0" destOrd="0" presId="urn:microsoft.com/office/officeart/2018/2/layout/IconCircleList"/>
    <dgm:cxn modelId="{E744C904-5564-4C08-9566-49EE7569E1FA}" type="presParOf" srcId="{D25745D3-77D6-4456-8996-2212C730B782}" destId="{7C673488-0238-4421-9067-35D4A3BDB6F0}" srcOrd="0" destOrd="0" presId="urn:microsoft.com/office/officeart/2018/2/layout/IconCircleList"/>
    <dgm:cxn modelId="{BF010376-A02A-4B2D-AA89-80977659DD38}" type="presParOf" srcId="{7C673488-0238-4421-9067-35D4A3BDB6F0}" destId="{4380EA02-73B2-4C47-9C6D-F1B178EECFB5}" srcOrd="0" destOrd="0" presId="urn:microsoft.com/office/officeart/2018/2/layout/IconCircleList"/>
    <dgm:cxn modelId="{BA0E80C8-2BE2-4525-949E-369F1517E5F1}" type="presParOf" srcId="{7C673488-0238-4421-9067-35D4A3BDB6F0}" destId="{56DD0C26-F36D-4E7D-8D1D-CD03D20B9ABB}" srcOrd="1" destOrd="0" presId="urn:microsoft.com/office/officeart/2018/2/layout/IconCircleList"/>
    <dgm:cxn modelId="{F270511B-2CED-443C-9E37-B54155EDA8A7}" type="presParOf" srcId="{7C673488-0238-4421-9067-35D4A3BDB6F0}" destId="{02B06981-EA10-449A-B21F-5D9D89629871}" srcOrd="2" destOrd="0" presId="urn:microsoft.com/office/officeart/2018/2/layout/IconCircleList"/>
    <dgm:cxn modelId="{22F34D0B-C49F-4D5E-A352-C6A78D1BF688}" type="presParOf" srcId="{7C673488-0238-4421-9067-35D4A3BDB6F0}" destId="{0677795C-E3BE-4114-96D4-33F16261DF6F}" srcOrd="3" destOrd="0" presId="urn:microsoft.com/office/officeart/2018/2/layout/IconCircleList"/>
    <dgm:cxn modelId="{3F5F04DA-A627-4B8B-A024-B36838F1A9FF}" type="presParOf" srcId="{D25745D3-77D6-4456-8996-2212C730B782}" destId="{EC29294C-C388-41DE-AE09-56F0A7850734}" srcOrd="1" destOrd="0" presId="urn:microsoft.com/office/officeart/2018/2/layout/IconCircleList"/>
    <dgm:cxn modelId="{2AD6A46C-FAF6-4DAB-AE6D-09E8AFCFC4D5}" type="presParOf" srcId="{D25745D3-77D6-4456-8996-2212C730B782}" destId="{01B04998-8787-4AE8-83FD-9EEEBDAC726F}" srcOrd="2" destOrd="0" presId="urn:microsoft.com/office/officeart/2018/2/layout/IconCircleList"/>
    <dgm:cxn modelId="{F0350210-523D-4AD7-BFAA-B1BA5D770B6C}" type="presParOf" srcId="{01B04998-8787-4AE8-83FD-9EEEBDAC726F}" destId="{328386ED-16FE-4D70-9767-B3F884C7C7C0}" srcOrd="0" destOrd="0" presId="urn:microsoft.com/office/officeart/2018/2/layout/IconCircleList"/>
    <dgm:cxn modelId="{B4CEB7E8-745A-4C83-A12E-33BB21796EE5}" type="presParOf" srcId="{01B04998-8787-4AE8-83FD-9EEEBDAC726F}" destId="{EC6AA74B-5F0D-4728-BD8E-0C57521B4BAA}" srcOrd="1" destOrd="0" presId="urn:microsoft.com/office/officeart/2018/2/layout/IconCircleList"/>
    <dgm:cxn modelId="{8D795927-08F3-4678-AE72-9E71025B7D23}" type="presParOf" srcId="{01B04998-8787-4AE8-83FD-9EEEBDAC726F}" destId="{116A2543-90AF-4795-856B-B2F34EB59309}" srcOrd="2" destOrd="0" presId="urn:microsoft.com/office/officeart/2018/2/layout/IconCircleList"/>
    <dgm:cxn modelId="{311F71B5-B821-4E74-B403-565F09667B1B}" type="presParOf" srcId="{01B04998-8787-4AE8-83FD-9EEEBDAC726F}" destId="{8ED3CBD4-56B6-4713-8254-D02F6489E643}" srcOrd="3" destOrd="0" presId="urn:microsoft.com/office/officeart/2018/2/layout/IconCircleList"/>
    <dgm:cxn modelId="{09BCD1E4-8A6E-4F6F-AAD5-69B6BF9A478A}" type="presParOf" srcId="{D25745D3-77D6-4456-8996-2212C730B782}" destId="{CA544769-D927-494A-AB5F-068FC9C6C585}" srcOrd="3" destOrd="0" presId="urn:microsoft.com/office/officeart/2018/2/layout/IconCircleList"/>
    <dgm:cxn modelId="{19A9A2C4-0738-4DE3-9860-4A31155363F9}" type="presParOf" srcId="{D25745D3-77D6-4456-8996-2212C730B782}" destId="{6B34C6AB-0970-4AEB-90B3-E0B0CC0F083F}" srcOrd="4" destOrd="0" presId="urn:microsoft.com/office/officeart/2018/2/layout/IconCircleList"/>
    <dgm:cxn modelId="{A5E40724-7716-427B-BBB8-ADFC4F3ECA34}" type="presParOf" srcId="{6B34C6AB-0970-4AEB-90B3-E0B0CC0F083F}" destId="{74AB9B9C-1485-41DA-A2CD-32043963094B}" srcOrd="0" destOrd="0" presId="urn:microsoft.com/office/officeart/2018/2/layout/IconCircleList"/>
    <dgm:cxn modelId="{944A84D3-28CD-42EB-96D7-6263BFA0FA28}" type="presParOf" srcId="{6B34C6AB-0970-4AEB-90B3-E0B0CC0F083F}" destId="{6E7D8737-3822-4E89-9AEA-CE89A4B84CE3}" srcOrd="1" destOrd="0" presId="urn:microsoft.com/office/officeart/2018/2/layout/IconCircleList"/>
    <dgm:cxn modelId="{6A191341-0A4A-4171-9DB8-74E7D991046F}" type="presParOf" srcId="{6B34C6AB-0970-4AEB-90B3-E0B0CC0F083F}" destId="{8D764DBE-8FA2-4529-80CA-9689A38B6888}" srcOrd="2" destOrd="0" presId="urn:microsoft.com/office/officeart/2018/2/layout/IconCircleList"/>
    <dgm:cxn modelId="{AB326DBD-84FB-4B00-B9C5-DFD680A775B8}" type="presParOf" srcId="{6B34C6AB-0970-4AEB-90B3-E0B0CC0F083F}" destId="{71D3CDFD-589C-4BCD-9AF2-41E90714BBED}" srcOrd="3" destOrd="0" presId="urn:microsoft.com/office/officeart/2018/2/layout/IconCircleList"/>
    <dgm:cxn modelId="{0382C935-84F1-4EF9-A4A6-9F0A2DD0B7AA}" type="presParOf" srcId="{D25745D3-77D6-4456-8996-2212C730B782}" destId="{2583E824-CC14-43AF-8BE1-05085BAC305E}" srcOrd="5" destOrd="0" presId="urn:microsoft.com/office/officeart/2018/2/layout/IconCircleList"/>
    <dgm:cxn modelId="{1A773993-C28F-4E55-BB8D-5FCF3E177BE6}" type="presParOf" srcId="{D25745D3-77D6-4456-8996-2212C730B782}" destId="{BACAE64B-5B00-49BE-B1D9-DDE1FB0D8DF1}" srcOrd="6" destOrd="0" presId="urn:microsoft.com/office/officeart/2018/2/layout/IconCircleList"/>
    <dgm:cxn modelId="{2EDDB5AF-3CA2-470A-9484-2B7985571B1D}" type="presParOf" srcId="{BACAE64B-5B00-49BE-B1D9-DDE1FB0D8DF1}" destId="{ED4EF8FF-EDC0-44BE-9DA1-133DE91AB384}" srcOrd="0" destOrd="0" presId="urn:microsoft.com/office/officeart/2018/2/layout/IconCircleList"/>
    <dgm:cxn modelId="{8FE63F96-34E3-4EC8-B6B1-E7DA55FB9135}" type="presParOf" srcId="{BACAE64B-5B00-49BE-B1D9-DDE1FB0D8DF1}" destId="{CD2AB62D-52DE-45E1-9341-DE031958E03B}" srcOrd="1" destOrd="0" presId="urn:microsoft.com/office/officeart/2018/2/layout/IconCircleList"/>
    <dgm:cxn modelId="{2339E272-2727-4BF7-B85E-44398DF882D0}" type="presParOf" srcId="{BACAE64B-5B00-49BE-B1D9-DDE1FB0D8DF1}" destId="{DC7789FC-922B-4AE1-90E9-82690D48484A}" srcOrd="2" destOrd="0" presId="urn:microsoft.com/office/officeart/2018/2/layout/IconCircleList"/>
    <dgm:cxn modelId="{650D0A92-9ED8-4FB7-98D5-BA7501FC0D78}" type="presParOf" srcId="{BACAE64B-5B00-49BE-B1D9-DDE1FB0D8DF1}" destId="{CFDB02D8-6BD7-4CF6-8419-347B6A2A1E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88D6D-1580-4464-9668-E4E907B8193F}">
      <dsp:nvSpPr>
        <dsp:cNvPr id="0" name=""/>
        <dsp:cNvSpPr/>
      </dsp:nvSpPr>
      <dsp:spPr>
        <a:xfrm>
          <a:off x="0" y="566"/>
          <a:ext cx="6271951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4A40C-5BBD-4F74-8DA5-6AC416ABC339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EC1D9-60B5-45CD-9CE4-1610A5C77763}">
      <dsp:nvSpPr>
        <dsp:cNvPr id="0" name=""/>
        <dsp:cNvSpPr/>
      </dsp:nvSpPr>
      <dsp:spPr>
        <a:xfrm>
          <a:off x="1529865" y="566"/>
          <a:ext cx="4742085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MASTER OF COMPUTER APPLICATIONS</a:t>
          </a:r>
          <a:endParaRPr lang="en-US" sz="2000" kern="1200"/>
        </a:p>
      </dsp:txBody>
      <dsp:txXfrm>
        <a:off x="1529865" y="566"/>
        <a:ext cx="4742085" cy="1324558"/>
      </dsp:txXfrm>
    </dsp:sp>
    <dsp:sp modelId="{A72AC5C6-50C5-4EE8-A60B-1BAE7F8A692E}">
      <dsp:nvSpPr>
        <dsp:cNvPr id="0" name=""/>
        <dsp:cNvSpPr/>
      </dsp:nvSpPr>
      <dsp:spPr>
        <a:xfrm>
          <a:off x="0" y="1656264"/>
          <a:ext cx="6271951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4028B-1752-4DAB-965B-C80555032BF0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D1DB8-5171-443C-B5B7-F98BFA7DF806}">
      <dsp:nvSpPr>
        <dsp:cNvPr id="0" name=""/>
        <dsp:cNvSpPr/>
      </dsp:nvSpPr>
      <dsp:spPr>
        <a:xfrm>
          <a:off x="1529865" y="1656264"/>
          <a:ext cx="4742085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Presented By:  Ahmad Faraz Ansari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	         (Roll No: 2023073006)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	         (M.C.A. – 3</a:t>
          </a:r>
          <a:r>
            <a:rPr lang="en-IN" sz="2000" kern="1200" baseline="30000" dirty="0"/>
            <a:t>rd</a:t>
          </a:r>
          <a:r>
            <a:rPr lang="en-IN" sz="2000" kern="1200" dirty="0"/>
            <a:t> Sem)</a:t>
          </a:r>
          <a:endParaRPr lang="en-US" sz="2000" kern="1200" dirty="0"/>
        </a:p>
      </dsp:txBody>
      <dsp:txXfrm>
        <a:off x="1529865" y="1656264"/>
        <a:ext cx="4742085" cy="1324558"/>
      </dsp:txXfrm>
    </dsp:sp>
    <dsp:sp modelId="{BA22B79C-537A-434E-B9C0-09D2462668A6}">
      <dsp:nvSpPr>
        <dsp:cNvPr id="0" name=""/>
        <dsp:cNvSpPr/>
      </dsp:nvSpPr>
      <dsp:spPr>
        <a:xfrm>
          <a:off x="0" y="3311963"/>
          <a:ext cx="6271951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A66ED-FCF4-44F9-B047-CA93600CC5DE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291AC-64FE-4315-926F-C0DCC3F69ACC}">
      <dsp:nvSpPr>
        <dsp:cNvPr id="0" name=""/>
        <dsp:cNvSpPr/>
      </dsp:nvSpPr>
      <dsp:spPr>
        <a:xfrm>
          <a:off x="1529865" y="3311963"/>
          <a:ext cx="4742085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Batch: 2024 - 25</a:t>
          </a:r>
          <a:endParaRPr lang="en-US" sz="2000" kern="1200" dirty="0"/>
        </a:p>
      </dsp:txBody>
      <dsp:txXfrm>
        <a:off x="1529865" y="3311963"/>
        <a:ext cx="4742085" cy="1324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7CB3-FE4F-4D2D-A1DC-EAE9E2E7773C}">
      <dsp:nvSpPr>
        <dsp:cNvPr id="0" name=""/>
        <dsp:cNvSpPr/>
      </dsp:nvSpPr>
      <dsp:spPr>
        <a:xfrm>
          <a:off x="0" y="73944"/>
          <a:ext cx="5913437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Introduction</a:t>
          </a:r>
        </a:p>
      </dsp:txBody>
      <dsp:txXfrm>
        <a:off x="33127" y="107071"/>
        <a:ext cx="5847183" cy="612346"/>
      </dsp:txXfrm>
    </dsp:sp>
    <dsp:sp modelId="{7D90D65F-1DD1-44F9-90CB-BD8AAADE0E85}">
      <dsp:nvSpPr>
        <dsp:cNvPr id="0" name=""/>
        <dsp:cNvSpPr/>
      </dsp:nvSpPr>
      <dsp:spPr>
        <a:xfrm>
          <a:off x="0" y="836064"/>
          <a:ext cx="5913437" cy="678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Methods Utilized</a:t>
          </a:r>
        </a:p>
      </dsp:txBody>
      <dsp:txXfrm>
        <a:off x="33127" y="869191"/>
        <a:ext cx="5847183" cy="612346"/>
      </dsp:txXfrm>
    </dsp:sp>
    <dsp:sp modelId="{B05E9F9C-CAE7-4A41-B125-FA1281F756BD}">
      <dsp:nvSpPr>
        <dsp:cNvPr id="0" name=""/>
        <dsp:cNvSpPr/>
      </dsp:nvSpPr>
      <dsp:spPr>
        <a:xfrm>
          <a:off x="0" y="1598184"/>
          <a:ext cx="5913437" cy="678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Machine Learning Pipeline Diagram</a:t>
          </a:r>
        </a:p>
      </dsp:txBody>
      <dsp:txXfrm>
        <a:off x="33127" y="1631311"/>
        <a:ext cx="5847183" cy="612346"/>
      </dsp:txXfrm>
    </dsp:sp>
    <dsp:sp modelId="{15A18D8F-9A0D-4D12-8D4C-C80961D8EBFE}">
      <dsp:nvSpPr>
        <dsp:cNvPr id="0" name=""/>
        <dsp:cNvSpPr/>
      </dsp:nvSpPr>
      <dsp:spPr>
        <a:xfrm>
          <a:off x="0" y="2360304"/>
          <a:ext cx="5913437" cy="678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flow</a:t>
          </a:r>
        </a:p>
      </dsp:txBody>
      <dsp:txXfrm>
        <a:off x="33127" y="2393431"/>
        <a:ext cx="5847183" cy="612346"/>
      </dsp:txXfrm>
    </dsp:sp>
    <dsp:sp modelId="{1F21D008-E87D-437E-9C71-251FD0104A81}">
      <dsp:nvSpPr>
        <dsp:cNvPr id="0" name=""/>
        <dsp:cNvSpPr/>
      </dsp:nvSpPr>
      <dsp:spPr>
        <a:xfrm>
          <a:off x="0" y="3122424"/>
          <a:ext cx="5913437" cy="678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Code Snippets</a:t>
          </a:r>
        </a:p>
      </dsp:txBody>
      <dsp:txXfrm>
        <a:off x="33127" y="3155551"/>
        <a:ext cx="5847183" cy="612346"/>
      </dsp:txXfrm>
    </dsp:sp>
    <dsp:sp modelId="{3FC9B31A-9951-47A4-8753-66A44E57B2D6}">
      <dsp:nvSpPr>
        <dsp:cNvPr id="0" name=""/>
        <dsp:cNvSpPr/>
      </dsp:nvSpPr>
      <dsp:spPr>
        <a:xfrm>
          <a:off x="0" y="3884544"/>
          <a:ext cx="5913437" cy="678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References</a:t>
          </a:r>
        </a:p>
      </dsp:txBody>
      <dsp:txXfrm>
        <a:off x="33127" y="3917671"/>
        <a:ext cx="5847183" cy="6123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CC108-8820-481B-9CE0-5E282237B312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5C7E1-F363-4345-B625-CF13FF23D65D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865B5-72A5-47B2-BD7C-BA20DDE62E76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Corona Tweet Classification System is a machine - learning based tweet classification system.</a:t>
          </a:r>
          <a:endParaRPr lang="en-US" sz="1900" kern="1200"/>
        </a:p>
      </dsp:txBody>
      <dsp:txXfrm>
        <a:off x="1126608" y="1924"/>
        <a:ext cx="4786828" cy="975418"/>
      </dsp:txXfrm>
    </dsp:sp>
    <dsp:sp modelId="{A336EB53-E719-4CEF-8365-D25F46A3555E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FEF0D-4621-4DCA-B148-914BFB38A365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B9F4F-90A6-48AC-A896-96CF2BDAB566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Developed entirely using Python 3 for platform-independence and vast support of </a:t>
          </a:r>
          <a:r>
            <a:rPr lang="en-IN" sz="1900" kern="1200"/>
            <a:t>ML libraries.</a:t>
          </a:r>
          <a:endParaRPr lang="en-US" sz="1900" kern="1200" dirty="0"/>
        </a:p>
      </dsp:txBody>
      <dsp:txXfrm>
        <a:off x="1126608" y="1221197"/>
        <a:ext cx="4786828" cy="975418"/>
      </dsp:txXfrm>
    </dsp:sp>
    <dsp:sp modelId="{0FC76714-DE66-470C-BA56-F77449FF3BE9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BE509-2B6D-4582-B78C-23D11C748E87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73F13-0ECA-4F81-9703-D68F84D3F50D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Classification is done using SVM algorithm.</a:t>
          </a:r>
          <a:endParaRPr lang="en-US" sz="1900" kern="1200"/>
        </a:p>
      </dsp:txBody>
      <dsp:txXfrm>
        <a:off x="1126608" y="2440471"/>
        <a:ext cx="4786828" cy="975418"/>
      </dsp:txXfrm>
    </dsp:sp>
    <dsp:sp modelId="{E30334A1-8D73-44AC-90C6-C1A2CA57F22B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FD51F-3E46-4E65-96C4-1C6464EDDFE1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1BD70-3609-4EDA-8A73-899D68DC17CA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Proposed System can classify tweets based on the underlying emotion i.e., whether tweet is covid-positive or covid-negative.</a:t>
          </a:r>
          <a:endParaRPr lang="en-US" sz="1900" kern="1200"/>
        </a:p>
      </dsp:txBody>
      <dsp:txXfrm>
        <a:off x="1126608" y="3659744"/>
        <a:ext cx="4786828" cy="9754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DE439-C813-4846-ADD3-8709BFE65F73}">
      <dsp:nvSpPr>
        <dsp:cNvPr id="0" name=""/>
        <dsp:cNvSpPr/>
      </dsp:nvSpPr>
      <dsp:spPr>
        <a:xfrm>
          <a:off x="0" y="369745"/>
          <a:ext cx="5913437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1. EDA (Explanatory Data Analysis):</a:t>
          </a:r>
          <a:endParaRPr lang="en-US" sz="3200" kern="1200" dirty="0"/>
        </a:p>
      </dsp:txBody>
      <dsp:txXfrm>
        <a:off x="59399" y="429144"/>
        <a:ext cx="5794639" cy="1098002"/>
      </dsp:txXfrm>
    </dsp:sp>
    <dsp:sp modelId="{5D322B2D-9709-4081-AD55-F4881FA26102}">
      <dsp:nvSpPr>
        <dsp:cNvPr id="0" name=""/>
        <dsp:cNvSpPr/>
      </dsp:nvSpPr>
      <dsp:spPr>
        <a:xfrm>
          <a:off x="0" y="1586545"/>
          <a:ext cx="5913437" cy="296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Calculating the length of the tweet to get average length of tweet.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Basic pre-processing (dataset cleaning).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800" kern="1200" dirty="0"/>
            <a:t>Removing common stop-words (redundant words).</a:t>
          </a:r>
          <a:endParaRPr lang="en-US" sz="2800" kern="1200" dirty="0"/>
        </a:p>
      </dsp:txBody>
      <dsp:txXfrm>
        <a:off x="0" y="1586545"/>
        <a:ext cx="5913437" cy="29600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C7D98-2377-4449-8151-8990B33869A2}">
      <dsp:nvSpPr>
        <dsp:cNvPr id="0" name=""/>
        <dsp:cNvSpPr/>
      </dsp:nvSpPr>
      <dsp:spPr>
        <a:xfrm>
          <a:off x="0" y="335206"/>
          <a:ext cx="5964524" cy="939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/>
            <a:t>2.  Technique:</a:t>
          </a:r>
          <a:endParaRPr lang="en-US" sz="4000" kern="1200" dirty="0"/>
        </a:p>
      </dsp:txBody>
      <dsp:txXfrm>
        <a:off x="45853" y="381059"/>
        <a:ext cx="5872818" cy="847593"/>
      </dsp:txXfrm>
    </dsp:sp>
    <dsp:sp modelId="{B4FC12E9-9C57-43A5-8D1F-71A3A9E4E7F5}">
      <dsp:nvSpPr>
        <dsp:cNvPr id="0" name=""/>
        <dsp:cNvSpPr/>
      </dsp:nvSpPr>
      <dsp:spPr>
        <a:xfrm>
          <a:off x="0" y="1274505"/>
          <a:ext cx="5964524" cy="302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37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6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200" kern="1200" dirty="0"/>
            <a:t>Tweet Classification using Support Vector Machine (SVM)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200" kern="1200" dirty="0"/>
            <a:t>Python Libraries: pandas, </a:t>
          </a:r>
          <a:r>
            <a:rPr lang="en-IN" sz="3200" kern="1200" dirty="0" err="1"/>
            <a:t>numpy</a:t>
          </a:r>
          <a:r>
            <a:rPr lang="en-IN" sz="3200" kern="1200" dirty="0"/>
            <a:t>, </a:t>
          </a:r>
          <a:r>
            <a:rPr lang="en-IN" sz="3200" kern="1200" dirty="0" err="1"/>
            <a:t>ntlk</a:t>
          </a:r>
          <a:r>
            <a:rPr lang="en-IN" sz="3200" kern="1200" dirty="0"/>
            <a:t>, </a:t>
          </a:r>
          <a:r>
            <a:rPr lang="en-IN" sz="3200" kern="1200" dirty="0" err="1"/>
            <a:t>sklearn</a:t>
          </a:r>
          <a:r>
            <a:rPr lang="en-IN" sz="3200" kern="1200" dirty="0"/>
            <a:t>, re, string</a:t>
          </a:r>
          <a:endParaRPr lang="en-US" sz="3200" kern="1200" dirty="0"/>
        </a:p>
      </dsp:txBody>
      <dsp:txXfrm>
        <a:off x="0" y="1274505"/>
        <a:ext cx="5964524" cy="30273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2E815-DE6D-4FC7-888B-A62F08BC380C}">
      <dsp:nvSpPr>
        <dsp:cNvPr id="0" name=""/>
        <dsp:cNvSpPr/>
      </dsp:nvSpPr>
      <dsp:spPr>
        <a:xfrm>
          <a:off x="2047137" y="966377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5474" y="1009743"/>
        <a:ext cx="23540" cy="4708"/>
      </dsp:txXfrm>
    </dsp:sp>
    <dsp:sp modelId="{B9413A63-95D4-4D37-8B7F-CC054490A349}">
      <dsp:nvSpPr>
        <dsp:cNvPr id="0" name=""/>
        <dsp:cNvSpPr/>
      </dsp:nvSpPr>
      <dsp:spPr>
        <a:xfrm>
          <a:off x="1911" y="397989"/>
          <a:ext cx="2047026" cy="12282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Requirements import</a:t>
          </a:r>
          <a:endParaRPr lang="en-US" sz="2100" kern="1200"/>
        </a:p>
      </dsp:txBody>
      <dsp:txXfrm>
        <a:off x="1911" y="397989"/>
        <a:ext cx="2047026" cy="1228215"/>
      </dsp:txXfrm>
    </dsp:sp>
    <dsp:sp modelId="{082E378D-737A-4188-B364-C019C4443016}">
      <dsp:nvSpPr>
        <dsp:cNvPr id="0" name=""/>
        <dsp:cNvSpPr/>
      </dsp:nvSpPr>
      <dsp:spPr>
        <a:xfrm>
          <a:off x="4564979" y="966377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565496"/>
              <a:satOff val="1864"/>
              <a:lumOff val="19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3317" y="1009743"/>
        <a:ext cx="23540" cy="4708"/>
      </dsp:txXfrm>
    </dsp:sp>
    <dsp:sp modelId="{684768A3-7C36-4986-8D7D-75C128A135F5}">
      <dsp:nvSpPr>
        <dsp:cNvPr id="0" name=""/>
        <dsp:cNvSpPr/>
      </dsp:nvSpPr>
      <dsp:spPr>
        <a:xfrm>
          <a:off x="2519753" y="397989"/>
          <a:ext cx="2047026" cy="1228215"/>
        </a:xfrm>
        <a:prstGeom prst="rect">
          <a:avLst/>
        </a:prstGeom>
        <a:solidFill>
          <a:schemeClr val="accent2">
            <a:hueOff val="-484711"/>
            <a:satOff val="1598"/>
            <a:lumOff val="17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Loading dataset</a:t>
          </a:r>
          <a:endParaRPr lang="en-US" sz="2100" kern="1200"/>
        </a:p>
      </dsp:txBody>
      <dsp:txXfrm>
        <a:off x="2519753" y="397989"/>
        <a:ext cx="2047026" cy="1228215"/>
      </dsp:txXfrm>
    </dsp:sp>
    <dsp:sp modelId="{88CBC290-E79F-41F2-A4C0-72F335377897}">
      <dsp:nvSpPr>
        <dsp:cNvPr id="0" name=""/>
        <dsp:cNvSpPr/>
      </dsp:nvSpPr>
      <dsp:spPr>
        <a:xfrm>
          <a:off x="7082821" y="966377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1159" y="1009743"/>
        <a:ext cx="23540" cy="4708"/>
      </dsp:txXfrm>
    </dsp:sp>
    <dsp:sp modelId="{0E666ECC-73C3-408E-A53E-137760CE7874}">
      <dsp:nvSpPr>
        <dsp:cNvPr id="0" name=""/>
        <dsp:cNvSpPr/>
      </dsp:nvSpPr>
      <dsp:spPr>
        <a:xfrm>
          <a:off x="5037595" y="397989"/>
          <a:ext cx="2047026" cy="1228215"/>
        </a:xfrm>
        <a:prstGeom prst="rect">
          <a:avLst/>
        </a:prstGeom>
        <a:solidFill>
          <a:schemeClr val="accent2">
            <a:hueOff val="-969422"/>
            <a:satOff val="3196"/>
            <a:lumOff val="34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Pre-processing (cleaning of dataset)</a:t>
          </a:r>
          <a:endParaRPr lang="en-US" sz="2100" kern="1200"/>
        </a:p>
      </dsp:txBody>
      <dsp:txXfrm>
        <a:off x="5037595" y="397989"/>
        <a:ext cx="2047026" cy="1228215"/>
      </dsp:txXfrm>
    </dsp:sp>
    <dsp:sp modelId="{0EC51B14-5911-454E-8A34-83484333DECC}">
      <dsp:nvSpPr>
        <dsp:cNvPr id="0" name=""/>
        <dsp:cNvSpPr/>
      </dsp:nvSpPr>
      <dsp:spPr>
        <a:xfrm>
          <a:off x="1025424" y="1624405"/>
          <a:ext cx="7553526" cy="440216"/>
        </a:xfrm>
        <a:custGeom>
          <a:avLst/>
          <a:gdLst/>
          <a:ahLst/>
          <a:cxnLst/>
          <a:rect l="0" t="0" r="0" b="0"/>
          <a:pathLst>
            <a:path>
              <a:moveTo>
                <a:pt x="7553526" y="0"/>
              </a:moveTo>
              <a:lnTo>
                <a:pt x="7553526" y="237208"/>
              </a:lnTo>
              <a:lnTo>
                <a:pt x="0" y="237208"/>
              </a:lnTo>
              <a:lnTo>
                <a:pt x="0" y="440216"/>
              </a:lnTo>
            </a:path>
          </a:pathLst>
        </a:custGeom>
        <a:noFill/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2982" y="1842159"/>
        <a:ext cx="378409" cy="4708"/>
      </dsp:txXfrm>
    </dsp:sp>
    <dsp:sp modelId="{5080B327-1E99-4EB3-A999-6BCA9B67BA11}">
      <dsp:nvSpPr>
        <dsp:cNvPr id="0" name=""/>
        <dsp:cNvSpPr/>
      </dsp:nvSpPr>
      <dsp:spPr>
        <a:xfrm>
          <a:off x="7555437" y="397989"/>
          <a:ext cx="2047026" cy="1228215"/>
        </a:xfrm>
        <a:prstGeom prst="rect">
          <a:avLst/>
        </a:prstGeom>
        <a:solidFill>
          <a:schemeClr val="accent2">
            <a:hueOff val="-1454132"/>
            <a:satOff val="4794"/>
            <a:lumOff val="51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Splitting of the dataset</a:t>
          </a:r>
          <a:endParaRPr lang="en-US" sz="2100" kern="1200"/>
        </a:p>
      </dsp:txBody>
      <dsp:txXfrm>
        <a:off x="7555437" y="397989"/>
        <a:ext cx="2047026" cy="1228215"/>
      </dsp:txXfrm>
    </dsp:sp>
    <dsp:sp modelId="{22CA52A1-8552-4B1A-AF78-B9CEEDA29522}">
      <dsp:nvSpPr>
        <dsp:cNvPr id="0" name=""/>
        <dsp:cNvSpPr/>
      </dsp:nvSpPr>
      <dsp:spPr>
        <a:xfrm>
          <a:off x="2047137" y="2665409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5474" y="2708775"/>
        <a:ext cx="23540" cy="4708"/>
      </dsp:txXfrm>
    </dsp:sp>
    <dsp:sp modelId="{4C3742D5-D517-4EE9-8E54-E00247905F4F}">
      <dsp:nvSpPr>
        <dsp:cNvPr id="0" name=""/>
        <dsp:cNvSpPr/>
      </dsp:nvSpPr>
      <dsp:spPr>
        <a:xfrm>
          <a:off x="1911" y="2097021"/>
          <a:ext cx="2047026" cy="1228215"/>
        </a:xfrm>
        <a:prstGeom prst="rect">
          <a:avLst/>
        </a:prstGeom>
        <a:solidFill>
          <a:schemeClr val="accent2">
            <a:hueOff val="-1938843"/>
            <a:satOff val="6391"/>
            <a:lumOff val="68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Tokenization</a:t>
          </a:r>
          <a:endParaRPr lang="en-US" sz="2100" kern="1200"/>
        </a:p>
      </dsp:txBody>
      <dsp:txXfrm>
        <a:off x="1911" y="2097021"/>
        <a:ext cx="2047026" cy="1228215"/>
      </dsp:txXfrm>
    </dsp:sp>
    <dsp:sp modelId="{7182B716-C952-4875-B598-7BED12AE2F7E}">
      <dsp:nvSpPr>
        <dsp:cNvPr id="0" name=""/>
        <dsp:cNvSpPr/>
      </dsp:nvSpPr>
      <dsp:spPr>
        <a:xfrm>
          <a:off x="4564979" y="2665409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2827479"/>
              <a:satOff val="9321"/>
              <a:lumOff val="99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3317" y="2708775"/>
        <a:ext cx="23540" cy="4708"/>
      </dsp:txXfrm>
    </dsp:sp>
    <dsp:sp modelId="{B39F6899-810A-46C2-8308-60F4868E8297}">
      <dsp:nvSpPr>
        <dsp:cNvPr id="0" name=""/>
        <dsp:cNvSpPr/>
      </dsp:nvSpPr>
      <dsp:spPr>
        <a:xfrm>
          <a:off x="2519753" y="2097021"/>
          <a:ext cx="2047026" cy="1228215"/>
        </a:xfrm>
        <a:prstGeom prst="rect">
          <a:avLst/>
        </a:prstGeom>
        <a:solidFill>
          <a:schemeClr val="accent2">
            <a:hueOff val="-2423554"/>
            <a:satOff val="7989"/>
            <a:lumOff val="85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Lamentization</a:t>
          </a:r>
          <a:endParaRPr lang="en-US" sz="2100" kern="1200"/>
        </a:p>
      </dsp:txBody>
      <dsp:txXfrm>
        <a:off x="2519753" y="2097021"/>
        <a:ext cx="2047026" cy="1228215"/>
      </dsp:txXfrm>
    </dsp:sp>
    <dsp:sp modelId="{BFCB6297-3F72-43BB-ADB9-1F3F8256A0FE}">
      <dsp:nvSpPr>
        <dsp:cNvPr id="0" name=""/>
        <dsp:cNvSpPr/>
      </dsp:nvSpPr>
      <dsp:spPr>
        <a:xfrm>
          <a:off x="7082821" y="2665409"/>
          <a:ext cx="44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0216" y="45720"/>
              </a:lnTo>
            </a:path>
          </a:pathLst>
        </a:custGeom>
        <a:noFill/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1159" y="2708775"/>
        <a:ext cx="23540" cy="4708"/>
      </dsp:txXfrm>
    </dsp:sp>
    <dsp:sp modelId="{58909038-E72E-4F15-AFB3-6FB082D8617E}">
      <dsp:nvSpPr>
        <dsp:cNvPr id="0" name=""/>
        <dsp:cNvSpPr/>
      </dsp:nvSpPr>
      <dsp:spPr>
        <a:xfrm>
          <a:off x="5037595" y="2097021"/>
          <a:ext cx="2047026" cy="1228215"/>
        </a:xfrm>
        <a:prstGeom prst="rect">
          <a:avLst/>
        </a:prstGeom>
        <a:solidFill>
          <a:schemeClr val="accent2">
            <a:hueOff val="-2908265"/>
            <a:satOff val="9587"/>
            <a:lumOff val="102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Features extraction </a:t>
          </a:r>
          <a:endParaRPr lang="en-US" sz="2100" kern="1200"/>
        </a:p>
      </dsp:txBody>
      <dsp:txXfrm>
        <a:off x="5037595" y="2097021"/>
        <a:ext cx="2047026" cy="1228215"/>
      </dsp:txXfrm>
    </dsp:sp>
    <dsp:sp modelId="{235D40C7-AD55-4FFD-A7B2-700C76851723}">
      <dsp:nvSpPr>
        <dsp:cNvPr id="0" name=""/>
        <dsp:cNvSpPr/>
      </dsp:nvSpPr>
      <dsp:spPr>
        <a:xfrm>
          <a:off x="7555437" y="2097021"/>
          <a:ext cx="2047026" cy="1228215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306" tIns="105289" rIns="100306" bIns="10528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Modelling using SVM (Support Vector Machine)</a:t>
          </a:r>
          <a:endParaRPr lang="en-US" sz="2100" kern="1200"/>
        </a:p>
      </dsp:txBody>
      <dsp:txXfrm>
        <a:off x="7555437" y="2097021"/>
        <a:ext cx="2047026" cy="1228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0EA02-73B2-4C47-9C6D-F1B178EECFB5}">
      <dsp:nvSpPr>
        <dsp:cNvPr id="0" name=""/>
        <dsp:cNvSpPr/>
      </dsp:nvSpPr>
      <dsp:spPr>
        <a:xfrm>
          <a:off x="57854" y="288956"/>
          <a:ext cx="1256182" cy="12561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D0C26-F36D-4E7D-8D1D-CD03D20B9ABB}">
      <dsp:nvSpPr>
        <dsp:cNvPr id="0" name=""/>
        <dsp:cNvSpPr/>
      </dsp:nvSpPr>
      <dsp:spPr>
        <a:xfrm>
          <a:off x="321652" y="552754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7795C-E3BE-4114-96D4-33F16261DF6F}">
      <dsp:nvSpPr>
        <dsp:cNvPr id="0" name=""/>
        <dsp:cNvSpPr/>
      </dsp:nvSpPr>
      <dsp:spPr>
        <a:xfrm>
          <a:off x="1583219" y="28895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https://app.diagrams.net/ </a:t>
          </a:r>
          <a:endParaRPr lang="en-US" sz="2300" kern="1200"/>
        </a:p>
      </dsp:txBody>
      <dsp:txXfrm>
        <a:off x="1583219" y="288956"/>
        <a:ext cx="2961002" cy="1256182"/>
      </dsp:txXfrm>
    </dsp:sp>
    <dsp:sp modelId="{328386ED-16FE-4D70-9767-B3F884C7C7C0}">
      <dsp:nvSpPr>
        <dsp:cNvPr id="0" name=""/>
        <dsp:cNvSpPr/>
      </dsp:nvSpPr>
      <dsp:spPr>
        <a:xfrm>
          <a:off x="5060153" y="288956"/>
          <a:ext cx="1256182" cy="12561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AA74B-5F0D-4728-BD8E-0C57521B4BAA}">
      <dsp:nvSpPr>
        <dsp:cNvPr id="0" name=""/>
        <dsp:cNvSpPr/>
      </dsp:nvSpPr>
      <dsp:spPr>
        <a:xfrm>
          <a:off x="5323952" y="552754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3CBD4-56B6-4713-8254-D02F6489E643}">
      <dsp:nvSpPr>
        <dsp:cNvPr id="0" name=""/>
        <dsp:cNvSpPr/>
      </dsp:nvSpPr>
      <dsp:spPr>
        <a:xfrm>
          <a:off x="6585518" y="288956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Kaggle.com/pre-processing-in-NLP</a:t>
          </a:r>
          <a:endParaRPr lang="en-US" sz="2300" kern="1200"/>
        </a:p>
      </dsp:txBody>
      <dsp:txXfrm>
        <a:off x="6585518" y="288956"/>
        <a:ext cx="2961002" cy="1256182"/>
      </dsp:txXfrm>
    </dsp:sp>
    <dsp:sp modelId="{74AB9B9C-1485-41DA-A2CD-32043963094B}">
      <dsp:nvSpPr>
        <dsp:cNvPr id="0" name=""/>
        <dsp:cNvSpPr/>
      </dsp:nvSpPr>
      <dsp:spPr>
        <a:xfrm>
          <a:off x="57854" y="2178087"/>
          <a:ext cx="1256182" cy="12561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D8737-3822-4E89-9AEA-CE89A4B84CE3}">
      <dsp:nvSpPr>
        <dsp:cNvPr id="0" name=""/>
        <dsp:cNvSpPr/>
      </dsp:nvSpPr>
      <dsp:spPr>
        <a:xfrm>
          <a:off x="321652" y="2441886"/>
          <a:ext cx="728586" cy="728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3CDFD-589C-4BCD-9AF2-41E90714BBED}">
      <dsp:nvSpPr>
        <dsp:cNvPr id="0" name=""/>
        <dsp:cNvSpPr/>
      </dsp:nvSpPr>
      <dsp:spPr>
        <a:xfrm>
          <a:off x="1583219" y="2178087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Kaggle.com/sentiment-analysis-using-logistic-regression</a:t>
          </a:r>
          <a:endParaRPr lang="en-US" sz="2300" kern="1200"/>
        </a:p>
      </dsp:txBody>
      <dsp:txXfrm>
        <a:off x="1583219" y="2178087"/>
        <a:ext cx="2961002" cy="1256182"/>
      </dsp:txXfrm>
    </dsp:sp>
    <dsp:sp modelId="{ED4EF8FF-EDC0-44BE-9DA1-133DE91AB384}">
      <dsp:nvSpPr>
        <dsp:cNvPr id="0" name=""/>
        <dsp:cNvSpPr/>
      </dsp:nvSpPr>
      <dsp:spPr>
        <a:xfrm>
          <a:off x="5060153" y="2178087"/>
          <a:ext cx="1256182" cy="12561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AB62D-52DE-45E1-9341-DE031958E03B}">
      <dsp:nvSpPr>
        <dsp:cNvPr id="0" name=""/>
        <dsp:cNvSpPr/>
      </dsp:nvSpPr>
      <dsp:spPr>
        <a:xfrm>
          <a:off x="5323952" y="2441886"/>
          <a:ext cx="728586" cy="7285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B02D8-6BD7-4CF6-8419-347B6A2A1EC6}">
      <dsp:nvSpPr>
        <dsp:cNvPr id="0" name=""/>
        <dsp:cNvSpPr/>
      </dsp:nvSpPr>
      <dsp:spPr>
        <a:xfrm>
          <a:off x="6585518" y="2178087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Documentation of all python libraries used</a:t>
          </a:r>
          <a:endParaRPr lang="en-US" sz="2300" kern="1200"/>
        </a:p>
      </dsp:txBody>
      <dsp:txXfrm>
        <a:off x="6585518" y="2178087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02007-E41B-9C43-A783-F332C049A93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E296C-D6BD-6842-8764-901C13508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38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09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38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3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3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7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47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7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EF2B-15A5-4621-B12B-38366AC7F25B}" type="datetimeFigureOut">
              <a:rPr lang="en-IN" smtClean="0"/>
              <a:t>09-12-2024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B8457F-CB9B-418E-9F1A-0F166C93EE5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6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77" y="2303047"/>
            <a:ext cx="3272396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Corona tweet classification system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5C49D6E1-FFBD-5D92-AFE6-177CE5548C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02291386"/>
              </p:ext>
            </p:extLst>
          </p:nvPr>
        </p:nvGraphicFramePr>
        <p:xfrm>
          <a:off x="5141913" y="803275"/>
          <a:ext cx="6271951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295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3772924-0838-5A9F-F9C7-BBF423130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4" y="643467"/>
            <a:ext cx="10829411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8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AA8D34-C8CF-D613-CDB1-00ACFF7E9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4" y="643467"/>
            <a:ext cx="10829411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A4D154-BFDC-BB0E-76F4-8445D373F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60" y="643467"/>
            <a:ext cx="10651879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5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5F818F-E87A-85A1-E0F3-5B9854093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8" y="643467"/>
            <a:ext cx="10710404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5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E7A0A5-F5C2-D5E3-FAE2-F82E602FD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46" y="643467"/>
            <a:ext cx="10889908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1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FF1805-62D7-3203-42D9-7F39EB2F0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8" y="643467"/>
            <a:ext cx="10710404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7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2E16B9-6A9E-06B0-3F67-F3C491FC7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8" y="643467"/>
            <a:ext cx="10710404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25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references</a:t>
            </a:r>
            <a:endParaRPr lang="en-IN" b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3D2DE938-EBB6-E398-4BC7-14BDE39192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770352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87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Thank you!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Right Double Quote">
            <a:extLst>
              <a:ext uri="{FF2B5EF4-FFF2-40B4-BE49-F238E27FC236}">
                <a16:creationId xmlns:a16="http://schemas.microsoft.com/office/drawing/2014/main" id="{01FC12F7-3439-AD56-EE9C-A9C1CDADA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6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Any questions?</a:t>
            </a:r>
            <a:br>
              <a:rPr lang="en-US" sz="4100"/>
            </a:br>
            <a:r>
              <a:rPr lang="en-US" sz="4100"/>
              <a:t>feel free to ask them.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onfused Person">
            <a:extLst>
              <a:ext uri="{FF2B5EF4-FFF2-40B4-BE49-F238E27FC236}">
                <a16:creationId xmlns:a16="http://schemas.microsoft.com/office/drawing/2014/main" id="{9D3515F0-7B5A-9130-8010-4657280AD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22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31B5B-7F53-6532-CA4A-7C7B2EDC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E12A18-5AF6-350F-C351-6B747D792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0458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18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Introduction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E9BADA73-712C-5E3D-5C48-A68F9D9A88F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7159863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554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Methods utilized - 1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1A2590C5-B26B-8A2C-77B1-50E3B638F54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40483786"/>
              </p:ext>
            </p:extLst>
          </p:nvPr>
        </p:nvGraphicFramePr>
        <p:xfrm>
          <a:off x="5141913" y="803274"/>
          <a:ext cx="5913437" cy="491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69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6AC30-7056-4F20-8C71-68968DCC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000" dirty="0"/>
              <a:t>Methods utilized - 2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9E3AE3-35E0-24AD-D71F-71B46A28B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040464"/>
              </p:ext>
            </p:extLst>
          </p:nvPr>
        </p:nvGraphicFramePr>
        <p:xfrm>
          <a:off x="5624096" y="803275"/>
          <a:ext cx="5964524" cy="463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01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A96FA-F1C1-438E-BBE1-5B2317B8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Machine learning pipeline diagram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B6C1E87-B149-471D-8241-E75FB7497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80" y="962901"/>
            <a:ext cx="6170434" cy="46741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34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A3C13F-EDB1-4760-9E50-C8FC0FAD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Data flow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E073D369-CA9D-7901-A3BD-5DDAC51F4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03032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39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87E-F07A-78C3-465E-6AD5ADB3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E94666B-505A-B517-CA6B-1FCED2D6C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04" y="1291105"/>
            <a:ext cx="10387881" cy="4582571"/>
          </a:xfrm>
        </p:spPr>
      </p:pic>
    </p:spTree>
    <p:extLst>
      <p:ext uri="{BB962C8B-B14F-4D97-AF65-F5344CB8AC3E}">
        <p14:creationId xmlns:p14="http://schemas.microsoft.com/office/powerpoint/2010/main" val="177986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884C9C-4367-BB51-CA37-9FCE344F0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53706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98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396</TotalTime>
  <Words>254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Corona tweet classification system</vt:lpstr>
      <vt:lpstr>Table of contents</vt:lpstr>
      <vt:lpstr>Introduction</vt:lpstr>
      <vt:lpstr>Methods utilized - 1</vt:lpstr>
      <vt:lpstr>Methods utilized - 2</vt:lpstr>
      <vt:lpstr>Machine learning pipeline diagram</vt:lpstr>
      <vt:lpstr>Data flow</vt:lpstr>
      <vt:lpstr>Code snippets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Thank you!</vt:lpstr>
      <vt:lpstr>Any questions? feel free to ask them.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tweet classification system</dc:title>
  <cp:lastModifiedBy>Ahmad Faraz Ansari</cp:lastModifiedBy>
  <cp:revision>18</cp:revision>
  <dcterms:created xsi:type="dcterms:W3CDTF">2021-09-26T08:09:40Z</dcterms:created>
  <dcterms:modified xsi:type="dcterms:W3CDTF">2024-12-09T07:03:25Z</dcterms:modified>
</cp:coreProperties>
</file>