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  <p:sldMasterId id="2147483700" r:id="rId2"/>
  </p:sldMasterIdLst>
  <p:notesMasterIdLst>
    <p:notesMasterId r:id="rId14"/>
  </p:notesMasterIdLst>
  <p:sldIdLst>
    <p:sldId id="256" r:id="rId3"/>
    <p:sldId id="257" r:id="rId4"/>
    <p:sldId id="258" r:id="rId5"/>
    <p:sldId id="266" r:id="rId6"/>
    <p:sldId id="259" r:id="rId7"/>
    <p:sldId id="265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EBA1F2-495D-4BD8-A258-F851837D2BAA}" v="888" dt="2022-03-24T13:32:23.989"/>
    <p1510:client id="{9DB101EA-55DD-4290-AC21-AADAA13872B8}" v="10" dt="2022-03-24T13:36:24.086"/>
    <p1510:client id="{AB4282D4-5DFD-46B3-A597-FC576FB47E7B}" v="114" dt="2022-03-29T02:19:04.178"/>
  </p1510:revLst>
</p1510:revInfo>
</file>

<file path=ppt/tableStyles.xml><?xml version="1.0" encoding="utf-8"?>
<a:tblStyleLst xmlns:a="http://schemas.openxmlformats.org/drawingml/2006/main" def="{DDAB28E4-CC2C-499C-BD9D-7F85B8D8F148}">
  <a:tblStyle styleId="{DDAB28E4-CC2C-499C-BD9D-7F85B8D8F1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CA1A61F-E76F-4C90-8955-720FCF805CA9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55E9F1-9DB3-4283-94EE-A137FA149052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0A1886-4237-4AD6-9850-26CCDFF4DBD5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1DF40F-8C16-48C8-9539-F8854A2DE5A3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EF92F08-6D06-4EEE-B94F-9BA2D5026913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96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519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 rot="-3415034" flipH="1">
            <a:off x="5360216" y="72904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 rot="5400000">
            <a:off x="-1253772" y="2378259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11"/>
          <p:cNvGrpSpPr/>
          <p:nvPr/>
        </p:nvGrpSpPr>
        <p:grpSpPr>
          <a:xfrm rot="10800000" flipH="1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171" name="Google Shape;171;p1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1661788" y="1441452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"/>
          <p:cNvSpPr txBox="1">
            <a:spLocks noGrp="1"/>
          </p:cNvSpPr>
          <p:nvPr>
            <p:ph type="title" hasCustomPrompt="1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>
            <a:spLocks noGrp="1"/>
          </p:cNvSpPr>
          <p:nvPr>
            <p:ph type="body" idx="1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6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>
            <a:spLocks noGrp="1"/>
          </p:cNvSpPr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1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/>
          <p:nvPr/>
        </p:nvSpPr>
        <p:spPr>
          <a:xfrm rot="-3415034" flipH="1">
            <a:off x="6361616" y="30899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"/>
          <p:cNvSpPr/>
          <p:nvPr/>
        </p:nvSpPr>
        <p:spPr>
          <a:xfrm rot="1848056">
            <a:off x="2372175" y="2639561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14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237" name="Google Shape;237;p1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14"/>
          <p:cNvSpPr/>
          <p:nvPr/>
        </p:nvSpPr>
        <p:spPr>
          <a:xfrm rot="-7977677">
            <a:off x="1649745" y="498156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7092213" y="3598577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4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 rot="2465585" flipH="1">
            <a:off x="-2193957" y="2702195"/>
            <a:ext cx="4267802" cy="262566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"/>
          <p:cNvSpPr/>
          <p:nvPr/>
        </p:nvSpPr>
        <p:spPr>
          <a:xfrm rot="-6430284" flipH="1">
            <a:off x="6992855" y="-1008460"/>
            <a:ext cx="3967958" cy="3604468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-458900" y="-740250"/>
            <a:ext cx="2037008" cy="215420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1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subTitle" idx="2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subTitle" idx="3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subTitle" idx="4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title" hasCustomPrompt="1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2" name="Google Shape;272;p15"/>
          <p:cNvSpPr txBox="1">
            <a:spLocks noGrp="1"/>
          </p:cNvSpPr>
          <p:nvPr>
            <p:ph type="title" idx="5" hasCustomPrompt="1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3" name="Google Shape;273;p15"/>
          <p:cNvSpPr txBox="1">
            <a:spLocks noGrp="1"/>
          </p:cNvSpPr>
          <p:nvPr>
            <p:ph type="subTitle" idx="6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subTitle" idx="7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5"/>
          <p:cNvSpPr txBox="1">
            <a:spLocks noGrp="1"/>
          </p:cNvSpPr>
          <p:nvPr>
            <p:ph type="title" idx="8" hasCustomPrompt="1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>
            <a:spLocks noGrp="1"/>
          </p:cNvSpPr>
          <p:nvPr>
            <p:ph type="title" idx="9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5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/>
          <p:nvPr/>
        </p:nvSpPr>
        <p:spPr>
          <a:xfrm rot="672094">
            <a:off x="5584289" y="5626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"/>
          <p:cNvSpPr/>
          <p:nvPr/>
        </p:nvSpPr>
        <p:spPr>
          <a:xfrm rot="3414914">
            <a:off x="-1520563" y="790995"/>
            <a:ext cx="3987256" cy="3391668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16"/>
          <p:cNvGrpSpPr/>
          <p:nvPr/>
        </p:nvGrpSpPr>
        <p:grpSpPr>
          <a:xfrm rot="10800000" flipH="1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281" name="Google Shape;281;p1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6"/>
          <p:cNvSpPr/>
          <p:nvPr/>
        </p:nvSpPr>
        <p:spPr>
          <a:xfrm rot="1095657">
            <a:off x="1778030" y="3865579"/>
            <a:ext cx="1021004" cy="133344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1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title" hasCustomPrompt="1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18" name="Google Shape;318;p16"/>
          <p:cNvSpPr txBox="1">
            <a:spLocks noGrp="1"/>
          </p:cNvSpPr>
          <p:nvPr>
            <p:ph type="subTitle" idx="2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title" idx="3" hasCustomPrompt="1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4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title" idx="5" hasCustomPrompt="1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22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-1781954">
            <a:off x="6294084" y="45611"/>
            <a:ext cx="4658414" cy="476516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6619750" y="1260100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 rot="1145765" flipH="1">
            <a:off x="-1426013" y="-803761"/>
            <a:ext cx="3397353" cy="3383266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1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328" name="Google Shape;328;p17"/>
          <p:cNvGrpSpPr/>
          <p:nvPr/>
        </p:nvGrpSpPr>
        <p:grpSpPr>
          <a:xfrm rot="10800000" flipH="1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329" name="Google Shape;329;p1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2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8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23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"/>
          <p:cNvSpPr txBox="1">
            <a:spLocks noGrp="1"/>
          </p:cNvSpPr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3" name="Google Shape;443;p20"/>
          <p:cNvSpPr txBox="1">
            <a:spLocks noGrp="1"/>
          </p:cNvSpPr>
          <p:nvPr>
            <p:ph type="subTitle" idx="1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444" name="Google Shape;444;p20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445" name="Google Shape;445;p2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20"/>
          <p:cNvSpPr/>
          <p:nvPr/>
        </p:nvSpPr>
        <p:spPr>
          <a:xfrm rot="-5035031" flipH="1">
            <a:off x="4206940" y="751857"/>
            <a:ext cx="7221377" cy="444298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 rot="5400000">
            <a:off x="-2021747" y="226833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1280800" y="-652650"/>
            <a:ext cx="1871779" cy="179602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27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7039333" y="962822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1"/>
          <p:cNvSpPr/>
          <p:nvPr/>
        </p:nvSpPr>
        <p:spPr>
          <a:xfrm rot="5400000" flipH="1">
            <a:off x="-1331519" y="-591459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465320" y="34545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1"/>
          <p:cNvSpPr txBox="1">
            <a:spLocks noGrp="1"/>
          </p:cNvSpPr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21"/>
          <p:cNvSpPr txBox="1">
            <a:spLocks noGrp="1"/>
          </p:cNvSpPr>
          <p:nvPr>
            <p:ph type="subTitle" idx="1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3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2"/>
          <p:cNvSpPr/>
          <p:nvPr/>
        </p:nvSpPr>
        <p:spPr>
          <a:xfrm rot="-5620610">
            <a:off x="7759237" y="345401"/>
            <a:ext cx="3242370" cy="3111144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2"/>
          <p:cNvSpPr/>
          <p:nvPr/>
        </p:nvSpPr>
        <p:spPr>
          <a:xfrm rot="-5400000" flipH="1">
            <a:off x="-700258" y="2716121"/>
            <a:ext cx="3397312" cy="338322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2"/>
          <p:cNvSpPr/>
          <p:nvPr/>
        </p:nvSpPr>
        <p:spPr>
          <a:xfrm rot="1891771" flipH="1">
            <a:off x="3633391" y="3134640"/>
            <a:ext cx="2182046" cy="372026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8" name="Google Shape;518;p22"/>
          <p:cNvSpPr txBox="1">
            <a:spLocks noGrp="1"/>
          </p:cNvSpPr>
          <p:nvPr>
            <p:ph type="subTitle" idx="1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22"/>
          <p:cNvSpPr txBox="1">
            <a:spLocks noGrp="1"/>
          </p:cNvSpPr>
          <p:nvPr>
            <p:ph type="subTitle" idx="2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2"/>
          <p:cNvSpPr txBox="1">
            <a:spLocks noGrp="1"/>
          </p:cNvSpPr>
          <p:nvPr>
            <p:ph type="subTitle" idx="3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2"/>
          <p:cNvSpPr txBox="1">
            <a:spLocks noGrp="1"/>
          </p:cNvSpPr>
          <p:nvPr>
            <p:ph type="subTitle" idx="4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8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"/>
          <p:cNvSpPr/>
          <p:nvPr/>
        </p:nvSpPr>
        <p:spPr>
          <a:xfrm rot="5035045">
            <a:off x="-2322768" y="2876704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3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525" name="Google Shape;525;p2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23"/>
          <p:cNvSpPr/>
          <p:nvPr/>
        </p:nvSpPr>
        <p:spPr>
          <a:xfrm rot="-4280482">
            <a:off x="6793782" y="-1466885"/>
            <a:ext cx="3375483" cy="502433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3"/>
          <p:cNvSpPr/>
          <p:nvPr/>
        </p:nvSpPr>
        <p:spPr>
          <a:xfrm rot="-7977677">
            <a:off x="5123145" y="40561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2" name="Google Shape;562;p23"/>
          <p:cNvSpPr txBox="1">
            <a:spLocks noGrp="1"/>
          </p:cNvSpPr>
          <p:nvPr>
            <p:ph type="subTitle" idx="1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23"/>
          <p:cNvSpPr txBox="1">
            <a:spLocks noGrp="1"/>
          </p:cNvSpPr>
          <p:nvPr>
            <p:ph type="subTitle" idx="2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23"/>
          <p:cNvSpPr txBox="1">
            <a:spLocks noGrp="1"/>
          </p:cNvSpPr>
          <p:nvPr>
            <p:ph type="subTitle" idx="3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23"/>
          <p:cNvSpPr txBox="1">
            <a:spLocks noGrp="1"/>
          </p:cNvSpPr>
          <p:nvPr>
            <p:ph type="subTitle" idx="4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23"/>
          <p:cNvSpPr txBox="1">
            <a:spLocks noGrp="1"/>
          </p:cNvSpPr>
          <p:nvPr>
            <p:ph type="subTitle" idx="5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23"/>
          <p:cNvSpPr txBox="1">
            <a:spLocks noGrp="1"/>
          </p:cNvSpPr>
          <p:nvPr>
            <p:ph type="subTitle" idx="6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0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/>
          <p:nvPr/>
        </p:nvSpPr>
        <p:spPr>
          <a:xfrm rot="-7977680">
            <a:off x="2936026" y="3869950"/>
            <a:ext cx="2430109" cy="2331757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4"/>
          <p:cNvGrpSpPr/>
          <p:nvPr/>
        </p:nvGrpSpPr>
        <p:grpSpPr>
          <a:xfrm rot="10800000" flipH="1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571" name="Google Shape;571;p2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24"/>
          <p:cNvSpPr/>
          <p:nvPr/>
        </p:nvSpPr>
        <p:spPr>
          <a:xfrm rot="135969" flipH="1">
            <a:off x="-993079" y="-957313"/>
            <a:ext cx="3397316" cy="338322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7" name="Google Shape;607;p24"/>
          <p:cNvSpPr txBox="1">
            <a:spLocks noGrp="1"/>
          </p:cNvSpPr>
          <p:nvPr>
            <p:ph type="subTitle" idx="1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24"/>
          <p:cNvSpPr txBox="1">
            <a:spLocks noGrp="1"/>
          </p:cNvSpPr>
          <p:nvPr>
            <p:ph type="subTitle" idx="2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24"/>
          <p:cNvSpPr txBox="1">
            <a:spLocks noGrp="1"/>
          </p:cNvSpPr>
          <p:nvPr>
            <p:ph type="subTitle" idx="3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24"/>
          <p:cNvSpPr txBox="1">
            <a:spLocks noGrp="1"/>
          </p:cNvSpPr>
          <p:nvPr>
            <p:ph type="subTitle" idx="4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24"/>
          <p:cNvSpPr txBox="1">
            <a:spLocks noGrp="1"/>
          </p:cNvSpPr>
          <p:nvPr>
            <p:ph type="subTitle" idx="5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24"/>
          <p:cNvSpPr txBox="1">
            <a:spLocks noGrp="1"/>
          </p:cNvSpPr>
          <p:nvPr>
            <p:ph type="subTitle" idx="6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24"/>
          <p:cNvSpPr txBox="1">
            <a:spLocks noGrp="1"/>
          </p:cNvSpPr>
          <p:nvPr>
            <p:ph type="subTitle" idx="7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24"/>
          <p:cNvSpPr txBox="1">
            <a:spLocks noGrp="1"/>
          </p:cNvSpPr>
          <p:nvPr>
            <p:ph type="subTitle" idx="8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24"/>
          <p:cNvSpPr/>
          <p:nvPr/>
        </p:nvSpPr>
        <p:spPr>
          <a:xfrm rot="-5035048" flipH="1">
            <a:off x="5373790" y="594172"/>
            <a:ext cx="6829100" cy="420164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9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5"/>
          <p:cNvSpPr/>
          <p:nvPr/>
        </p:nvSpPr>
        <p:spPr>
          <a:xfrm>
            <a:off x="4487750" y="727477"/>
            <a:ext cx="6559985" cy="523628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5"/>
          <p:cNvSpPr/>
          <p:nvPr/>
        </p:nvSpPr>
        <p:spPr>
          <a:xfrm rot="5400000">
            <a:off x="-2563625" y="112598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5"/>
          <p:cNvSpPr/>
          <p:nvPr/>
        </p:nvSpPr>
        <p:spPr>
          <a:xfrm rot="-7977677">
            <a:off x="635395" y="-298381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1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25"/>
          <p:cNvSpPr txBox="1">
            <a:spLocks noGrp="1"/>
          </p:cNvSpPr>
          <p:nvPr>
            <p:ph type="subTitle" idx="2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25"/>
          <p:cNvSpPr txBox="1">
            <a:spLocks noGrp="1"/>
          </p:cNvSpPr>
          <p:nvPr>
            <p:ph type="subTitle" idx="3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25"/>
          <p:cNvSpPr txBox="1">
            <a:spLocks noGrp="1"/>
          </p:cNvSpPr>
          <p:nvPr>
            <p:ph type="subTitle" idx="4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5"/>
          <p:cNvSpPr txBox="1">
            <a:spLocks noGrp="1"/>
          </p:cNvSpPr>
          <p:nvPr>
            <p:ph type="subTitle" idx="5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25"/>
          <p:cNvSpPr txBox="1">
            <a:spLocks noGrp="1"/>
          </p:cNvSpPr>
          <p:nvPr>
            <p:ph type="subTitle" idx="6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25"/>
          <p:cNvSpPr txBox="1">
            <a:spLocks noGrp="1"/>
          </p:cNvSpPr>
          <p:nvPr>
            <p:ph type="subTitle" idx="7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25"/>
          <p:cNvSpPr txBox="1">
            <a:spLocks noGrp="1"/>
          </p:cNvSpPr>
          <p:nvPr>
            <p:ph type="subTitle" idx="8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5"/>
          <p:cNvSpPr txBox="1">
            <a:spLocks noGrp="1"/>
          </p:cNvSpPr>
          <p:nvPr>
            <p:ph type="subTitle" idx="9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25"/>
          <p:cNvSpPr txBox="1">
            <a:spLocks noGrp="1"/>
          </p:cNvSpPr>
          <p:nvPr>
            <p:ph type="subTitle" idx="13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25"/>
          <p:cNvSpPr txBox="1">
            <a:spLocks noGrp="1"/>
          </p:cNvSpPr>
          <p:nvPr>
            <p:ph type="subTitle" idx="14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25"/>
          <p:cNvSpPr txBox="1">
            <a:spLocks noGrp="1"/>
          </p:cNvSpPr>
          <p:nvPr>
            <p:ph type="subTitle" idx="15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 rot="-8234214" flipH="1">
            <a:off x="6462164" y="-167221"/>
            <a:ext cx="4162685" cy="256099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6"/>
          <p:cNvSpPr/>
          <p:nvPr/>
        </p:nvSpPr>
        <p:spPr>
          <a:xfrm rot="672094">
            <a:off x="-1833836" y="1849763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6"/>
          <p:cNvSpPr/>
          <p:nvPr/>
        </p:nvSpPr>
        <p:spPr>
          <a:xfrm>
            <a:off x="8042975" y="3533675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"/>
          <p:cNvSpPr/>
          <p:nvPr/>
        </p:nvSpPr>
        <p:spPr>
          <a:xfrm rot="-2505069" flipH="1">
            <a:off x="6267646" y="1159768"/>
            <a:ext cx="4436783" cy="371422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 rot="3781174">
            <a:off x="-1644519" y="1806437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27"/>
          <p:cNvGrpSpPr/>
          <p:nvPr/>
        </p:nvGrpSpPr>
        <p:grpSpPr>
          <a:xfrm rot="10800000" flipH="1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642" name="Google Shape;642;p2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4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8"/>
          <p:cNvSpPr/>
          <p:nvPr/>
        </p:nvSpPr>
        <p:spPr>
          <a:xfrm rot="5400000">
            <a:off x="-897085" y="455393"/>
            <a:ext cx="4906632" cy="4469596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8"/>
          <p:cNvSpPr/>
          <p:nvPr/>
        </p:nvSpPr>
        <p:spPr>
          <a:xfrm rot="4271990">
            <a:off x="6861805" y="3034227"/>
            <a:ext cx="3403945" cy="338983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7014776" y="357427"/>
            <a:ext cx="801658" cy="707098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5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 rot="8100090">
            <a:off x="-1277624" y="-498533"/>
            <a:ext cx="4047120" cy="248996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9"/>
          <p:cNvSpPr/>
          <p:nvPr/>
        </p:nvSpPr>
        <p:spPr>
          <a:xfrm rot="-2262480" flipH="1">
            <a:off x="5470609" y="3669962"/>
            <a:ext cx="4913469" cy="302290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6" name="Google Shape;686;p29"/>
          <p:cNvSpPr/>
          <p:nvPr/>
        </p:nvSpPr>
        <p:spPr>
          <a:xfrm rot="-7977666">
            <a:off x="7581866" y="92418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6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0"/>
          <p:cNvSpPr/>
          <p:nvPr/>
        </p:nvSpPr>
        <p:spPr>
          <a:xfrm rot="5575585">
            <a:off x="-1934287" y="-969252"/>
            <a:ext cx="4436755" cy="371424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0"/>
          <p:cNvSpPr/>
          <p:nvPr/>
        </p:nvSpPr>
        <p:spPr>
          <a:xfrm>
            <a:off x="4971452" y="887873"/>
            <a:ext cx="5492180" cy="3689245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0"/>
          <p:cNvSpPr/>
          <p:nvPr/>
        </p:nvSpPr>
        <p:spPr>
          <a:xfrm rot="-7977666">
            <a:off x="3954029" y="465603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8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/>
          <p:nvPr/>
        </p:nvSpPr>
        <p:spPr>
          <a:xfrm rot="912733" flipH="1">
            <a:off x="-1572654" y="597947"/>
            <a:ext cx="3253667" cy="548082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1"/>
          <p:cNvSpPr/>
          <p:nvPr/>
        </p:nvSpPr>
        <p:spPr>
          <a:xfrm rot="-482288">
            <a:off x="6784912" y="-733687"/>
            <a:ext cx="3654738" cy="363958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1"/>
          <p:cNvSpPr/>
          <p:nvPr/>
        </p:nvSpPr>
        <p:spPr>
          <a:xfrm rot="3320924">
            <a:off x="8443534" y="3822428"/>
            <a:ext cx="1269688" cy="165823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0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/>
          <p:nvPr/>
        </p:nvSpPr>
        <p:spPr>
          <a:xfrm rot="-5620610">
            <a:off x="8235762" y="2503251"/>
            <a:ext cx="3242370" cy="3111144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2"/>
          <p:cNvSpPr/>
          <p:nvPr/>
        </p:nvSpPr>
        <p:spPr>
          <a:xfrm rot="-595142" flipH="1">
            <a:off x="-1233073" y="-485172"/>
            <a:ext cx="3397327" cy="338324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/>
          <p:nvPr/>
        </p:nvSpPr>
        <p:spPr>
          <a:xfrm rot="-7977683">
            <a:off x="6409699" y="-2923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21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/>
          <p:nvPr/>
        </p:nvSpPr>
        <p:spPr>
          <a:xfrm rot="-5400000" flipH="1">
            <a:off x="5697375" y="63118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705" name="Google Shape;705;p33"/>
          <p:cNvGrpSpPr/>
          <p:nvPr/>
        </p:nvGrpSpPr>
        <p:grpSpPr>
          <a:xfrm rot="10800000" flipH="1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706" name="Google Shape;706;p3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/>
          <p:nvPr/>
        </p:nvSpPr>
        <p:spPr>
          <a:xfrm rot="-2187687">
            <a:off x="6997415" y="2824325"/>
            <a:ext cx="1938838" cy="3305612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4"/>
          <p:cNvSpPr/>
          <p:nvPr/>
        </p:nvSpPr>
        <p:spPr>
          <a:xfrm rot="1855510">
            <a:off x="2523490" y="1937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4"/>
          <p:cNvSpPr/>
          <p:nvPr/>
        </p:nvSpPr>
        <p:spPr>
          <a:xfrm rot="10800000" flipH="1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4"/>
          <p:cNvGrpSpPr/>
          <p:nvPr/>
        </p:nvGrpSpPr>
        <p:grpSpPr>
          <a:xfrm rot="10800000" flipH="1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745" name="Google Shape;745;p3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34"/>
          <p:cNvSpPr/>
          <p:nvPr/>
        </p:nvSpPr>
        <p:spPr>
          <a:xfrm rot="-7977683">
            <a:off x="6033949" y="548625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8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/>
          <p:nvPr/>
        </p:nvSpPr>
        <p:spPr>
          <a:xfrm rot="-7977683">
            <a:off x="1484724" y="15164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5"/>
          <p:cNvSpPr/>
          <p:nvPr/>
        </p:nvSpPr>
        <p:spPr>
          <a:xfrm rot="288619" flipH="1">
            <a:off x="-1415244" y="1158707"/>
            <a:ext cx="4829256" cy="494005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5"/>
          <p:cNvSpPr/>
          <p:nvPr/>
        </p:nvSpPr>
        <p:spPr>
          <a:xfrm rot="-8533595">
            <a:off x="7105388" y="-706575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5"/>
          <p:cNvSpPr/>
          <p:nvPr/>
        </p:nvSpPr>
        <p:spPr>
          <a:xfrm>
            <a:off x="6970750" y="2154714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35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788" name="Google Shape;788;p3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5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3" name="Google Shape;823;p35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3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6"/>
          <p:cNvSpPr/>
          <p:nvPr/>
        </p:nvSpPr>
        <p:spPr>
          <a:xfrm rot="-5716269">
            <a:off x="3090772" y="121523"/>
            <a:ext cx="3242308" cy="5108995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36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827" name="Google Shape;827;p36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1" name="Google Shape;851;p3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2" name="Google Shape;852;p36"/>
          <p:cNvSpPr txBox="1">
            <a:spLocks noGrp="1"/>
          </p:cNvSpPr>
          <p:nvPr>
            <p:ph type="title" idx="2" hasCustomPrompt="1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3" name="Google Shape;853;p36"/>
          <p:cNvSpPr/>
          <p:nvPr/>
        </p:nvSpPr>
        <p:spPr>
          <a:xfrm flipH="1">
            <a:off x="6154471" y="760963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36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856" name="Google Shape;856;p3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7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7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7"/>
          <p:cNvSpPr/>
          <p:nvPr/>
        </p:nvSpPr>
        <p:spPr>
          <a:xfrm rot="3781224">
            <a:off x="-1829431" y="2502688"/>
            <a:ext cx="6147391" cy="378204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7"/>
          <p:cNvSpPr/>
          <p:nvPr/>
        </p:nvSpPr>
        <p:spPr>
          <a:xfrm rot="-1693254" flipH="1">
            <a:off x="7048898" y="1570932"/>
            <a:ext cx="2436429" cy="415397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5" name="Google Shape;895;p37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896" name="Google Shape;896;p37"/>
          <p:cNvGrpSpPr/>
          <p:nvPr/>
        </p:nvGrpSpPr>
        <p:grpSpPr>
          <a:xfrm rot="10800000" flipH="1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897" name="Google Shape;897;p3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9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8"/>
          <p:cNvSpPr/>
          <p:nvPr/>
        </p:nvSpPr>
        <p:spPr>
          <a:xfrm rot="199611" flipH="1">
            <a:off x="-1222385" y="1111794"/>
            <a:ext cx="4658395" cy="476529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8"/>
          <p:cNvSpPr/>
          <p:nvPr/>
        </p:nvSpPr>
        <p:spPr>
          <a:xfrm rot="-5035045" flipH="1">
            <a:off x="5862077" y="-226971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8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38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936" name="Google Shape;936;p3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38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1" name="Google Shape;971;p38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2_2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-5620636">
            <a:off x="7260268" y="484121"/>
            <a:ext cx="2991681" cy="287060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0"/>
          <p:cNvSpPr/>
          <p:nvPr/>
        </p:nvSpPr>
        <p:spPr>
          <a:xfrm rot="135969" flipH="1">
            <a:off x="-1259479" y="-732013"/>
            <a:ext cx="3397316" cy="338322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0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40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982" name="Google Shape;982;p4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0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7" name="Google Shape;1017;p40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75" y="1620000"/>
            <a:ext cx="9143837" cy="2281200"/>
          </a:xfrm>
          <a:custGeom>
            <a:avLst/>
            <a:gdLst/>
            <a:ahLst/>
            <a:cxnLst/>
            <a:rect l="l" t="t" r="r" b="b"/>
            <a:pathLst>
              <a:path w="305584" h="121664" extrusionOk="0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 rot="5400000">
            <a:off x="-1596150" y="-854219"/>
            <a:ext cx="3561783" cy="302965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7699300" y="2874875"/>
            <a:ext cx="1176089" cy="153598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3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4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/>
          <p:nvPr/>
        </p:nvSpPr>
        <p:spPr>
          <a:xfrm rot="-1390808" flipH="1">
            <a:off x="4052075" y="2819900"/>
            <a:ext cx="1938821" cy="3305584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2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1"/>
          <p:cNvSpPr/>
          <p:nvPr/>
        </p:nvSpPr>
        <p:spPr>
          <a:xfrm rot="-455554">
            <a:off x="6637849" y="-126684"/>
            <a:ext cx="3253668" cy="548076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1"/>
          <p:cNvSpPr/>
          <p:nvPr/>
        </p:nvSpPr>
        <p:spPr>
          <a:xfrm rot="-7977677">
            <a:off x="5635995" y="15093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1"/>
          <p:cNvSpPr/>
          <p:nvPr/>
        </p:nvSpPr>
        <p:spPr>
          <a:xfrm rot="8880872">
            <a:off x="-2066784" y="-214836"/>
            <a:ext cx="4047011" cy="2490084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1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3" name="Google Shape;1023;p41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4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2"/>
          <p:cNvSpPr/>
          <p:nvPr/>
        </p:nvSpPr>
        <p:spPr>
          <a:xfrm rot="-4971949">
            <a:off x="-1978224" y="-993266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6" name="Google Shape;1026;p42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1027" name="Google Shape;1027;p42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42"/>
          <p:cNvSpPr/>
          <p:nvPr/>
        </p:nvSpPr>
        <p:spPr>
          <a:xfrm rot="250550" flipH="1">
            <a:off x="838717" y="3110207"/>
            <a:ext cx="5950574" cy="36610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42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3" name="Google Shape;1053;p42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5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43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1056" name="Google Shape;1056;p4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43"/>
          <p:cNvSpPr/>
          <p:nvPr/>
        </p:nvSpPr>
        <p:spPr>
          <a:xfrm rot="-919010">
            <a:off x="6732142" y="-371518"/>
            <a:ext cx="3397275" cy="338318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3"/>
          <p:cNvSpPr/>
          <p:nvPr/>
        </p:nvSpPr>
        <p:spPr>
          <a:xfrm rot="-5620636">
            <a:off x="-1100482" y="1591409"/>
            <a:ext cx="2991681" cy="287060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3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3" name="Google Shape;1093;p43"/>
          <p:cNvSpPr txBox="1">
            <a:spLocks noGrp="1"/>
          </p:cNvSpPr>
          <p:nvPr>
            <p:ph type="subTitle" idx="1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6"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4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44"/>
          <p:cNvSpPr/>
          <p:nvPr/>
        </p:nvSpPr>
        <p:spPr>
          <a:xfrm rot="-4971949">
            <a:off x="6653151" y="1865359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4"/>
          <p:cNvSpPr/>
          <p:nvPr/>
        </p:nvSpPr>
        <p:spPr>
          <a:xfrm rot="7019959" flipH="1">
            <a:off x="-962151" y="-1327476"/>
            <a:ext cx="4047102" cy="249001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4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9" name="Google Shape;1099;p44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7_1"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5"/>
          <p:cNvSpPr/>
          <p:nvPr/>
        </p:nvSpPr>
        <p:spPr>
          <a:xfrm rot="-4971949">
            <a:off x="6499451" y="687059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45"/>
          <p:cNvSpPr/>
          <p:nvPr/>
        </p:nvSpPr>
        <p:spPr>
          <a:xfrm rot="9475593">
            <a:off x="-1974698" y="-446077"/>
            <a:ext cx="4047145" cy="2489949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45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4" name="Google Shape;1104;p45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2643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7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6"/>
          <p:cNvSpPr/>
          <p:nvPr/>
        </p:nvSpPr>
        <p:spPr>
          <a:xfrm rot="-5400000" flipH="1">
            <a:off x="6051628" y="169178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6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8" name="Google Shape;1108;p46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1109" name="Google Shape;1109;p4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46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4" name="Google Shape;1144;p46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rot="5716307" flipH="1">
            <a:off x="3128709" y="-17350"/>
            <a:ext cx="3009510" cy="59115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7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8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48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9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228" name="Google Shape;1228;p49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9"/>
          <p:cNvSpPr/>
          <p:nvPr/>
        </p:nvSpPr>
        <p:spPr>
          <a:xfrm rot="-3415034" flipH="1">
            <a:off x="5349941" y="647072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9"/>
          <p:cNvSpPr/>
          <p:nvPr/>
        </p:nvSpPr>
        <p:spPr>
          <a:xfrm rot="1379372">
            <a:off x="5149944" y="2281365"/>
            <a:ext cx="1343009" cy="1754062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9"/>
          <p:cNvSpPr/>
          <p:nvPr/>
        </p:nvSpPr>
        <p:spPr>
          <a:xfrm>
            <a:off x="-767475" y="502200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1836150" y="11752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160949" y="316425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50"/>
          <p:cNvSpPr/>
          <p:nvPr/>
        </p:nvSpPr>
        <p:spPr>
          <a:xfrm rot="4742319" flipH="1">
            <a:off x="6790763" y="-645967"/>
            <a:ext cx="3210858" cy="319754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rot="288619" flipH="1">
            <a:off x="-1653681" y="13253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 rot="-1855510" flipH="1">
            <a:off x="2277590" y="3269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"/>
          <p:cNvSpPr/>
          <p:nvPr/>
        </p:nvSpPr>
        <p:spPr>
          <a:xfrm rot="-458900">
            <a:off x="-1050010" y="1201201"/>
            <a:ext cx="3369322" cy="3877052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-5776221" flipH="1">
            <a:off x="5743624" y="-1186688"/>
            <a:ext cx="4752751" cy="434645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8329862" flipH="1">
            <a:off x="3226188" y="-1327516"/>
            <a:ext cx="2044712" cy="348606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7018450" y="3331851"/>
            <a:ext cx="1020984" cy="133342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0A299">
              <a:alpha val="55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  <p:sp>
        <p:nvSpPr>
          <p:cNvPr id="164" name="Google Shape;164;p10"/>
          <p:cNvSpPr/>
          <p:nvPr/>
        </p:nvSpPr>
        <p:spPr>
          <a:xfrm rot="7018826" flipH="1">
            <a:off x="2857318" y="-764238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-8259636" flipH="1">
            <a:off x="4411264" y="3000624"/>
            <a:ext cx="3210911" cy="3197598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2285225" y="3225607"/>
            <a:ext cx="1419128" cy="12517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5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14" name="Google Shape;1314;p5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572883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>
                <a:solidFill>
                  <a:schemeClr val="accent2"/>
                </a:solidFill>
              </a:rPr>
              <a:t>Anusha's Supermarket</a:t>
            </a:r>
            <a:br>
              <a:rPr lang="en" sz="4000">
                <a:solidFill>
                  <a:schemeClr val="accent2"/>
                </a:solidFill>
              </a:rPr>
            </a:br>
            <a:br>
              <a:rPr lang="en" sz="4000"/>
            </a:br>
            <a:r>
              <a:rPr lang="en" sz="4000">
                <a:solidFill>
                  <a:schemeClr val="accent2"/>
                </a:solidFill>
              </a:rPr>
              <a:t>A Project by Faraz Ghani</a:t>
            </a:r>
            <a:br>
              <a:rPr lang="en" sz="4000">
                <a:solidFill>
                  <a:schemeClr val="accent2"/>
                </a:solidFill>
              </a:rPr>
            </a:br>
            <a:r>
              <a:rPr lang="en" sz="4000">
                <a:solidFill>
                  <a:schemeClr val="accent2"/>
                </a:solidFill>
              </a:rPr>
              <a:t>21sw081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RECEIPT</a:t>
            </a:r>
            <a:endParaRPr lang="en-US"/>
          </a:p>
        </p:txBody>
      </p:sp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 b="1"/>
              <a:t>This is a preview of a sample receipt.</a:t>
            </a:r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C97B090-961A-E911-A9BA-E0080C43C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89" y="2009727"/>
            <a:ext cx="5049370" cy="24941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90" name="Google Shape;1390;p6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FFE746-6356-8114-22A2-4759A01930F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467288" y="106566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 b="1"/>
              <a:t>This program can be used in retail system for shopping experience of the customers. It can easily be modified by modifying the price and/or the item itself by editing the .txt files provided along with the source code. When the shopping experience is completed a receipt is generated in txt file that can be printed into a hard copy to provide the customer a proof of their purchase.</a:t>
            </a:r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What this program does?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5317" y="31758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endParaRPr lang="en-US"/>
          </a:p>
        </p:txBody>
      </p:sp>
      <p:sp>
        <p:nvSpPr>
          <p:cNvPr id="38" name="Google Shape;1326;p55">
            <a:extLst>
              <a:ext uri="{FF2B5EF4-FFF2-40B4-BE49-F238E27FC236}">
                <a16:creationId xmlns:a16="http://schemas.microsoft.com/office/drawing/2014/main" id="{88EACAEA-09B9-06B9-3078-BD8DFCA54D9C}"/>
              </a:ext>
            </a:extLst>
          </p:cNvPr>
          <p:cNvSpPr txBox="1">
            <a:spLocks/>
          </p:cNvSpPr>
          <p:nvPr/>
        </p:nvSpPr>
        <p:spPr>
          <a:xfrm>
            <a:off x="496225" y="335014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en" sz="2400" b="1"/>
              <a:t>The program starts of at the welcome page where it asks the user wether they are a customer or an</a:t>
            </a:r>
            <a:endParaRPr lang="en-US"/>
          </a:p>
          <a:p>
            <a:pPr marL="0" indent="0"/>
            <a:r>
              <a:rPr lang="en" sz="2400" b="1" err="1"/>
              <a:t>Employee.This</a:t>
            </a:r>
            <a:r>
              <a:rPr lang="en" sz="2400" b="1"/>
              <a:t> is done in order to decide </a:t>
            </a:r>
            <a:r>
              <a:rPr lang="en" sz="2400" b="1" err="1"/>
              <a:t>wether</a:t>
            </a:r>
            <a:r>
              <a:rPr lang="en" sz="2400" b="1"/>
              <a:t> to apply the special </a:t>
            </a:r>
            <a:r>
              <a:rPr lang="en" sz="2400" b="1" err="1"/>
              <a:t>empolyee</a:t>
            </a:r>
            <a:r>
              <a:rPr lang="en" sz="2400" b="1"/>
              <a:t> discount to the total or not.</a:t>
            </a:r>
            <a:endParaRPr lang="en-US"/>
          </a:p>
        </p:txBody>
      </p:sp>
      <p:pic>
        <p:nvPicPr>
          <p:cNvPr id="39" name="Picture 39" descr="Text&#10;&#10;Description automatically generated">
            <a:extLst>
              <a:ext uri="{FF2B5EF4-FFF2-40B4-BE49-F238E27FC236}">
                <a16:creationId xmlns:a16="http://schemas.microsoft.com/office/drawing/2014/main" id="{AAB6DDF5-8297-EBA9-7B95-31DB73B9E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4" y="2162752"/>
            <a:ext cx="5477718" cy="2916350"/>
          </a:xfrm>
          <a:prstGeom prst="rect">
            <a:avLst/>
          </a:prstGeom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8137617A-B493-B6B1-0029-9FC305643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655" y="2164312"/>
            <a:ext cx="6032020" cy="29391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5317" y="31758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endParaRPr lang="en-US"/>
          </a:p>
        </p:txBody>
      </p:sp>
      <p:sp>
        <p:nvSpPr>
          <p:cNvPr id="38" name="Google Shape;1326;p55">
            <a:extLst>
              <a:ext uri="{FF2B5EF4-FFF2-40B4-BE49-F238E27FC236}">
                <a16:creationId xmlns:a16="http://schemas.microsoft.com/office/drawing/2014/main" id="{88EACAEA-09B9-06B9-3078-BD8DFCA54D9C}"/>
              </a:ext>
            </a:extLst>
          </p:cNvPr>
          <p:cNvSpPr txBox="1">
            <a:spLocks/>
          </p:cNvSpPr>
          <p:nvPr/>
        </p:nvSpPr>
        <p:spPr>
          <a:xfrm>
            <a:off x="496225" y="335014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en" sz="2400" b="1" dirty="0"/>
              <a:t>The main function basically gets the customer name and calls the functions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5374A88E-9CB1-CD35-E444-CC6F14B86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985" y="1290954"/>
            <a:ext cx="4015596" cy="388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3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-605855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Login system</a:t>
            </a:r>
            <a:endParaRPr lang="en-US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231472" y="882698"/>
            <a:ext cx="6818505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200"/>
              </a:spcAft>
            </a:pPr>
            <a:r>
              <a:rPr lang="en" sz="2400" b="1"/>
              <a:t>If the user chooses the employee option then they will be directed to a login system where they must enter the employee username and password in order to utilize the discount.</a:t>
            </a:r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85364DE2-C8D5-979C-3DFD-039100950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4" y="2419626"/>
            <a:ext cx="4479403" cy="2720462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75FF202E-24B2-6C9C-29EE-D2FC65893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843" y="2415985"/>
            <a:ext cx="4468482" cy="27269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-605855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Price management.</a:t>
            </a:r>
            <a:endParaRPr lang="en-US"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231472" y="882698"/>
            <a:ext cx="6818505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200"/>
              </a:spcAft>
            </a:pPr>
            <a:r>
              <a:rPr lang="en" sz="2400" b="1" dirty="0"/>
              <a:t>After the login the user will have an addition option to edit the prices of the items which will ultimately edit the </a:t>
            </a:r>
            <a:r>
              <a:rPr lang="en" sz="2400" b="1" dirty="0" err="1"/>
              <a:t>txt</a:t>
            </a:r>
            <a:r>
              <a:rPr lang="en" sz="2400" b="1" dirty="0"/>
              <a:t> file.</a:t>
            </a:r>
            <a:endParaRPr lang="en-US" dirty="0"/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17AD304-BDB4-C85D-DE20-FD30FC29D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87" y="2121101"/>
            <a:ext cx="3357832" cy="3025552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D5C509DD-9C8A-29EA-598C-5482E9CA3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306" y="2071920"/>
            <a:ext cx="3131388" cy="311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3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Main menu</a:t>
            </a:r>
            <a:endParaRPr lang="en-US"/>
          </a:p>
        </p:txBody>
      </p:sp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713225" y="977642"/>
            <a:ext cx="7717500" cy="372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400" b="1">
                <a:solidFill>
                  <a:schemeClr val="accent2"/>
                </a:solidFill>
              </a:rPr>
              <a:t>Here the user can add to their cart, check their cart, continue to checkout or exit the program.</a:t>
            </a:r>
            <a:endParaRPr lang="en" b="1">
              <a:solidFill>
                <a:schemeClr val="accent2"/>
              </a:solidFill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09F091D-A490-9D15-1C57-977D06CE4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50" y="2646143"/>
            <a:ext cx="5193812" cy="249496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D0170D0-49CF-66E8-03DA-09E2CFD95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957" y="1903255"/>
            <a:ext cx="3789152" cy="32455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713250" y="156402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</a:t>
            </a:r>
          </a:p>
        </p:txBody>
      </p:sp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713250" y="616648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SzPts val="1600"/>
              <a:buNone/>
            </a:pPr>
            <a:r>
              <a:rPr lang="en" sz="2400" b="1"/>
              <a:t>When the users selects the add item option then they are provided with a list of items along with their price. This list can easily be modified by modifying the .txt files as explained earlier.</a:t>
            </a:r>
          </a:p>
        </p:txBody>
      </p:sp>
      <p:pic>
        <p:nvPicPr>
          <p:cNvPr id="2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AE1B9098-DEBC-C471-E4F8-047DE9A8F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54" y="2574768"/>
            <a:ext cx="4964092" cy="255568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E9A288F-739F-BF59-8114-804045DA1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325" y="2159850"/>
            <a:ext cx="2894162" cy="29588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60"/>
          <p:cNvSpPr txBox="1">
            <a:spLocks noGrp="1"/>
          </p:cNvSpPr>
          <p:nvPr>
            <p:ph type="title"/>
          </p:nvPr>
        </p:nvSpPr>
        <p:spPr>
          <a:xfrm>
            <a:off x="1569450" y="-656494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</a:t>
            </a:r>
            <a:endParaRPr lang="en-US"/>
          </a:p>
        </p:txBody>
      </p:sp>
      <p:sp>
        <p:nvSpPr>
          <p:cNvPr id="1376" name="Google Shape;1376;p60"/>
          <p:cNvSpPr txBox="1">
            <a:spLocks noGrp="1"/>
          </p:cNvSpPr>
          <p:nvPr>
            <p:ph type="subTitle" idx="1"/>
          </p:nvPr>
        </p:nvSpPr>
        <p:spPr>
          <a:xfrm>
            <a:off x="1533279" y="665673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sz="2400" b="1"/>
              <a:t>The user interface of the cart is simple and displays a replica of what the receipt will look  like.</a:t>
            </a:r>
            <a:endParaRPr lang="en"/>
          </a:p>
        </p:txBody>
      </p:sp>
      <p:sp>
        <p:nvSpPr>
          <p:cNvPr id="1377" name="Google Shape;1377;p60"/>
          <p:cNvSpPr/>
          <p:nvPr/>
        </p:nvSpPr>
        <p:spPr>
          <a:xfrm>
            <a:off x="3881688" y="38193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CD800FA3-197A-1ED4-1395-E4123DEC9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924" y="2703107"/>
            <a:ext cx="4659785" cy="2435698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6894EB7B-1690-ABDB-21C6-04BCBF4E1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240" y="1957836"/>
            <a:ext cx="4371435" cy="31903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Elegant Education Pack for Students by Slidesgo</vt:lpstr>
      <vt:lpstr>Slidesgo Final Pages</vt:lpstr>
      <vt:lpstr>Anusha's Supermarket  A Project by Faraz Ghani 21sw081</vt:lpstr>
      <vt:lpstr>What this program does?</vt:lpstr>
      <vt:lpstr>UI</vt:lpstr>
      <vt:lpstr>UI</vt:lpstr>
      <vt:lpstr>Login system</vt:lpstr>
      <vt:lpstr>Price management.</vt:lpstr>
      <vt:lpstr>Main menu</vt:lpstr>
      <vt:lpstr>Stock</vt:lpstr>
      <vt:lpstr>CART</vt:lpstr>
      <vt:lpstr>RECEIPT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</dc:title>
  <cp:revision>44</cp:revision>
  <dcterms:modified xsi:type="dcterms:W3CDTF">2022-03-29T02:19:12Z</dcterms:modified>
</cp:coreProperties>
</file>