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5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F534-075A-49DB-8874-233D0444CAD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9402-9820-454F-BF8D-D80247E72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users/1645853/kathirmani-sukumar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skathirmani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kathirmani" TargetMode="External"/><Relationship Id="rId11" Type="http://schemas.openxmlformats.org/officeDocument/2006/relationships/hyperlink" Target="https://in.linkedin.com/in/skathirmani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twitter.com/skathirmani" TargetMode="Externa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log.gramener.com/2514/introduction-to-exploratory-data-analysis-a-video-less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Myself…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6" y="1068947"/>
            <a:ext cx="4148605" cy="553147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75537"/>
              </p:ext>
            </p:extLst>
          </p:nvPr>
        </p:nvGraphicFramePr>
        <p:xfrm>
          <a:off x="4903989" y="2256021"/>
          <a:ext cx="686730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86"/>
                <a:gridCol w="410751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Kathirmani Sukumar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Scientist</a:t>
                      </a:r>
                      <a:r>
                        <a:rPr lang="en-US" baseline="0" dirty="0" smtClean="0"/>
                        <a:t> @</a:t>
                      </a:r>
                      <a:r>
                        <a:rPr lang="en-US" baseline="0" dirty="0" err="1" smtClean="0"/>
                        <a:t>Gramener</a:t>
                      </a:r>
                      <a:r>
                        <a:rPr lang="en-US" baseline="0" dirty="0" smtClean="0"/>
                        <a:t> (4.5 years)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Associate @IIT Madras (3 years)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Areas</a:t>
                      </a:r>
                      <a:r>
                        <a:rPr lang="en-US" baseline="0" dirty="0" smtClean="0"/>
                        <a:t> of Expertise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Visualization, Data Science, Exploratory Data Analysis, Web development, Python, 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Also</a:t>
                      </a:r>
                      <a:r>
                        <a:rPr lang="en-US" baseline="0" dirty="0" smtClean="0"/>
                        <a:t> involved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Corporate</a:t>
                      </a:r>
                      <a:r>
                        <a:rPr lang="en-US" baseline="0" dirty="0" smtClean="0"/>
                        <a:t> / Academic trainings , workshops, talks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Bangalore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2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P</a:t>
            </a:r>
            <a:r>
              <a:rPr lang="en-US" dirty="0" smtClean="0"/>
              <a:t>rofiles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5541" y="2852350"/>
            <a:ext cx="2440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http://skathirmani.com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52699" y="1841108"/>
            <a:ext cx="3167983" cy="1386192"/>
            <a:chOff x="365012" y="1841108"/>
            <a:chExt cx="3167983" cy="1386192"/>
          </a:xfrm>
        </p:grpSpPr>
        <p:pic>
          <p:nvPicPr>
            <p:cNvPr id="1026" name="Picture 2" descr="https://encrypted-tbn0.gstatic.com/images?q=tbn:ANd9GcTyMGPTetYfyXT8RMi5GnIkYvgazl9vNjHf33a7hKFw7FYZ0j13JaP855Q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548" y="1841108"/>
              <a:ext cx="1079574" cy="876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65012" y="2857968"/>
              <a:ext cx="3167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hlinkClick r:id="rId4"/>
                </a:rPr>
                <a:t>https://twitter.com/skathirmani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54603" y="1521654"/>
            <a:ext cx="3152914" cy="1705646"/>
            <a:chOff x="4340180" y="1521654"/>
            <a:chExt cx="3152914" cy="1705646"/>
          </a:xfrm>
        </p:grpSpPr>
        <p:pic>
          <p:nvPicPr>
            <p:cNvPr id="1028" name="Picture 4" descr="Image result for github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993" y="1521654"/>
              <a:ext cx="1520980" cy="152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340180" y="2857968"/>
              <a:ext cx="31529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hlinkClick r:id="rId6"/>
                </a:rPr>
                <a:t>https://github.com/skathirmani</a:t>
              </a:r>
              <a:endParaRPr lang="en-US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201" y="4218021"/>
            <a:ext cx="3721104" cy="1427755"/>
            <a:chOff x="8097354" y="5299570"/>
            <a:chExt cx="3721104" cy="1427755"/>
          </a:xfrm>
        </p:grpSpPr>
        <p:pic>
          <p:nvPicPr>
            <p:cNvPr id="1030" name="Picture 6" descr="Image result for stackoverflow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525" y="5299570"/>
              <a:ext cx="3278702" cy="781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097354" y="6080994"/>
              <a:ext cx="37211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hlinkClick r:id="rId8"/>
                </a:rPr>
                <a:t>http://stackoverflow.com/users/1645853/kathirmani-sukumar</a:t>
              </a:r>
              <a:endParaRPr lang="en-US" dirty="0" smtClean="0"/>
            </a:p>
          </p:txBody>
        </p:sp>
      </p:grpSp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28" y="1419132"/>
            <a:ext cx="1532050" cy="152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linkedin logo transparen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942" y="4218021"/>
            <a:ext cx="2771495" cy="75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391284" y="5137944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11"/>
              </a:rPr>
              <a:t>https://in.linkedin.com/in/skathirmani</a:t>
            </a:r>
            <a:endParaRPr lang="en-US" b="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9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828800"/>
            <a:ext cx="5602310" cy="37209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 at Amrita University on Exploratory 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68" y="1828800"/>
            <a:ext cx="5585138" cy="37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9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 at </a:t>
            </a:r>
            <a:r>
              <a:rPr lang="en-US" dirty="0" err="1" smtClean="0"/>
              <a:t>UpGrad</a:t>
            </a:r>
            <a:r>
              <a:rPr lang="en-US" dirty="0" smtClean="0"/>
              <a:t> on Data Science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80" y="1059287"/>
            <a:ext cx="7474039" cy="56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9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Telling stories from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4096" y="1146220"/>
            <a:ext cx="94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Link: http://blog.gramener.com/2514/introduction-to-exploratory-data-analysis-a-video-lesson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9" y="2476830"/>
            <a:ext cx="5653825" cy="3178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26" y="2600041"/>
            <a:ext cx="5434675" cy="305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Awards for the product that I am currently leading at </a:t>
            </a:r>
            <a:r>
              <a:rPr lang="en-US" dirty="0" err="1" smtClean="0"/>
              <a:t>Gramener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5" y="1510514"/>
            <a:ext cx="4539803" cy="3404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365" y="5122363"/>
            <a:ext cx="4533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Received award from India’s commerce minister </a:t>
            </a:r>
            <a:r>
              <a:rPr lang="en-US" dirty="0" err="1" smtClean="0"/>
              <a:t>Nirmal</a:t>
            </a:r>
            <a:r>
              <a:rPr lang="en-US" dirty="0" smtClean="0"/>
              <a:t> </a:t>
            </a:r>
            <a:r>
              <a:rPr lang="en-US" dirty="0" err="1" smtClean="0"/>
              <a:t>Sitharaman</a:t>
            </a:r>
            <a:r>
              <a:rPr lang="en-US" dirty="0" smtClean="0"/>
              <a:t> during Express IT Awards organized by Financial Express for the product that I am currently leading. </a:t>
            </a:r>
            <a:endParaRPr lang="en-US" dirty="0"/>
          </a:p>
        </p:txBody>
      </p:sp>
      <p:pic>
        <p:nvPicPr>
          <p:cNvPr id="2050" name="Picture 2" descr="https://pbs.twimg.com/media/CnYkwSLUsAQYXhj.jpg: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25" y="1510514"/>
            <a:ext cx="4539804" cy="340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49925" y="5122362"/>
            <a:ext cx="45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Received "</a:t>
            </a:r>
            <a:r>
              <a:rPr lang="en-US" dirty="0"/>
              <a:t>Best Practices in Data Analysis &amp; </a:t>
            </a:r>
            <a:r>
              <a:rPr lang="en-US" dirty="0" smtClean="0"/>
              <a:t>Strategy“  in Big Data Analytics &amp; Insights Summit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6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Journal Publication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0" y="819444"/>
            <a:ext cx="10715759" cy="5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Kathirmani Sukumar</dc:creator>
  <cp:lastModifiedBy>Kathirmani Sukumar</cp:lastModifiedBy>
  <cp:revision>77</cp:revision>
  <dcterms:created xsi:type="dcterms:W3CDTF">2016-12-12T10:53:48Z</dcterms:created>
  <dcterms:modified xsi:type="dcterms:W3CDTF">2016-12-12T11:45:41Z</dcterms:modified>
</cp:coreProperties>
</file>