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2" r:id="rId2"/>
  </p:sldMasterIdLst>
  <p:sldIdLst>
    <p:sldId id="338" r:id="rId3"/>
    <p:sldId id="484" r:id="rId4"/>
    <p:sldId id="325" r:id="rId5"/>
    <p:sldId id="326" r:id="rId6"/>
    <p:sldId id="376" r:id="rId7"/>
    <p:sldId id="327" r:id="rId8"/>
    <p:sldId id="328" r:id="rId9"/>
    <p:sldId id="377" r:id="rId10"/>
    <p:sldId id="378" r:id="rId11"/>
    <p:sldId id="386" r:id="rId12"/>
    <p:sldId id="387" r:id="rId13"/>
    <p:sldId id="388" r:id="rId14"/>
    <p:sldId id="389" r:id="rId15"/>
    <p:sldId id="390" r:id="rId16"/>
    <p:sldId id="391" r:id="rId17"/>
    <p:sldId id="392" r:id="rId18"/>
    <p:sldId id="283" r:id="rId19"/>
    <p:sldId id="284" r:id="rId20"/>
    <p:sldId id="393" r:id="rId21"/>
    <p:sldId id="394" r:id="rId22"/>
    <p:sldId id="395" r:id="rId23"/>
    <p:sldId id="396" r:id="rId24"/>
    <p:sldId id="397" r:id="rId25"/>
    <p:sldId id="398" r:id="rId26"/>
    <p:sldId id="399" r:id="rId27"/>
    <p:sldId id="400" r:id="rId28"/>
    <p:sldId id="401" r:id="rId29"/>
    <p:sldId id="402" r:id="rId30"/>
    <p:sldId id="403" r:id="rId31"/>
    <p:sldId id="404" r:id="rId32"/>
    <p:sldId id="405" r:id="rId33"/>
    <p:sldId id="406" r:id="rId34"/>
    <p:sldId id="407" r:id="rId35"/>
    <p:sldId id="418" r:id="rId36"/>
    <p:sldId id="419" r:id="rId37"/>
    <p:sldId id="420" r:id="rId38"/>
    <p:sldId id="421" r:id="rId39"/>
    <p:sldId id="422" r:id="rId40"/>
    <p:sldId id="373" r:id="rId41"/>
    <p:sldId id="424" r:id="rId42"/>
    <p:sldId id="425" r:id="rId43"/>
    <p:sldId id="426" r:id="rId44"/>
    <p:sldId id="427" r:id="rId45"/>
    <p:sldId id="428" r:id="rId46"/>
    <p:sldId id="429" r:id="rId47"/>
    <p:sldId id="430" r:id="rId48"/>
    <p:sldId id="456" r:id="rId49"/>
    <p:sldId id="457" r:id="rId50"/>
    <p:sldId id="458" r:id="rId51"/>
    <p:sldId id="459" r:id="rId52"/>
    <p:sldId id="460" r:id="rId53"/>
    <p:sldId id="461" r:id="rId54"/>
    <p:sldId id="462" r:id="rId55"/>
    <p:sldId id="463" r:id="rId56"/>
    <p:sldId id="432" r:id="rId57"/>
    <p:sldId id="503" r:id="rId58"/>
    <p:sldId id="436" r:id="rId59"/>
    <p:sldId id="437" r:id="rId60"/>
    <p:sldId id="438" r:id="rId61"/>
    <p:sldId id="446" r:id="rId62"/>
    <p:sldId id="442" r:id="rId63"/>
    <p:sldId id="443" r:id="rId64"/>
    <p:sldId id="444" r:id="rId65"/>
    <p:sldId id="435" r:id="rId66"/>
    <p:sldId id="441" r:id="rId67"/>
    <p:sldId id="445" r:id="rId68"/>
    <p:sldId id="431" r:id="rId69"/>
    <p:sldId id="433" r:id="rId70"/>
    <p:sldId id="434" r:id="rId71"/>
    <p:sldId id="439" r:id="rId72"/>
    <p:sldId id="440" r:id="rId73"/>
    <p:sldId id="447" r:id="rId74"/>
    <p:sldId id="448" r:id="rId75"/>
    <p:sldId id="449" r:id="rId76"/>
    <p:sldId id="450" r:id="rId77"/>
    <p:sldId id="451" r:id="rId78"/>
    <p:sldId id="452" r:id="rId79"/>
    <p:sldId id="453" r:id="rId80"/>
    <p:sldId id="454" r:id="rId81"/>
    <p:sldId id="455" r:id="rId82"/>
    <p:sldId id="502" r:id="rId83"/>
    <p:sldId id="408" r:id="rId84"/>
    <p:sldId id="409" r:id="rId85"/>
    <p:sldId id="410" r:id="rId86"/>
    <p:sldId id="411" r:id="rId87"/>
    <p:sldId id="412" r:id="rId88"/>
    <p:sldId id="413" r:id="rId89"/>
    <p:sldId id="414" r:id="rId90"/>
    <p:sldId id="415" r:id="rId91"/>
    <p:sldId id="416" r:id="rId92"/>
    <p:sldId id="417" r:id="rId93"/>
    <p:sldId id="483" r:id="rId94"/>
    <p:sldId id="485" r:id="rId95"/>
    <p:sldId id="486" r:id="rId96"/>
    <p:sldId id="487" r:id="rId97"/>
    <p:sldId id="488" r:id="rId98"/>
    <p:sldId id="489" r:id="rId99"/>
    <p:sldId id="490" r:id="rId100"/>
    <p:sldId id="491" r:id="rId101"/>
    <p:sldId id="493" r:id="rId102"/>
    <p:sldId id="494" r:id="rId103"/>
    <p:sldId id="495" r:id="rId104"/>
    <p:sldId id="496" r:id="rId105"/>
    <p:sldId id="497" r:id="rId106"/>
    <p:sldId id="498" r:id="rId107"/>
    <p:sldId id="499" r:id="rId108"/>
    <p:sldId id="500" r:id="rId109"/>
    <p:sldId id="501" r:id="rId110"/>
    <p:sldId id="366" r:id="rId1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339" autoAdjust="0"/>
    <p:restoredTop sz="94660"/>
  </p:normalViewPr>
  <p:slideViewPr>
    <p:cSldViewPr snapToGrid="0">
      <p:cViewPr varScale="1">
        <p:scale>
          <a:sx n="63" d="100"/>
          <a:sy n="63" d="100"/>
        </p:scale>
        <p:origin x="67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presProps" Target="presProps.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viewProps" Target="viewProp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tableStyles" Target="tableStyle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s>
</file>

<file path=ppt/diagrams/_rels/data1.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image" Target="../media/image17.svg"/><Relationship Id="rId1" Type="http://schemas.openxmlformats.org/officeDocument/2006/relationships/image" Target="../media/image12.png"/><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_rels/data2.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image" Target="../media/image17.svg"/><Relationship Id="rId1" Type="http://schemas.openxmlformats.org/officeDocument/2006/relationships/image" Target="../media/image12.png"/><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_rels/drawing2.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DDC7A3-6737-4BBA-B748-1AF93023055B}" type="doc">
      <dgm:prSet loTypeId="urn:microsoft.com/office/officeart/2018/2/layout/IconLabelList" loCatId="icon" qsTypeId="urn:microsoft.com/office/officeart/2005/8/quickstyle/simple1" qsCatId="simple" csTypeId="urn:microsoft.com/office/officeart/2005/8/colors/colorful1" csCatId="colorful" phldr="1"/>
      <dgm:spPr/>
      <dgm:t>
        <a:bodyPr/>
        <a:lstStyle/>
        <a:p>
          <a:endParaRPr lang="en-US"/>
        </a:p>
      </dgm:t>
    </dgm:pt>
    <dgm:pt modelId="{0A8D4126-BDDE-408C-93AA-E26E2DE725D1}">
      <dgm:prSet custT="1"/>
      <dgm:spPr>
        <a:xfrm>
          <a:off x="207564" y="1656704"/>
          <a:ext cx="1962133" cy="1035000"/>
        </a:xfrm>
        <a:prstGeom prst="rect">
          <a:avLst/>
        </a:prstGeom>
        <a:noFill/>
        <a:ln>
          <a:noFill/>
        </a:ln>
        <a:effectLst/>
      </dgm:spPr>
      <dgm:t>
        <a:bodyPr/>
        <a:lstStyle/>
        <a:p>
          <a:pPr>
            <a:lnSpc>
              <a:spcPct val="100000"/>
            </a:lnSpc>
            <a:buNone/>
          </a:pPr>
          <a:r>
            <a:rPr lang="en-US" sz="1600" b="1" i="0" dirty="0">
              <a:solidFill>
                <a:sysClr val="windowText" lastClr="000000">
                  <a:hueOff val="0"/>
                  <a:satOff val="0"/>
                  <a:lumOff val="0"/>
                  <a:alphaOff val="0"/>
                </a:sysClr>
              </a:solidFill>
              <a:latin typeface="Calibri" panose="020F0502020204030204"/>
              <a:ea typeface="+mn-ea"/>
              <a:cs typeface="+mn-cs"/>
            </a:rPr>
            <a:t>Controls database redundancy:</a:t>
          </a:r>
          <a:r>
            <a:rPr lang="en-US" sz="1600" b="0" i="0" dirty="0">
              <a:solidFill>
                <a:sysClr val="windowText" lastClr="000000">
                  <a:hueOff val="0"/>
                  <a:satOff val="0"/>
                  <a:lumOff val="0"/>
                  <a:alphaOff val="0"/>
                </a:sysClr>
              </a:solidFill>
              <a:latin typeface="Calibri" panose="020F0502020204030204"/>
              <a:ea typeface="+mn-ea"/>
              <a:cs typeface="+mn-cs"/>
            </a:rPr>
            <a:t> It can control data redundancy because it stores all the data in one single database file and that recorded data is placed in the database.</a:t>
          </a:r>
          <a:endParaRPr lang="en-US" sz="1600" dirty="0">
            <a:solidFill>
              <a:sysClr val="windowText" lastClr="000000">
                <a:hueOff val="0"/>
                <a:satOff val="0"/>
                <a:lumOff val="0"/>
                <a:alphaOff val="0"/>
              </a:sysClr>
            </a:solidFill>
            <a:latin typeface="Calibri" panose="020F0502020204030204"/>
            <a:ea typeface="+mn-ea"/>
            <a:cs typeface="+mn-cs"/>
          </a:endParaRPr>
        </a:p>
      </dgm:t>
    </dgm:pt>
    <dgm:pt modelId="{FB493B96-1D84-4DCE-AADA-9223106D4B7E}" type="parTrans" cxnId="{D2A82237-32D0-47CF-8AF2-47E1E3D0052A}">
      <dgm:prSet/>
      <dgm:spPr/>
      <dgm:t>
        <a:bodyPr/>
        <a:lstStyle/>
        <a:p>
          <a:endParaRPr lang="en-US"/>
        </a:p>
      </dgm:t>
    </dgm:pt>
    <dgm:pt modelId="{E8EBFD15-61B8-4921-B290-9F7B1D9A1ED8}" type="sibTrans" cxnId="{D2A82237-32D0-47CF-8AF2-47E1E3D0052A}">
      <dgm:prSet/>
      <dgm:spPr/>
      <dgm:t>
        <a:bodyPr/>
        <a:lstStyle/>
        <a:p>
          <a:endParaRPr lang="en-US"/>
        </a:p>
      </dgm:t>
    </dgm:pt>
    <dgm:pt modelId="{99EA7416-06CC-40E3-B863-A5658A670F25}">
      <dgm:prSet custT="1"/>
      <dgm:spPr>
        <a:xfrm>
          <a:off x="2513071" y="1656704"/>
          <a:ext cx="1962133" cy="1035000"/>
        </a:xfrm>
        <a:prstGeom prst="rect">
          <a:avLst/>
        </a:prstGeom>
        <a:noFill/>
        <a:ln>
          <a:noFill/>
        </a:ln>
        <a:effectLst/>
      </dgm:spPr>
      <dgm:t>
        <a:bodyPr/>
        <a:lstStyle/>
        <a:p>
          <a:pPr>
            <a:lnSpc>
              <a:spcPct val="100000"/>
            </a:lnSpc>
            <a:buNone/>
          </a:pPr>
          <a:r>
            <a:rPr lang="en-US" sz="1600" b="1" i="0">
              <a:solidFill>
                <a:sysClr val="windowText" lastClr="000000">
                  <a:hueOff val="0"/>
                  <a:satOff val="0"/>
                  <a:lumOff val="0"/>
                  <a:alphaOff val="0"/>
                </a:sysClr>
              </a:solidFill>
              <a:latin typeface="Calibri" panose="020F0502020204030204"/>
              <a:ea typeface="+mn-ea"/>
              <a:cs typeface="+mn-cs"/>
            </a:rPr>
            <a:t>Data sharing:</a:t>
          </a:r>
          <a:r>
            <a:rPr lang="en-US" sz="1600" b="0" i="0">
              <a:solidFill>
                <a:sysClr val="windowText" lastClr="000000">
                  <a:hueOff val="0"/>
                  <a:satOff val="0"/>
                  <a:lumOff val="0"/>
                  <a:alphaOff val="0"/>
                </a:sysClr>
              </a:solidFill>
              <a:latin typeface="Calibri" panose="020F0502020204030204"/>
              <a:ea typeface="+mn-ea"/>
              <a:cs typeface="+mn-cs"/>
            </a:rPr>
            <a:t> In DBMS, the authorized users of an organization can share the data among multiple users.</a:t>
          </a:r>
          <a:endParaRPr lang="en-US" sz="1600">
            <a:solidFill>
              <a:sysClr val="windowText" lastClr="000000">
                <a:hueOff val="0"/>
                <a:satOff val="0"/>
                <a:lumOff val="0"/>
                <a:alphaOff val="0"/>
              </a:sysClr>
            </a:solidFill>
            <a:latin typeface="Calibri" panose="020F0502020204030204"/>
            <a:ea typeface="+mn-ea"/>
            <a:cs typeface="+mn-cs"/>
          </a:endParaRPr>
        </a:p>
      </dgm:t>
    </dgm:pt>
    <dgm:pt modelId="{11B1FCCA-0391-4418-8743-0BA5BC6E894C}" type="parTrans" cxnId="{5EBCC784-67AB-4204-8B12-B475C0B5ED6A}">
      <dgm:prSet/>
      <dgm:spPr/>
      <dgm:t>
        <a:bodyPr/>
        <a:lstStyle/>
        <a:p>
          <a:endParaRPr lang="en-US"/>
        </a:p>
      </dgm:t>
    </dgm:pt>
    <dgm:pt modelId="{21840415-EC37-4368-AB60-28C8746C1766}" type="sibTrans" cxnId="{5EBCC784-67AB-4204-8B12-B475C0B5ED6A}">
      <dgm:prSet/>
      <dgm:spPr/>
      <dgm:t>
        <a:bodyPr/>
        <a:lstStyle/>
        <a:p>
          <a:endParaRPr lang="en-US"/>
        </a:p>
      </dgm:t>
    </dgm:pt>
    <dgm:pt modelId="{7BB48962-D7E1-4E9F-854E-CEA5EF54E7AF}">
      <dgm:prSet custT="1"/>
      <dgm:spPr>
        <a:xfrm>
          <a:off x="4818578" y="1656704"/>
          <a:ext cx="1962133" cy="1035000"/>
        </a:xfrm>
        <a:prstGeom prst="rect">
          <a:avLst/>
        </a:prstGeom>
        <a:noFill/>
        <a:ln>
          <a:noFill/>
        </a:ln>
        <a:effectLst/>
      </dgm:spPr>
      <dgm:t>
        <a:bodyPr/>
        <a:lstStyle/>
        <a:p>
          <a:pPr>
            <a:lnSpc>
              <a:spcPct val="100000"/>
            </a:lnSpc>
            <a:buNone/>
          </a:pPr>
          <a:r>
            <a:rPr lang="en-US" sz="1600" b="1" i="0" dirty="0">
              <a:solidFill>
                <a:sysClr val="windowText" lastClr="000000">
                  <a:hueOff val="0"/>
                  <a:satOff val="0"/>
                  <a:lumOff val="0"/>
                  <a:alphaOff val="0"/>
                </a:sysClr>
              </a:solidFill>
              <a:latin typeface="Calibri" panose="020F0502020204030204"/>
              <a:ea typeface="+mn-ea"/>
              <a:cs typeface="+mn-cs"/>
            </a:rPr>
            <a:t>Easily Maintenance:</a:t>
          </a:r>
          <a:r>
            <a:rPr lang="en-US" sz="1600" b="0" i="0" dirty="0">
              <a:solidFill>
                <a:sysClr val="windowText" lastClr="000000">
                  <a:hueOff val="0"/>
                  <a:satOff val="0"/>
                  <a:lumOff val="0"/>
                  <a:alphaOff val="0"/>
                </a:sysClr>
              </a:solidFill>
              <a:latin typeface="Calibri" panose="020F0502020204030204"/>
              <a:ea typeface="+mn-ea"/>
              <a:cs typeface="+mn-cs"/>
            </a:rPr>
            <a:t> It can be easily maintainable due to the centralized nature of the database system.</a:t>
          </a:r>
          <a:endParaRPr lang="en-US" sz="1600" dirty="0">
            <a:solidFill>
              <a:sysClr val="windowText" lastClr="000000">
                <a:hueOff val="0"/>
                <a:satOff val="0"/>
                <a:lumOff val="0"/>
                <a:alphaOff val="0"/>
              </a:sysClr>
            </a:solidFill>
            <a:latin typeface="Calibri" panose="020F0502020204030204"/>
            <a:ea typeface="+mn-ea"/>
            <a:cs typeface="+mn-cs"/>
          </a:endParaRPr>
        </a:p>
      </dgm:t>
    </dgm:pt>
    <dgm:pt modelId="{C7AFF196-373B-4FC3-8454-CC46F1075174}" type="parTrans" cxnId="{1BC19FB1-0D99-4A12-A398-3F569E8FC20D}">
      <dgm:prSet/>
      <dgm:spPr/>
      <dgm:t>
        <a:bodyPr/>
        <a:lstStyle/>
        <a:p>
          <a:endParaRPr lang="en-US"/>
        </a:p>
      </dgm:t>
    </dgm:pt>
    <dgm:pt modelId="{9BD6C285-C252-40D6-9FF9-9B5EEC12FB6E}" type="sibTrans" cxnId="{1BC19FB1-0D99-4A12-A398-3F569E8FC20D}">
      <dgm:prSet/>
      <dgm:spPr/>
      <dgm:t>
        <a:bodyPr/>
        <a:lstStyle/>
        <a:p>
          <a:endParaRPr lang="en-US"/>
        </a:p>
      </dgm:t>
    </dgm:pt>
    <dgm:pt modelId="{A18D08AE-86AA-4E7B-9416-E9FCA02E0337}">
      <dgm:prSet custT="1"/>
      <dgm:spPr>
        <a:xfrm>
          <a:off x="207564" y="4417634"/>
          <a:ext cx="1962133" cy="1035000"/>
        </a:xfrm>
        <a:prstGeom prst="rect">
          <a:avLst/>
        </a:prstGeom>
        <a:noFill/>
        <a:ln>
          <a:noFill/>
        </a:ln>
        <a:effectLst/>
      </dgm:spPr>
      <dgm:t>
        <a:bodyPr/>
        <a:lstStyle/>
        <a:p>
          <a:pPr>
            <a:lnSpc>
              <a:spcPct val="100000"/>
            </a:lnSpc>
            <a:buNone/>
          </a:pPr>
          <a:r>
            <a:rPr lang="en-US" sz="1600" b="1" i="0">
              <a:solidFill>
                <a:sysClr val="windowText" lastClr="000000">
                  <a:hueOff val="0"/>
                  <a:satOff val="0"/>
                  <a:lumOff val="0"/>
                  <a:alphaOff val="0"/>
                </a:sysClr>
              </a:solidFill>
              <a:latin typeface="Calibri" panose="020F0502020204030204"/>
              <a:ea typeface="+mn-ea"/>
              <a:cs typeface="+mn-cs"/>
            </a:rPr>
            <a:t>Reduce time:</a:t>
          </a:r>
          <a:r>
            <a:rPr lang="en-US" sz="1600" b="0" i="0">
              <a:solidFill>
                <a:sysClr val="windowText" lastClr="000000">
                  <a:hueOff val="0"/>
                  <a:satOff val="0"/>
                  <a:lumOff val="0"/>
                  <a:alphaOff val="0"/>
                </a:sysClr>
              </a:solidFill>
              <a:latin typeface="Calibri" panose="020F0502020204030204"/>
              <a:ea typeface="+mn-ea"/>
              <a:cs typeface="+mn-cs"/>
            </a:rPr>
            <a:t> It reduces development time and maintenance need.</a:t>
          </a:r>
          <a:endParaRPr lang="en-US" sz="1600">
            <a:solidFill>
              <a:sysClr val="windowText" lastClr="000000">
                <a:hueOff val="0"/>
                <a:satOff val="0"/>
                <a:lumOff val="0"/>
                <a:alphaOff val="0"/>
              </a:sysClr>
            </a:solidFill>
            <a:latin typeface="Calibri" panose="020F0502020204030204"/>
            <a:ea typeface="+mn-ea"/>
            <a:cs typeface="+mn-cs"/>
          </a:endParaRPr>
        </a:p>
      </dgm:t>
    </dgm:pt>
    <dgm:pt modelId="{6F5AC8E8-3983-4559-8D89-3023D30667EC}" type="parTrans" cxnId="{58E51570-E8FE-495E-AC1D-BD3786AC9C65}">
      <dgm:prSet/>
      <dgm:spPr/>
      <dgm:t>
        <a:bodyPr/>
        <a:lstStyle/>
        <a:p>
          <a:endParaRPr lang="en-US"/>
        </a:p>
      </dgm:t>
    </dgm:pt>
    <dgm:pt modelId="{8F3B0F20-F7F8-4011-BA50-9F150411BD23}" type="sibTrans" cxnId="{58E51570-E8FE-495E-AC1D-BD3786AC9C65}">
      <dgm:prSet/>
      <dgm:spPr/>
      <dgm:t>
        <a:bodyPr/>
        <a:lstStyle/>
        <a:p>
          <a:endParaRPr lang="en-US"/>
        </a:p>
      </dgm:t>
    </dgm:pt>
    <dgm:pt modelId="{9DE1F259-26F9-45F1-9365-0977B65F8775}">
      <dgm:prSet custT="1"/>
      <dgm:spPr>
        <a:xfrm>
          <a:off x="2513071" y="4417634"/>
          <a:ext cx="1962133" cy="1035000"/>
        </a:xfrm>
        <a:prstGeom prst="rect">
          <a:avLst/>
        </a:prstGeom>
        <a:noFill/>
        <a:ln>
          <a:noFill/>
        </a:ln>
        <a:effectLst/>
      </dgm:spPr>
      <dgm:t>
        <a:bodyPr/>
        <a:lstStyle/>
        <a:p>
          <a:pPr>
            <a:lnSpc>
              <a:spcPct val="100000"/>
            </a:lnSpc>
            <a:buNone/>
          </a:pPr>
          <a:r>
            <a:rPr lang="en-US" sz="1600" b="1" i="0" dirty="0">
              <a:solidFill>
                <a:sysClr val="windowText" lastClr="000000">
                  <a:hueOff val="0"/>
                  <a:satOff val="0"/>
                  <a:lumOff val="0"/>
                  <a:alphaOff val="0"/>
                </a:sysClr>
              </a:solidFill>
              <a:latin typeface="Calibri" panose="020F0502020204030204"/>
              <a:ea typeface="+mn-ea"/>
              <a:cs typeface="+mn-cs"/>
            </a:rPr>
            <a:t>Backup:</a:t>
          </a:r>
          <a:r>
            <a:rPr lang="en-US" sz="1600" b="0" i="0" dirty="0">
              <a:solidFill>
                <a:sysClr val="windowText" lastClr="000000">
                  <a:hueOff val="0"/>
                  <a:satOff val="0"/>
                  <a:lumOff val="0"/>
                  <a:alphaOff val="0"/>
                </a:sysClr>
              </a:solidFill>
              <a:latin typeface="Calibri" panose="020F0502020204030204"/>
              <a:ea typeface="+mn-ea"/>
              <a:cs typeface="+mn-cs"/>
            </a:rPr>
            <a:t> It provides backup and recovery subsystems which create automatic backup of data from hardware and software failures and restores the data if required.</a:t>
          </a:r>
          <a:endParaRPr lang="en-US" sz="1600" dirty="0">
            <a:solidFill>
              <a:sysClr val="windowText" lastClr="000000">
                <a:hueOff val="0"/>
                <a:satOff val="0"/>
                <a:lumOff val="0"/>
                <a:alphaOff val="0"/>
              </a:sysClr>
            </a:solidFill>
            <a:latin typeface="Calibri" panose="020F0502020204030204"/>
            <a:ea typeface="+mn-ea"/>
            <a:cs typeface="+mn-cs"/>
          </a:endParaRPr>
        </a:p>
      </dgm:t>
    </dgm:pt>
    <dgm:pt modelId="{6784DBD2-3C24-4C09-8F0A-9E900B919E89}" type="parTrans" cxnId="{4F413250-CB23-4027-A308-316FC60C4F86}">
      <dgm:prSet/>
      <dgm:spPr/>
      <dgm:t>
        <a:bodyPr/>
        <a:lstStyle/>
        <a:p>
          <a:endParaRPr lang="en-US"/>
        </a:p>
      </dgm:t>
    </dgm:pt>
    <dgm:pt modelId="{75540695-AB75-4627-A9A8-318BA8A6D395}" type="sibTrans" cxnId="{4F413250-CB23-4027-A308-316FC60C4F86}">
      <dgm:prSet/>
      <dgm:spPr/>
      <dgm:t>
        <a:bodyPr/>
        <a:lstStyle/>
        <a:p>
          <a:endParaRPr lang="en-US"/>
        </a:p>
      </dgm:t>
    </dgm:pt>
    <dgm:pt modelId="{EF55E0F2-1FBA-4380-84CF-6A35EB0EE4A2}">
      <dgm:prSet custT="1"/>
      <dgm:spPr>
        <a:xfrm>
          <a:off x="4818578" y="4417634"/>
          <a:ext cx="1962133" cy="1035000"/>
        </a:xfrm>
        <a:prstGeom prst="rect">
          <a:avLst/>
        </a:prstGeom>
        <a:noFill/>
        <a:ln>
          <a:noFill/>
        </a:ln>
        <a:effectLst/>
      </dgm:spPr>
      <dgm:t>
        <a:bodyPr/>
        <a:lstStyle/>
        <a:p>
          <a:pPr>
            <a:lnSpc>
              <a:spcPct val="100000"/>
            </a:lnSpc>
            <a:buNone/>
          </a:pPr>
          <a:r>
            <a:rPr lang="en-US" sz="1600" b="1" i="0" dirty="0">
              <a:solidFill>
                <a:sysClr val="windowText" lastClr="000000">
                  <a:hueOff val="0"/>
                  <a:satOff val="0"/>
                  <a:lumOff val="0"/>
                  <a:alphaOff val="0"/>
                </a:sysClr>
              </a:solidFill>
              <a:latin typeface="Calibri" panose="020F0502020204030204"/>
              <a:ea typeface="+mn-ea"/>
              <a:cs typeface="+mn-cs"/>
            </a:rPr>
            <a:t>multiple user interface:</a:t>
          </a:r>
          <a:r>
            <a:rPr lang="en-US" sz="1600" b="0" i="0" dirty="0">
              <a:solidFill>
                <a:sysClr val="windowText" lastClr="000000">
                  <a:hueOff val="0"/>
                  <a:satOff val="0"/>
                  <a:lumOff val="0"/>
                  <a:alphaOff val="0"/>
                </a:sysClr>
              </a:solidFill>
              <a:latin typeface="Calibri" panose="020F0502020204030204"/>
              <a:ea typeface="+mn-ea"/>
              <a:cs typeface="+mn-cs"/>
            </a:rPr>
            <a:t> It provides different types of user interfaces like graphical user interfaces, application program interfaces</a:t>
          </a:r>
          <a:endParaRPr lang="en-US" sz="1600" dirty="0">
            <a:solidFill>
              <a:sysClr val="windowText" lastClr="000000">
                <a:hueOff val="0"/>
                <a:satOff val="0"/>
                <a:lumOff val="0"/>
                <a:alphaOff val="0"/>
              </a:sysClr>
            </a:solidFill>
            <a:latin typeface="Calibri" panose="020F0502020204030204"/>
            <a:ea typeface="+mn-ea"/>
            <a:cs typeface="+mn-cs"/>
          </a:endParaRPr>
        </a:p>
      </dgm:t>
    </dgm:pt>
    <dgm:pt modelId="{B064644A-694A-4C39-990B-805D4DD0B549}" type="parTrans" cxnId="{D001F303-EBA0-45F6-9A84-841F314F55ED}">
      <dgm:prSet/>
      <dgm:spPr/>
      <dgm:t>
        <a:bodyPr/>
        <a:lstStyle/>
        <a:p>
          <a:endParaRPr lang="en-US"/>
        </a:p>
      </dgm:t>
    </dgm:pt>
    <dgm:pt modelId="{B5A38769-4A85-46C7-B0D5-7A1A38E1633E}" type="sibTrans" cxnId="{D001F303-EBA0-45F6-9A84-841F314F55ED}">
      <dgm:prSet/>
      <dgm:spPr/>
      <dgm:t>
        <a:bodyPr/>
        <a:lstStyle/>
        <a:p>
          <a:endParaRPr lang="en-US"/>
        </a:p>
      </dgm:t>
    </dgm:pt>
    <dgm:pt modelId="{96BDDD11-1FE9-4CF9-A2E0-6507672EAA29}" type="pres">
      <dgm:prSet presAssocID="{EBDDC7A3-6737-4BBA-B748-1AF93023055B}" presName="root" presStyleCnt="0">
        <dgm:presLayoutVars>
          <dgm:dir/>
          <dgm:resizeHandles val="exact"/>
        </dgm:presLayoutVars>
      </dgm:prSet>
      <dgm:spPr/>
    </dgm:pt>
    <dgm:pt modelId="{46DB7CA3-A1D1-403C-840E-E5F6294E0F08}" type="pres">
      <dgm:prSet presAssocID="{0A8D4126-BDDE-408C-93AA-E26E2DE725D1}" presName="compNode" presStyleCnt="0"/>
      <dgm:spPr/>
    </dgm:pt>
    <dgm:pt modelId="{BF1E8815-0F88-4AC3-BCC5-3782FEE97EAB}" type="pres">
      <dgm:prSet presAssocID="{0A8D4126-BDDE-408C-93AA-E26E2DE725D1}" presName="iconRect" presStyleLbl="node1" presStyleIdx="0" presStyleCnt="6"/>
      <dgm:spPr>
        <a:xfrm>
          <a:off x="747151" y="421307"/>
          <a:ext cx="882960" cy="8829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ysClr val="window" lastClr="FFFFFF">
              <a:hueOff val="0"/>
              <a:satOff val="0"/>
              <a:lumOff val="0"/>
              <a:alphaOff val="0"/>
            </a:sysClr>
          </a:solidFill>
          <a:prstDash val="solid"/>
          <a:miter lim="800000"/>
        </a:ln>
        <a:effectLst/>
      </dgm:spPr>
      <dgm:extLst>
        <a:ext uri="{E40237B7-FDA0-4F09-8148-C483321AD2D9}">
          <dgm14:cNvPr xmlns:dgm14="http://schemas.microsoft.com/office/drawing/2010/diagram" id="0" name="" descr="Database"/>
        </a:ext>
      </dgm:extLst>
    </dgm:pt>
    <dgm:pt modelId="{1A5860ED-7CD8-4607-B046-46FA72E4BC5F}" type="pres">
      <dgm:prSet presAssocID="{0A8D4126-BDDE-408C-93AA-E26E2DE725D1}" presName="spaceRect" presStyleCnt="0"/>
      <dgm:spPr/>
    </dgm:pt>
    <dgm:pt modelId="{8A9403BE-A061-4679-90A1-42C79B819449}" type="pres">
      <dgm:prSet presAssocID="{0A8D4126-BDDE-408C-93AA-E26E2DE725D1}" presName="textRect" presStyleLbl="revTx" presStyleIdx="0" presStyleCnt="6">
        <dgm:presLayoutVars>
          <dgm:chMax val="1"/>
          <dgm:chPref val="1"/>
        </dgm:presLayoutVars>
      </dgm:prSet>
      <dgm:spPr/>
    </dgm:pt>
    <dgm:pt modelId="{C9C61F83-2F7C-4BEF-A1B8-27AF22810E3F}" type="pres">
      <dgm:prSet presAssocID="{E8EBFD15-61B8-4921-B290-9F7B1D9A1ED8}" presName="sibTrans" presStyleCnt="0"/>
      <dgm:spPr/>
    </dgm:pt>
    <dgm:pt modelId="{99655D26-BC2C-4B67-B9DF-053B7B3C2264}" type="pres">
      <dgm:prSet presAssocID="{99EA7416-06CC-40E3-B863-A5658A670F25}" presName="compNode" presStyleCnt="0"/>
      <dgm:spPr/>
    </dgm:pt>
    <dgm:pt modelId="{225C7771-CD0E-40EA-BD1C-F2F5231957D7}" type="pres">
      <dgm:prSet presAssocID="{99EA7416-06CC-40E3-B863-A5658A670F25}" presName="iconRect" presStyleLbl="node1" presStyleIdx="1" presStyleCnt="6"/>
      <dgm:spPr>
        <a:xfrm>
          <a:off x="3052658" y="421307"/>
          <a:ext cx="882960" cy="8829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ysClr val="window" lastClr="FFFFFF">
              <a:hueOff val="0"/>
              <a:satOff val="0"/>
              <a:lumOff val="0"/>
              <a:alphaOff val="0"/>
            </a:sysClr>
          </a:solidFill>
          <a:prstDash val="solid"/>
          <a:miter lim="800000"/>
        </a:ln>
        <a:effectLst/>
      </dgm:spPr>
      <dgm:extLst>
        <a:ext uri="{E40237B7-FDA0-4F09-8148-C483321AD2D9}">
          <dgm14:cNvPr xmlns:dgm14="http://schemas.microsoft.com/office/drawing/2010/diagram" id="0" name="" descr="Server"/>
        </a:ext>
      </dgm:extLst>
    </dgm:pt>
    <dgm:pt modelId="{4CF61FDC-B65D-4F23-9364-1FBAF65C396C}" type="pres">
      <dgm:prSet presAssocID="{99EA7416-06CC-40E3-B863-A5658A670F25}" presName="spaceRect" presStyleCnt="0"/>
      <dgm:spPr/>
    </dgm:pt>
    <dgm:pt modelId="{289E4C8D-E443-49F6-A4B0-0A198A6BE052}" type="pres">
      <dgm:prSet presAssocID="{99EA7416-06CC-40E3-B863-A5658A670F25}" presName="textRect" presStyleLbl="revTx" presStyleIdx="1" presStyleCnt="6">
        <dgm:presLayoutVars>
          <dgm:chMax val="1"/>
          <dgm:chPref val="1"/>
        </dgm:presLayoutVars>
      </dgm:prSet>
      <dgm:spPr/>
    </dgm:pt>
    <dgm:pt modelId="{44358146-9E4E-4A3D-BD43-D375D078CE20}" type="pres">
      <dgm:prSet presAssocID="{21840415-EC37-4368-AB60-28C8746C1766}" presName="sibTrans" presStyleCnt="0"/>
      <dgm:spPr/>
    </dgm:pt>
    <dgm:pt modelId="{47A0C1C2-B695-4390-BD08-0A977517F0CC}" type="pres">
      <dgm:prSet presAssocID="{7BB48962-D7E1-4E9F-854E-CEA5EF54E7AF}" presName="compNode" presStyleCnt="0"/>
      <dgm:spPr/>
    </dgm:pt>
    <dgm:pt modelId="{D51964D2-2356-47EA-9135-FEF314F4A6DC}" type="pres">
      <dgm:prSet presAssocID="{7BB48962-D7E1-4E9F-854E-CEA5EF54E7AF}" presName="iconRect" presStyleLbl="node1" presStyleIdx="2" presStyleCnt="6"/>
      <dgm:spPr>
        <a:xfrm>
          <a:off x="5358165" y="421307"/>
          <a:ext cx="882960" cy="8829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ysClr val="window" lastClr="FFFFFF">
              <a:hueOff val="0"/>
              <a:satOff val="0"/>
              <a:lumOff val="0"/>
              <a:alphaOff val="0"/>
            </a:sysClr>
          </a:solidFill>
          <a:prstDash val="solid"/>
          <a:miter lim="800000"/>
        </a:ln>
        <a:effectLst/>
      </dgm:spPr>
      <dgm:extLst>
        <a:ext uri="{E40237B7-FDA0-4F09-8148-C483321AD2D9}">
          <dgm14:cNvPr xmlns:dgm14="http://schemas.microsoft.com/office/drawing/2010/diagram" id="0" name="" descr="Flowchart"/>
        </a:ext>
      </dgm:extLst>
    </dgm:pt>
    <dgm:pt modelId="{9EFFBD13-A086-4F97-8567-F2CA1CAB9F56}" type="pres">
      <dgm:prSet presAssocID="{7BB48962-D7E1-4E9F-854E-CEA5EF54E7AF}" presName="spaceRect" presStyleCnt="0"/>
      <dgm:spPr/>
    </dgm:pt>
    <dgm:pt modelId="{BDC53EFD-7D4B-4229-9D44-76AD86017F14}" type="pres">
      <dgm:prSet presAssocID="{7BB48962-D7E1-4E9F-854E-CEA5EF54E7AF}" presName="textRect" presStyleLbl="revTx" presStyleIdx="2" presStyleCnt="6">
        <dgm:presLayoutVars>
          <dgm:chMax val="1"/>
          <dgm:chPref val="1"/>
        </dgm:presLayoutVars>
      </dgm:prSet>
      <dgm:spPr/>
    </dgm:pt>
    <dgm:pt modelId="{74D0FFCA-CACF-4866-AE59-2DDF97624CEC}" type="pres">
      <dgm:prSet presAssocID="{9BD6C285-C252-40D6-9FF9-9B5EEC12FB6E}" presName="sibTrans" presStyleCnt="0"/>
      <dgm:spPr/>
    </dgm:pt>
    <dgm:pt modelId="{C9E235F4-16A2-4A65-880F-ED5A6D21237C}" type="pres">
      <dgm:prSet presAssocID="{A18D08AE-86AA-4E7B-9416-E9FCA02E0337}" presName="compNode" presStyleCnt="0"/>
      <dgm:spPr/>
    </dgm:pt>
    <dgm:pt modelId="{B5767DB7-AB95-4F2E-9715-F5DD76A9C48F}" type="pres">
      <dgm:prSet presAssocID="{A18D08AE-86AA-4E7B-9416-E9FCA02E0337}" presName="iconRect" presStyleLbl="node1" presStyleIdx="3" presStyleCnt="6"/>
      <dgm:spPr>
        <a:xfrm>
          <a:off x="747151" y="3182237"/>
          <a:ext cx="882960" cy="88296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ysClr val="window" lastClr="FFFFFF">
              <a:hueOff val="0"/>
              <a:satOff val="0"/>
              <a:lumOff val="0"/>
              <a:alphaOff val="0"/>
            </a:sysClr>
          </a:solidFill>
          <a:prstDash val="solid"/>
          <a:miter lim="800000"/>
        </a:ln>
        <a:effectLst/>
      </dgm:spPr>
      <dgm:extLst>
        <a:ext uri="{E40237B7-FDA0-4F09-8148-C483321AD2D9}">
          <dgm14:cNvPr xmlns:dgm14="http://schemas.microsoft.com/office/drawing/2010/diagram" id="0" name="" descr="Minimize"/>
        </a:ext>
      </dgm:extLst>
    </dgm:pt>
    <dgm:pt modelId="{7FDE99AE-790F-4C90-B13B-E6C3DAEEC5D1}" type="pres">
      <dgm:prSet presAssocID="{A18D08AE-86AA-4E7B-9416-E9FCA02E0337}" presName="spaceRect" presStyleCnt="0"/>
      <dgm:spPr/>
    </dgm:pt>
    <dgm:pt modelId="{21933E25-222B-4761-8BE3-5DEF27CE75AE}" type="pres">
      <dgm:prSet presAssocID="{A18D08AE-86AA-4E7B-9416-E9FCA02E0337}" presName="textRect" presStyleLbl="revTx" presStyleIdx="3" presStyleCnt="6">
        <dgm:presLayoutVars>
          <dgm:chMax val="1"/>
          <dgm:chPref val="1"/>
        </dgm:presLayoutVars>
      </dgm:prSet>
      <dgm:spPr/>
    </dgm:pt>
    <dgm:pt modelId="{6AA6E1F4-CA7E-4FE2-BE8B-E5555E3A452B}" type="pres">
      <dgm:prSet presAssocID="{8F3B0F20-F7F8-4011-BA50-9F150411BD23}" presName="sibTrans" presStyleCnt="0"/>
      <dgm:spPr/>
    </dgm:pt>
    <dgm:pt modelId="{83A494C6-AAE6-4DB0-A063-958477433FB9}" type="pres">
      <dgm:prSet presAssocID="{9DE1F259-26F9-45F1-9365-0977B65F8775}" presName="compNode" presStyleCnt="0"/>
      <dgm:spPr/>
    </dgm:pt>
    <dgm:pt modelId="{646C8119-A9E6-49CC-AABF-2FFEC9BBD9DD}" type="pres">
      <dgm:prSet presAssocID="{9DE1F259-26F9-45F1-9365-0977B65F8775}" presName="iconRect" presStyleLbl="node1" presStyleIdx="4" presStyleCnt="6"/>
      <dgm:spPr>
        <a:xfrm>
          <a:off x="3052658" y="3182237"/>
          <a:ext cx="882960" cy="88296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ysClr val="window" lastClr="FFFFFF">
              <a:hueOff val="0"/>
              <a:satOff val="0"/>
              <a:lumOff val="0"/>
              <a:alphaOff val="0"/>
            </a:sysClr>
          </a:solidFill>
          <a:prstDash val="solid"/>
          <a:miter lim="800000"/>
        </a:ln>
        <a:effectLst/>
      </dgm:spPr>
      <dgm:extLst>
        <a:ext uri="{E40237B7-FDA0-4F09-8148-C483321AD2D9}">
          <dgm14:cNvPr xmlns:dgm14="http://schemas.microsoft.com/office/drawing/2010/diagram" id="0" name="" descr="Disk"/>
        </a:ext>
      </dgm:extLst>
    </dgm:pt>
    <dgm:pt modelId="{BD44222E-668B-43FD-9C16-3D18DF5A3735}" type="pres">
      <dgm:prSet presAssocID="{9DE1F259-26F9-45F1-9365-0977B65F8775}" presName="spaceRect" presStyleCnt="0"/>
      <dgm:spPr/>
    </dgm:pt>
    <dgm:pt modelId="{A3B1FE13-BF73-4827-BAF9-F79180354F58}" type="pres">
      <dgm:prSet presAssocID="{9DE1F259-26F9-45F1-9365-0977B65F8775}" presName="textRect" presStyleLbl="revTx" presStyleIdx="4" presStyleCnt="6">
        <dgm:presLayoutVars>
          <dgm:chMax val="1"/>
          <dgm:chPref val="1"/>
        </dgm:presLayoutVars>
      </dgm:prSet>
      <dgm:spPr/>
    </dgm:pt>
    <dgm:pt modelId="{015CB87E-4031-4AB9-9BA0-4C16C3BEE851}" type="pres">
      <dgm:prSet presAssocID="{75540695-AB75-4627-A9A8-318BA8A6D395}" presName="sibTrans" presStyleCnt="0"/>
      <dgm:spPr/>
    </dgm:pt>
    <dgm:pt modelId="{12153304-982C-49AE-8778-7C3904005FFB}" type="pres">
      <dgm:prSet presAssocID="{EF55E0F2-1FBA-4380-84CF-6A35EB0EE4A2}" presName="compNode" presStyleCnt="0"/>
      <dgm:spPr/>
    </dgm:pt>
    <dgm:pt modelId="{D4D8522B-57C0-4D40-BB85-9221FBD2DC11}" type="pres">
      <dgm:prSet presAssocID="{EF55E0F2-1FBA-4380-84CF-6A35EB0EE4A2}" presName="iconRect" presStyleLbl="node1" presStyleIdx="5" presStyleCnt="6"/>
      <dgm:spPr>
        <a:xfrm>
          <a:off x="5358165" y="3182237"/>
          <a:ext cx="882960" cy="88296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ysClr val="window" lastClr="FFFFFF">
              <a:hueOff val="0"/>
              <a:satOff val="0"/>
              <a:lumOff val="0"/>
              <a:alphaOff val="0"/>
            </a:sysClr>
          </a:solidFill>
          <a:prstDash val="solid"/>
          <a:miter lim="800000"/>
        </a:ln>
        <a:effectLst/>
      </dgm:spPr>
      <dgm:extLst>
        <a:ext uri="{E40237B7-FDA0-4F09-8148-C483321AD2D9}">
          <dgm14:cNvPr xmlns:dgm14="http://schemas.microsoft.com/office/drawing/2010/diagram" id="0" name="" descr="Web Design"/>
        </a:ext>
      </dgm:extLst>
    </dgm:pt>
    <dgm:pt modelId="{272FED7E-443F-4C7B-B56A-FB477F312A46}" type="pres">
      <dgm:prSet presAssocID="{EF55E0F2-1FBA-4380-84CF-6A35EB0EE4A2}" presName="spaceRect" presStyleCnt="0"/>
      <dgm:spPr/>
    </dgm:pt>
    <dgm:pt modelId="{E88F1F15-6C89-4F62-9331-2E6D00AC084E}" type="pres">
      <dgm:prSet presAssocID="{EF55E0F2-1FBA-4380-84CF-6A35EB0EE4A2}" presName="textRect" presStyleLbl="revTx" presStyleIdx="5" presStyleCnt="6">
        <dgm:presLayoutVars>
          <dgm:chMax val="1"/>
          <dgm:chPref val="1"/>
        </dgm:presLayoutVars>
      </dgm:prSet>
      <dgm:spPr/>
    </dgm:pt>
  </dgm:ptLst>
  <dgm:cxnLst>
    <dgm:cxn modelId="{D001F303-EBA0-45F6-9A84-841F314F55ED}" srcId="{EBDDC7A3-6737-4BBA-B748-1AF93023055B}" destId="{EF55E0F2-1FBA-4380-84CF-6A35EB0EE4A2}" srcOrd="5" destOrd="0" parTransId="{B064644A-694A-4C39-990B-805D4DD0B549}" sibTransId="{B5A38769-4A85-46C7-B0D5-7A1A38E1633E}"/>
    <dgm:cxn modelId="{D2A82237-32D0-47CF-8AF2-47E1E3D0052A}" srcId="{EBDDC7A3-6737-4BBA-B748-1AF93023055B}" destId="{0A8D4126-BDDE-408C-93AA-E26E2DE725D1}" srcOrd="0" destOrd="0" parTransId="{FB493B96-1D84-4DCE-AADA-9223106D4B7E}" sibTransId="{E8EBFD15-61B8-4921-B290-9F7B1D9A1ED8}"/>
    <dgm:cxn modelId="{4433F33F-10F2-429E-ADA9-8386FFCA8C40}" type="presOf" srcId="{EF55E0F2-1FBA-4380-84CF-6A35EB0EE4A2}" destId="{E88F1F15-6C89-4F62-9331-2E6D00AC084E}" srcOrd="0" destOrd="0" presId="urn:microsoft.com/office/officeart/2018/2/layout/IconLabelList"/>
    <dgm:cxn modelId="{AA64D55E-BC9B-4D03-A808-422506E119F5}" type="presOf" srcId="{9DE1F259-26F9-45F1-9365-0977B65F8775}" destId="{A3B1FE13-BF73-4827-BAF9-F79180354F58}" srcOrd="0" destOrd="0" presId="urn:microsoft.com/office/officeart/2018/2/layout/IconLabelList"/>
    <dgm:cxn modelId="{58E51570-E8FE-495E-AC1D-BD3786AC9C65}" srcId="{EBDDC7A3-6737-4BBA-B748-1AF93023055B}" destId="{A18D08AE-86AA-4E7B-9416-E9FCA02E0337}" srcOrd="3" destOrd="0" parTransId="{6F5AC8E8-3983-4559-8D89-3023D30667EC}" sibTransId="{8F3B0F20-F7F8-4011-BA50-9F150411BD23}"/>
    <dgm:cxn modelId="{4F413250-CB23-4027-A308-316FC60C4F86}" srcId="{EBDDC7A3-6737-4BBA-B748-1AF93023055B}" destId="{9DE1F259-26F9-45F1-9365-0977B65F8775}" srcOrd="4" destOrd="0" parTransId="{6784DBD2-3C24-4C09-8F0A-9E900B919E89}" sibTransId="{75540695-AB75-4627-A9A8-318BA8A6D395}"/>
    <dgm:cxn modelId="{DEF03675-B4D5-4BF2-9577-C9F556EA3FDC}" type="presOf" srcId="{99EA7416-06CC-40E3-B863-A5658A670F25}" destId="{289E4C8D-E443-49F6-A4B0-0A198A6BE052}" srcOrd="0" destOrd="0" presId="urn:microsoft.com/office/officeart/2018/2/layout/IconLabelList"/>
    <dgm:cxn modelId="{84074355-3D68-468F-8979-2AC82D3E2600}" type="presOf" srcId="{EBDDC7A3-6737-4BBA-B748-1AF93023055B}" destId="{96BDDD11-1FE9-4CF9-A2E0-6507672EAA29}" srcOrd="0" destOrd="0" presId="urn:microsoft.com/office/officeart/2018/2/layout/IconLabelList"/>
    <dgm:cxn modelId="{5EBCC784-67AB-4204-8B12-B475C0B5ED6A}" srcId="{EBDDC7A3-6737-4BBA-B748-1AF93023055B}" destId="{99EA7416-06CC-40E3-B863-A5658A670F25}" srcOrd="1" destOrd="0" parTransId="{11B1FCCA-0391-4418-8743-0BA5BC6E894C}" sibTransId="{21840415-EC37-4368-AB60-28C8746C1766}"/>
    <dgm:cxn modelId="{F824F888-D3C2-4907-A8E5-849F11124612}" type="presOf" srcId="{7BB48962-D7E1-4E9F-854E-CEA5EF54E7AF}" destId="{BDC53EFD-7D4B-4229-9D44-76AD86017F14}" srcOrd="0" destOrd="0" presId="urn:microsoft.com/office/officeart/2018/2/layout/IconLabelList"/>
    <dgm:cxn modelId="{1BC19FB1-0D99-4A12-A398-3F569E8FC20D}" srcId="{EBDDC7A3-6737-4BBA-B748-1AF93023055B}" destId="{7BB48962-D7E1-4E9F-854E-CEA5EF54E7AF}" srcOrd="2" destOrd="0" parTransId="{C7AFF196-373B-4FC3-8454-CC46F1075174}" sibTransId="{9BD6C285-C252-40D6-9FF9-9B5EEC12FB6E}"/>
    <dgm:cxn modelId="{5B38FCBF-2638-4CE5-A243-E23579B1CD7A}" type="presOf" srcId="{0A8D4126-BDDE-408C-93AA-E26E2DE725D1}" destId="{8A9403BE-A061-4679-90A1-42C79B819449}" srcOrd="0" destOrd="0" presId="urn:microsoft.com/office/officeart/2018/2/layout/IconLabelList"/>
    <dgm:cxn modelId="{C9E15DDC-CEFC-4576-A0C3-E858D54D886C}" type="presOf" srcId="{A18D08AE-86AA-4E7B-9416-E9FCA02E0337}" destId="{21933E25-222B-4761-8BE3-5DEF27CE75AE}" srcOrd="0" destOrd="0" presId="urn:microsoft.com/office/officeart/2018/2/layout/IconLabelList"/>
    <dgm:cxn modelId="{8E966A11-48C1-4162-A4BE-EC8C6CE3B8E2}" type="presParOf" srcId="{96BDDD11-1FE9-4CF9-A2E0-6507672EAA29}" destId="{46DB7CA3-A1D1-403C-840E-E5F6294E0F08}" srcOrd="0" destOrd="0" presId="urn:microsoft.com/office/officeart/2018/2/layout/IconLabelList"/>
    <dgm:cxn modelId="{219D0A0C-A2F9-491D-AA3B-5252C737A958}" type="presParOf" srcId="{46DB7CA3-A1D1-403C-840E-E5F6294E0F08}" destId="{BF1E8815-0F88-4AC3-BCC5-3782FEE97EAB}" srcOrd="0" destOrd="0" presId="urn:microsoft.com/office/officeart/2018/2/layout/IconLabelList"/>
    <dgm:cxn modelId="{283060B4-9E52-4257-A110-8B8EBF4B5A8C}" type="presParOf" srcId="{46DB7CA3-A1D1-403C-840E-E5F6294E0F08}" destId="{1A5860ED-7CD8-4607-B046-46FA72E4BC5F}" srcOrd="1" destOrd="0" presId="urn:microsoft.com/office/officeart/2018/2/layout/IconLabelList"/>
    <dgm:cxn modelId="{901B9705-E721-4641-9540-9390DABF74C0}" type="presParOf" srcId="{46DB7CA3-A1D1-403C-840E-E5F6294E0F08}" destId="{8A9403BE-A061-4679-90A1-42C79B819449}" srcOrd="2" destOrd="0" presId="urn:microsoft.com/office/officeart/2018/2/layout/IconLabelList"/>
    <dgm:cxn modelId="{B91597FD-1AD3-41BB-8A1C-18E0AE0C3803}" type="presParOf" srcId="{96BDDD11-1FE9-4CF9-A2E0-6507672EAA29}" destId="{C9C61F83-2F7C-4BEF-A1B8-27AF22810E3F}" srcOrd="1" destOrd="0" presId="urn:microsoft.com/office/officeart/2018/2/layout/IconLabelList"/>
    <dgm:cxn modelId="{DC492D38-A8C1-48FD-9FFE-5FFE2D198F9B}" type="presParOf" srcId="{96BDDD11-1FE9-4CF9-A2E0-6507672EAA29}" destId="{99655D26-BC2C-4B67-B9DF-053B7B3C2264}" srcOrd="2" destOrd="0" presId="urn:microsoft.com/office/officeart/2018/2/layout/IconLabelList"/>
    <dgm:cxn modelId="{3D0ACA51-6C03-44CA-9169-23BF7F89D737}" type="presParOf" srcId="{99655D26-BC2C-4B67-B9DF-053B7B3C2264}" destId="{225C7771-CD0E-40EA-BD1C-F2F5231957D7}" srcOrd="0" destOrd="0" presId="urn:microsoft.com/office/officeart/2018/2/layout/IconLabelList"/>
    <dgm:cxn modelId="{C9A5BFB6-F495-4CD6-80DC-4B1CC6D1D92B}" type="presParOf" srcId="{99655D26-BC2C-4B67-B9DF-053B7B3C2264}" destId="{4CF61FDC-B65D-4F23-9364-1FBAF65C396C}" srcOrd="1" destOrd="0" presId="urn:microsoft.com/office/officeart/2018/2/layout/IconLabelList"/>
    <dgm:cxn modelId="{C2465EA4-FC3A-4A44-BCA0-5EA5E526164F}" type="presParOf" srcId="{99655D26-BC2C-4B67-B9DF-053B7B3C2264}" destId="{289E4C8D-E443-49F6-A4B0-0A198A6BE052}" srcOrd="2" destOrd="0" presId="urn:microsoft.com/office/officeart/2018/2/layout/IconLabelList"/>
    <dgm:cxn modelId="{3EF5F3A4-6086-4957-A310-7C89C849A315}" type="presParOf" srcId="{96BDDD11-1FE9-4CF9-A2E0-6507672EAA29}" destId="{44358146-9E4E-4A3D-BD43-D375D078CE20}" srcOrd="3" destOrd="0" presId="urn:microsoft.com/office/officeart/2018/2/layout/IconLabelList"/>
    <dgm:cxn modelId="{845E2F12-6073-45A6-8FC4-965D072936D6}" type="presParOf" srcId="{96BDDD11-1FE9-4CF9-A2E0-6507672EAA29}" destId="{47A0C1C2-B695-4390-BD08-0A977517F0CC}" srcOrd="4" destOrd="0" presId="urn:microsoft.com/office/officeart/2018/2/layout/IconLabelList"/>
    <dgm:cxn modelId="{79FB9066-81E5-4F31-AEBB-623241CC651C}" type="presParOf" srcId="{47A0C1C2-B695-4390-BD08-0A977517F0CC}" destId="{D51964D2-2356-47EA-9135-FEF314F4A6DC}" srcOrd="0" destOrd="0" presId="urn:microsoft.com/office/officeart/2018/2/layout/IconLabelList"/>
    <dgm:cxn modelId="{23A821BC-F9F5-4B24-B9B0-E0B5D1CABBCF}" type="presParOf" srcId="{47A0C1C2-B695-4390-BD08-0A977517F0CC}" destId="{9EFFBD13-A086-4F97-8567-F2CA1CAB9F56}" srcOrd="1" destOrd="0" presId="urn:microsoft.com/office/officeart/2018/2/layout/IconLabelList"/>
    <dgm:cxn modelId="{BC21198A-2E6C-4D34-85DF-002E167DA67E}" type="presParOf" srcId="{47A0C1C2-B695-4390-BD08-0A977517F0CC}" destId="{BDC53EFD-7D4B-4229-9D44-76AD86017F14}" srcOrd="2" destOrd="0" presId="urn:microsoft.com/office/officeart/2018/2/layout/IconLabelList"/>
    <dgm:cxn modelId="{BB84DE61-3F8E-4300-8765-07963C6C3A5A}" type="presParOf" srcId="{96BDDD11-1FE9-4CF9-A2E0-6507672EAA29}" destId="{74D0FFCA-CACF-4866-AE59-2DDF97624CEC}" srcOrd="5" destOrd="0" presId="urn:microsoft.com/office/officeart/2018/2/layout/IconLabelList"/>
    <dgm:cxn modelId="{2F0B66D6-F32D-489C-BD24-AD763637B382}" type="presParOf" srcId="{96BDDD11-1FE9-4CF9-A2E0-6507672EAA29}" destId="{C9E235F4-16A2-4A65-880F-ED5A6D21237C}" srcOrd="6" destOrd="0" presId="urn:microsoft.com/office/officeart/2018/2/layout/IconLabelList"/>
    <dgm:cxn modelId="{FB7EB2A8-97AA-42EA-A252-D68C7D15D9BC}" type="presParOf" srcId="{C9E235F4-16A2-4A65-880F-ED5A6D21237C}" destId="{B5767DB7-AB95-4F2E-9715-F5DD76A9C48F}" srcOrd="0" destOrd="0" presId="urn:microsoft.com/office/officeart/2018/2/layout/IconLabelList"/>
    <dgm:cxn modelId="{77C83C9B-B802-46B2-9E42-72764E566CDD}" type="presParOf" srcId="{C9E235F4-16A2-4A65-880F-ED5A6D21237C}" destId="{7FDE99AE-790F-4C90-B13B-E6C3DAEEC5D1}" srcOrd="1" destOrd="0" presId="urn:microsoft.com/office/officeart/2018/2/layout/IconLabelList"/>
    <dgm:cxn modelId="{C7011091-AE9E-4E25-B649-9E079CFAA301}" type="presParOf" srcId="{C9E235F4-16A2-4A65-880F-ED5A6D21237C}" destId="{21933E25-222B-4761-8BE3-5DEF27CE75AE}" srcOrd="2" destOrd="0" presId="urn:microsoft.com/office/officeart/2018/2/layout/IconLabelList"/>
    <dgm:cxn modelId="{68873558-2F98-4264-A6A3-3E90FC4414C6}" type="presParOf" srcId="{96BDDD11-1FE9-4CF9-A2E0-6507672EAA29}" destId="{6AA6E1F4-CA7E-4FE2-BE8B-E5555E3A452B}" srcOrd="7" destOrd="0" presId="urn:microsoft.com/office/officeart/2018/2/layout/IconLabelList"/>
    <dgm:cxn modelId="{8ECB058B-87D6-49C0-81E9-EBA7B0B2B66A}" type="presParOf" srcId="{96BDDD11-1FE9-4CF9-A2E0-6507672EAA29}" destId="{83A494C6-AAE6-4DB0-A063-958477433FB9}" srcOrd="8" destOrd="0" presId="urn:microsoft.com/office/officeart/2018/2/layout/IconLabelList"/>
    <dgm:cxn modelId="{89A98164-1E8D-49F2-BAD2-EB2E41E50F60}" type="presParOf" srcId="{83A494C6-AAE6-4DB0-A063-958477433FB9}" destId="{646C8119-A9E6-49CC-AABF-2FFEC9BBD9DD}" srcOrd="0" destOrd="0" presId="urn:microsoft.com/office/officeart/2018/2/layout/IconLabelList"/>
    <dgm:cxn modelId="{050FEEE7-2C64-4ABF-9F57-80E692C223CF}" type="presParOf" srcId="{83A494C6-AAE6-4DB0-A063-958477433FB9}" destId="{BD44222E-668B-43FD-9C16-3D18DF5A3735}" srcOrd="1" destOrd="0" presId="urn:microsoft.com/office/officeart/2018/2/layout/IconLabelList"/>
    <dgm:cxn modelId="{725B8383-1228-4865-881E-0796A028BDB4}" type="presParOf" srcId="{83A494C6-AAE6-4DB0-A063-958477433FB9}" destId="{A3B1FE13-BF73-4827-BAF9-F79180354F58}" srcOrd="2" destOrd="0" presId="urn:microsoft.com/office/officeart/2018/2/layout/IconLabelList"/>
    <dgm:cxn modelId="{07B460D1-5A56-4F09-89CC-CB327C7D38AE}" type="presParOf" srcId="{96BDDD11-1FE9-4CF9-A2E0-6507672EAA29}" destId="{015CB87E-4031-4AB9-9BA0-4C16C3BEE851}" srcOrd="9" destOrd="0" presId="urn:microsoft.com/office/officeart/2018/2/layout/IconLabelList"/>
    <dgm:cxn modelId="{D896C7E7-00AC-4733-B3E3-8D06A4A5EA0F}" type="presParOf" srcId="{96BDDD11-1FE9-4CF9-A2E0-6507672EAA29}" destId="{12153304-982C-49AE-8778-7C3904005FFB}" srcOrd="10" destOrd="0" presId="urn:microsoft.com/office/officeart/2018/2/layout/IconLabelList"/>
    <dgm:cxn modelId="{56E3A3A7-E041-4D87-AF1E-89AC319D7158}" type="presParOf" srcId="{12153304-982C-49AE-8778-7C3904005FFB}" destId="{D4D8522B-57C0-4D40-BB85-9221FBD2DC11}" srcOrd="0" destOrd="0" presId="urn:microsoft.com/office/officeart/2018/2/layout/IconLabelList"/>
    <dgm:cxn modelId="{DE725045-4558-4EA2-BE5D-E0FAE75DA1AC}" type="presParOf" srcId="{12153304-982C-49AE-8778-7C3904005FFB}" destId="{272FED7E-443F-4C7B-B56A-FB477F312A46}" srcOrd="1" destOrd="0" presId="urn:microsoft.com/office/officeart/2018/2/layout/IconLabelList"/>
    <dgm:cxn modelId="{A4167B99-DF80-4DCF-A78D-BED336A1AFF1}" type="presParOf" srcId="{12153304-982C-49AE-8778-7C3904005FFB}" destId="{E88F1F15-6C89-4F62-9331-2E6D00AC084E}"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19E1FE8-3D05-45C1-B29F-F1A55FCD70D0}"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460DA209-5A96-4538-A43A-3053EDBED5B3}">
      <dgm:prSet/>
      <dgm:spPr/>
      <dgm:t>
        <a:bodyPr/>
        <a:lstStyle/>
        <a:p>
          <a:r>
            <a:rPr lang="en-IN"/>
            <a:t>Select Statement</a:t>
          </a:r>
          <a:endParaRPr lang="en-US"/>
        </a:p>
      </dgm:t>
    </dgm:pt>
    <dgm:pt modelId="{13912F43-A4F9-4114-A1ED-927DA926B72D}" type="parTrans" cxnId="{69AC84B3-C4D7-403E-BCB2-DD52D8EBD607}">
      <dgm:prSet/>
      <dgm:spPr/>
      <dgm:t>
        <a:bodyPr/>
        <a:lstStyle/>
        <a:p>
          <a:endParaRPr lang="en-US"/>
        </a:p>
      </dgm:t>
    </dgm:pt>
    <dgm:pt modelId="{1AF73F96-8C8F-4F22-921E-12A786796B86}" type="sibTrans" cxnId="{69AC84B3-C4D7-403E-BCB2-DD52D8EBD607}">
      <dgm:prSet/>
      <dgm:spPr/>
      <dgm:t>
        <a:bodyPr/>
        <a:lstStyle/>
        <a:p>
          <a:endParaRPr lang="en-US"/>
        </a:p>
      </dgm:t>
    </dgm:pt>
    <dgm:pt modelId="{34E250AC-B5FF-4A72-B833-B74BC106317D}">
      <dgm:prSet/>
      <dgm:spPr/>
      <dgm:t>
        <a:bodyPr/>
        <a:lstStyle/>
        <a:p>
          <a:r>
            <a:rPr lang="en-IN"/>
            <a:t>Update Statement</a:t>
          </a:r>
          <a:endParaRPr lang="en-US"/>
        </a:p>
      </dgm:t>
    </dgm:pt>
    <dgm:pt modelId="{8C1608B2-CFA9-4653-9F1B-CA37B3A3E7FC}" type="parTrans" cxnId="{4A54FBE6-4D44-42CD-A96B-976E6E1C30A2}">
      <dgm:prSet/>
      <dgm:spPr/>
      <dgm:t>
        <a:bodyPr/>
        <a:lstStyle/>
        <a:p>
          <a:endParaRPr lang="en-US"/>
        </a:p>
      </dgm:t>
    </dgm:pt>
    <dgm:pt modelId="{26968366-F5AA-4553-AA2C-71109DC4B27A}" type="sibTrans" cxnId="{4A54FBE6-4D44-42CD-A96B-976E6E1C30A2}">
      <dgm:prSet/>
      <dgm:spPr/>
      <dgm:t>
        <a:bodyPr/>
        <a:lstStyle/>
        <a:p>
          <a:endParaRPr lang="en-US"/>
        </a:p>
      </dgm:t>
    </dgm:pt>
    <dgm:pt modelId="{953C0191-B17A-4C9E-B500-E45FC65C7C46}">
      <dgm:prSet/>
      <dgm:spPr/>
      <dgm:t>
        <a:bodyPr/>
        <a:lstStyle/>
        <a:p>
          <a:r>
            <a:rPr lang="en-IN"/>
            <a:t>Delete Statement</a:t>
          </a:r>
          <a:endParaRPr lang="en-US"/>
        </a:p>
      </dgm:t>
    </dgm:pt>
    <dgm:pt modelId="{33114CB7-39F2-4396-9251-35CD918F7A91}" type="parTrans" cxnId="{E5FBDDA7-BC40-4FDB-B157-B610DBF9F12A}">
      <dgm:prSet/>
      <dgm:spPr/>
      <dgm:t>
        <a:bodyPr/>
        <a:lstStyle/>
        <a:p>
          <a:endParaRPr lang="en-US"/>
        </a:p>
      </dgm:t>
    </dgm:pt>
    <dgm:pt modelId="{B0642755-8C2C-448C-9577-F56D42D867EC}" type="sibTrans" cxnId="{E5FBDDA7-BC40-4FDB-B157-B610DBF9F12A}">
      <dgm:prSet/>
      <dgm:spPr/>
      <dgm:t>
        <a:bodyPr/>
        <a:lstStyle/>
        <a:p>
          <a:endParaRPr lang="en-US"/>
        </a:p>
      </dgm:t>
    </dgm:pt>
    <dgm:pt modelId="{B6307F90-5E08-404B-94DD-66762F1C38AA}">
      <dgm:prSet/>
      <dgm:spPr/>
      <dgm:t>
        <a:bodyPr/>
        <a:lstStyle/>
        <a:p>
          <a:r>
            <a:rPr lang="en-IN"/>
            <a:t>Create Table Statement</a:t>
          </a:r>
          <a:endParaRPr lang="en-US"/>
        </a:p>
      </dgm:t>
    </dgm:pt>
    <dgm:pt modelId="{1236D1AC-8B0E-47CF-9160-23CE1FA41D20}" type="parTrans" cxnId="{47B8E2F7-2777-4A19-B23B-CF2B5A595B6B}">
      <dgm:prSet/>
      <dgm:spPr/>
      <dgm:t>
        <a:bodyPr/>
        <a:lstStyle/>
        <a:p>
          <a:endParaRPr lang="en-US"/>
        </a:p>
      </dgm:t>
    </dgm:pt>
    <dgm:pt modelId="{D69F029C-D8B2-489B-BC93-E89D0F22A41B}" type="sibTrans" cxnId="{47B8E2F7-2777-4A19-B23B-CF2B5A595B6B}">
      <dgm:prSet/>
      <dgm:spPr/>
      <dgm:t>
        <a:bodyPr/>
        <a:lstStyle/>
        <a:p>
          <a:endParaRPr lang="en-US"/>
        </a:p>
      </dgm:t>
    </dgm:pt>
    <dgm:pt modelId="{3E4440C5-C204-4C7A-8614-5A01F8A64836}">
      <dgm:prSet/>
      <dgm:spPr/>
      <dgm:t>
        <a:bodyPr/>
        <a:lstStyle/>
        <a:p>
          <a:r>
            <a:rPr lang="en-IN"/>
            <a:t>Alter Table Statement</a:t>
          </a:r>
          <a:endParaRPr lang="en-US"/>
        </a:p>
      </dgm:t>
    </dgm:pt>
    <dgm:pt modelId="{49971085-452D-48FC-89DC-70979344D659}" type="parTrans" cxnId="{9AFEDCEB-24EC-4B46-99FD-EDD03DFB4AA5}">
      <dgm:prSet/>
      <dgm:spPr/>
      <dgm:t>
        <a:bodyPr/>
        <a:lstStyle/>
        <a:p>
          <a:endParaRPr lang="en-US"/>
        </a:p>
      </dgm:t>
    </dgm:pt>
    <dgm:pt modelId="{0B2CD22A-BE77-421A-8ECB-2352E9EE7AF5}" type="sibTrans" cxnId="{9AFEDCEB-24EC-4B46-99FD-EDD03DFB4AA5}">
      <dgm:prSet/>
      <dgm:spPr/>
      <dgm:t>
        <a:bodyPr/>
        <a:lstStyle/>
        <a:p>
          <a:endParaRPr lang="en-US"/>
        </a:p>
      </dgm:t>
    </dgm:pt>
    <dgm:pt modelId="{8C39A03C-7FBB-4BD9-A23D-D19164679D51}">
      <dgm:prSet/>
      <dgm:spPr/>
      <dgm:t>
        <a:bodyPr/>
        <a:lstStyle/>
        <a:p>
          <a:r>
            <a:rPr lang="en-IN"/>
            <a:t>Drop Table Statement</a:t>
          </a:r>
          <a:endParaRPr lang="en-US"/>
        </a:p>
      </dgm:t>
    </dgm:pt>
    <dgm:pt modelId="{D791F339-1C28-4678-9F90-FF1CFCD04073}" type="parTrans" cxnId="{0CE7302A-387B-424C-B81F-5D5F8A03000B}">
      <dgm:prSet/>
      <dgm:spPr/>
      <dgm:t>
        <a:bodyPr/>
        <a:lstStyle/>
        <a:p>
          <a:endParaRPr lang="en-US"/>
        </a:p>
      </dgm:t>
    </dgm:pt>
    <dgm:pt modelId="{A869A852-3887-42C2-B389-C6543587367B}" type="sibTrans" cxnId="{0CE7302A-387B-424C-B81F-5D5F8A03000B}">
      <dgm:prSet/>
      <dgm:spPr/>
      <dgm:t>
        <a:bodyPr/>
        <a:lstStyle/>
        <a:p>
          <a:endParaRPr lang="en-US"/>
        </a:p>
      </dgm:t>
    </dgm:pt>
    <dgm:pt modelId="{74ED1237-CCDF-407A-A1E3-25DABD574C4C}">
      <dgm:prSet/>
      <dgm:spPr/>
      <dgm:t>
        <a:bodyPr/>
        <a:lstStyle/>
        <a:p>
          <a:r>
            <a:rPr lang="en-IN"/>
            <a:t>Create Database Statement</a:t>
          </a:r>
          <a:endParaRPr lang="en-US"/>
        </a:p>
      </dgm:t>
    </dgm:pt>
    <dgm:pt modelId="{E320AB86-5F87-426B-BB74-789863E0834F}" type="parTrans" cxnId="{3884E145-6A19-44A6-A658-B9E476DB3586}">
      <dgm:prSet/>
      <dgm:spPr/>
      <dgm:t>
        <a:bodyPr/>
        <a:lstStyle/>
        <a:p>
          <a:endParaRPr lang="en-US"/>
        </a:p>
      </dgm:t>
    </dgm:pt>
    <dgm:pt modelId="{1E516695-2F8F-4DA8-A74C-FD42BAF66E75}" type="sibTrans" cxnId="{3884E145-6A19-44A6-A658-B9E476DB3586}">
      <dgm:prSet/>
      <dgm:spPr/>
      <dgm:t>
        <a:bodyPr/>
        <a:lstStyle/>
        <a:p>
          <a:endParaRPr lang="en-US"/>
        </a:p>
      </dgm:t>
    </dgm:pt>
    <dgm:pt modelId="{CFDB7556-474F-45A9-AEE7-1CA175491923}">
      <dgm:prSet/>
      <dgm:spPr/>
      <dgm:t>
        <a:bodyPr/>
        <a:lstStyle/>
        <a:p>
          <a:r>
            <a:rPr lang="en-IN"/>
            <a:t>Drop Database Statement</a:t>
          </a:r>
          <a:endParaRPr lang="en-US"/>
        </a:p>
      </dgm:t>
    </dgm:pt>
    <dgm:pt modelId="{0EBF486E-5AB1-434C-B41E-2A3F273CF2CF}" type="parTrans" cxnId="{69C1BC77-66C7-4C2C-B1EB-E0167ECEAA1E}">
      <dgm:prSet/>
      <dgm:spPr/>
      <dgm:t>
        <a:bodyPr/>
        <a:lstStyle/>
        <a:p>
          <a:endParaRPr lang="en-US"/>
        </a:p>
      </dgm:t>
    </dgm:pt>
    <dgm:pt modelId="{ED7CD6EE-1D0C-433A-9EB8-663FCC6EE704}" type="sibTrans" cxnId="{69C1BC77-66C7-4C2C-B1EB-E0167ECEAA1E}">
      <dgm:prSet/>
      <dgm:spPr/>
      <dgm:t>
        <a:bodyPr/>
        <a:lstStyle/>
        <a:p>
          <a:endParaRPr lang="en-US"/>
        </a:p>
      </dgm:t>
    </dgm:pt>
    <dgm:pt modelId="{0A286700-15FE-4B7E-8111-FE8923520D61}">
      <dgm:prSet/>
      <dgm:spPr/>
      <dgm:t>
        <a:bodyPr/>
        <a:lstStyle/>
        <a:p>
          <a:r>
            <a:rPr lang="en-IN"/>
            <a:t>Insert Into Statement</a:t>
          </a:r>
          <a:endParaRPr lang="en-US"/>
        </a:p>
      </dgm:t>
    </dgm:pt>
    <dgm:pt modelId="{30FF03A8-39DF-4387-AFCA-7AAF00F73503}" type="parTrans" cxnId="{B9D9355D-ACBA-49C6-9785-B62F4D669412}">
      <dgm:prSet/>
      <dgm:spPr/>
      <dgm:t>
        <a:bodyPr/>
        <a:lstStyle/>
        <a:p>
          <a:endParaRPr lang="en-US"/>
        </a:p>
      </dgm:t>
    </dgm:pt>
    <dgm:pt modelId="{E8ABB985-C88A-40C7-AFC9-B0DEB13D5343}" type="sibTrans" cxnId="{B9D9355D-ACBA-49C6-9785-B62F4D669412}">
      <dgm:prSet/>
      <dgm:spPr/>
      <dgm:t>
        <a:bodyPr/>
        <a:lstStyle/>
        <a:p>
          <a:endParaRPr lang="en-US"/>
        </a:p>
      </dgm:t>
    </dgm:pt>
    <dgm:pt modelId="{0CF51468-51DA-4A34-BD98-45177068D5CD}">
      <dgm:prSet/>
      <dgm:spPr/>
      <dgm:t>
        <a:bodyPr/>
        <a:lstStyle/>
        <a:p>
          <a:r>
            <a:rPr lang="en-IN"/>
            <a:t>Truncate Table Statement</a:t>
          </a:r>
          <a:endParaRPr lang="en-US"/>
        </a:p>
      </dgm:t>
    </dgm:pt>
    <dgm:pt modelId="{A1682027-AC15-4634-9C91-115B67CEA40C}" type="parTrans" cxnId="{1EDD8369-FADF-4129-B09C-E2D8892B2A4C}">
      <dgm:prSet/>
      <dgm:spPr/>
      <dgm:t>
        <a:bodyPr/>
        <a:lstStyle/>
        <a:p>
          <a:endParaRPr lang="en-US"/>
        </a:p>
      </dgm:t>
    </dgm:pt>
    <dgm:pt modelId="{EF66F2C8-F0B9-40FF-BEF0-EF92F5CDE966}" type="sibTrans" cxnId="{1EDD8369-FADF-4129-B09C-E2D8892B2A4C}">
      <dgm:prSet/>
      <dgm:spPr/>
      <dgm:t>
        <a:bodyPr/>
        <a:lstStyle/>
        <a:p>
          <a:endParaRPr lang="en-US"/>
        </a:p>
      </dgm:t>
    </dgm:pt>
    <dgm:pt modelId="{06292AB4-E4E5-43E6-85B0-3FE94244548D}">
      <dgm:prSet/>
      <dgm:spPr/>
      <dgm:t>
        <a:bodyPr/>
        <a:lstStyle/>
        <a:p>
          <a:r>
            <a:rPr lang="en-IN" b="0" i="0"/>
            <a:t>Describe Statement</a:t>
          </a:r>
          <a:endParaRPr lang="en-US"/>
        </a:p>
      </dgm:t>
    </dgm:pt>
    <dgm:pt modelId="{1AD5D558-0882-4672-9E43-16E6FE857E57}" type="parTrans" cxnId="{7729A3DA-1D85-4488-AC12-E055C6ABDF1C}">
      <dgm:prSet/>
      <dgm:spPr/>
      <dgm:t>
        <a:bodyPr/>
        <a:lstStyle/>
        <a:p>
          <a:endParaRPr lang="en-US"/>
        </a:p>
      </dgm:t>
    </dgm:pt>
    <dgm:pt modelId="{E927C733-473D-4C14-B5A8-B6CE2F00BEDD}" type="sibTrans" cxnId="{7729A3DA-1D85-4488-AC12-E055C6ABDF1C}">
      <dgm:prSet/>
      <dgm:spPr/>
      <dgm:t>
        <a:bodyPr/>
        <a:lstStyle/>
        <a:p>
          <a:endParaRPr lang="en-US"/>
        </a:p>
      </dgm:t>
    </dgm:pt>
    <dgm:pt modelId="{292D2427-072B-4851-BBD0-2E181290972F}">
      <dgm:prSet/>
      <dgm:spPr/>
      <dgm:t>
        <a:bodyPr/>
        <a:lstStyle/>
        <a:p>
          <a:r>
            <a:rPr lang="en-IN"/>
            <a:t>Distinct Clause</a:t>
          </a:r>
          <a:endParaRPr lang="en-US"/>
        </a:p>
      </dgm:t>
    </dgm:pt>
    <dgm:pt modelId="{923DCE4A-71EB-40B4-B70A-A8547658F45A}" type="parTrans" cxnId="{AE8530AB-16E3-4BE1-BD93-AB6B016BEB96}">
      <dgm:prSet/>
      <dgm:spPr/>
      <dgm:t>
        <a:bodyPr/>
        <a:lstStyle/>
        <a:p>
          <a:endParaRPr lang="en-US"/>
        </a:p>
      </dgm:t>
    </dgm:pt>
    <dgm:pt modelId="{5B6CB6CC-F408-4B74-8D45-C201E97BBB6C}" type="sibTrans" cxnId="{AE8530AB-16E3-4BE1-BD93-AB6B016BEB96}">
      <dgm:prSet/>
      <dgm:spPr/>
      <dgm:t>
        <a:bodyPr/>
        <a:lstStyle/>
        <a:p>
          <a:endParaRPr lang="en-US"/>
        </a:p>
      </dgm:t>
    </dgm:pt>
    <dgm:pt modelId="{4EBFE3EB-F944-427F-9F14-110D8ED59B09}">
      <dgm:prSet/>
      <dgm:spPr/>
      <dgm:t>
        <a:bodyPr/>
        <a:lstStyle/>
        <a:p>
          <a:r>
            <a:rPr lang="en-IN" b="0" i="0"/>
            <a:t>Commit Statement</a:t>
          </a:r>
          <a:endParaRPr lang="en-US"/>
        </a:p>
      </dgm:t>
    </dgm:pt>
    <dgm:pt modelId="{E4C4D95A-0C7A-4AFF-8DC4-57F8894C4BBB}" type="parTrans" cxnId="{7A27C45E-E23A-489B-ADF3-5DCC2CBDC6EF}">
      <dgm:prSet/>
      <dgm:spPr/>
      <dgm:t>
        <a:bodyPr/>
        <a:lstStyle/>
        <a:p>
          <a:endParaRPr lang="en-US"/>
        </a:p>
      </dgm:t>
    </dgm:pt>
    <dgm:pt modelId="{759D61FA-4EFD-4C74-B397-31B66E1CF565}" type="sibTrans" cxnId="{7A27C45E-E23A-489B-ADF3-5DCC2CBDC6EF}">
      <dgm:prSet/>
      <dgm:spPr/>
      <dgm:t>
        <a:bodyPr/>
        <a:lstStyle/>
        <a:p>
          <a:endParaRPr lang="en-US"/>
        </a:p>
      </dgm:t>
    </dgm:pt>
    <dgm:pt modelId="{F3D91ED3-1A1C-416C-81DD-9FDD72114163}">
      <dgm:prSet/>
      <dgm:spPr/>
      <dgm:t>
        <a:bodyPr/>
        <a:lstStyle/>
        <a:p>
          <a:r>
            <a:rPr lang="en-IN" b="0" i="0"/>
            <a:t>Rollback Statement</a:t>
          </a:r>
          <a:endParaRPr lang="en-US"/>
        </a:p>
      </dgm:t>
    </dgm:pt>
    <dgm:pt modelId="{E7E594C0-0771-40F1-8C53-8807E733BDC9}" type="parTrans" cxnId="{82FB79C5-6619-4B44-8452-176D9EB96348}">
      <dgm:prSet/>
      <dgm:spPr/>
      <dgm:t>
        <a:bodyPr/>
        <a:lstStyle/>
        <a:p>
          <a:endParaRPr lang="en-US"/>
        </a:p>
      </dgm:t>
    </dgm:pt>
    <dgm:pt modelId="{719E26BF-774C-4C1B-837D-4D2E6A5195D7}" type="sibTrans" cxnId="{82FB79C5-6619-4B44-8452-176D9EB96348}">
      <dgm:prSet/>
      <dgm:spPr/>
      <dgm:t>
        <a:bodyPr/>
        <a:lstStyle/>
        <a:p>
          <a:endParaRPr lang="en-US"/>
        </a:p>
      </dgm:t>
    </dgm:pt>
    <dgm:pt modelId="{D1180F70-1E01-486A-B625-31B89B8316FD}">
      <dgm:prSet/>
      <dgm:spPr/>
      <dgm:t>
        <a:bodyPr/>
        <a:lstStyle/>
        <a:p>
          <a:r>
            <a:rPr lang="en-IN" b="0" i="0"/>
            <a:t>Create Index Statement</a:t>
          </a:r>
          <a:endParaRPr lang="en-US"/>
        </a:p>
      </dgm:t>
    </dgm:pt>
    <dgm:pt modelId="{89C5A6F8-6FD3-49AD-9C4D-52C58C66AA6A}" type="parTrans" cxnId="{7ECE8B73-73F2-4365-9BE3-4B934173FA7F}">
      <dgm:prSet/>
      <dgm:spPr/>
      <dgm:t>
        <a:bodyPr/>
        <a:lstStyle/>
        <a:p>
          <a:endParaRPr lang="en-US"/>
        </a:p>
      </dgm:t>
    </dgm:pt>
    <dgm:pt modelId="{A3C7EAF4-E840-432F-9DF8-AE21745270A7}" type="sibTrans" cxnId="{7ECE8B73-73F2-4365-9BE3-4B934173FA7F}">
      <dgm:prSet/>
      <dgm:spPr/>
      <dgm:t>
        <a:bodyPr/>
        <a:lstStyle/>
        <a:p>
          <a:endParaRPr lang="en-US"/>
        </a:p>
      </dgm:t>
    </dgm:pt>
    <dgm:pt modelId="{975E80EE-893E-4B76-8CB5-4E6421493302}">
      <dgm:prSet/>
      <dgm:spPr/>
      <dgm:t>
        <a:bodyPr/>
        <a:lstStyle/>
        <a:p>
          <a:r>
            <a:rPr lang="en-IN" b="0" i="0"/>
            <a:t>Drop Index Statement</a:t>
          </a:r>
          <a:endParaRPr lang="en-US"/>
        </a:p>
      </dgm:t>
    </dgm:pt>
    <dgm:pt modelId="{6304CDCC-6261-4418-B793-1C6F2FF44DE4}" type="parTrans" cxnId="{EAA37D94-CDD1-40FA-8F8A-7F6C0D5159E4}">
      <dgm:prSet/>
      <dgm:spPr/>
      <dgm:t>
        <a:bodyPr/>
        <a:lstStyle/>
        <a:p>
          <a:endParaRPr lang="en-US"/>
        </a:p>
      </dgm:t>
    </dgm:pt>
    <dgm:pt modelId="{977D5674-87FD-483B-BB30-BDD225AA12EE}" type="sibTrans" cxnId="{EAA37D94-CDD1-40FA-8F8A-7F6C0D5159E4}">
      <dgm:prSet/>
      <dgm:spPr/>
      <dgm:t>
        <a:bodyPr/>
        <a:lstStyle/>
        <a:p>
          <a:endParaRPr lang="en-US"/>
        </a:p>
      </dgm:t>
    </dgm:pt>
    <dgm:pt modelId="{D9C8384E-3D34-44EB-91AD-EDA8A66774CF}">
      <dgm:prSet/>
      <dgm:spPr/>
      <dgm:t>
        <a:bodyPr/>
        <a:lstStyle/>
        <a:p>
          <a:r>
            <a:rPr lang="en-IN" b="0" i="0"/>
            <a:t>Use Statement</a:t>
          </a:r>
          <a:endParaRPr lang="en-US"/>
        </a:p>
      </dgm:t>
    </dgm:pt>
    <dgm:pt modelId="{6D824649-73AA-47D7-B4EA-494538DC9174}" type="parTrans" cxnId="{0BE8048A-ED9B-45CC-84C4-52E6674FD85D}">
      <dgm:prSet/>
      <dgm:spPr/>
      <dgm:t>
        <a:bodyPr/>
        <a:lstStyle/>
        <a:p>
          <a:endParaRPr lang="en-US"/>
        </a:p>
      </dgm:t>
    </dgm:pt>
    <dgm:pt modelId="{BCE31A91-0197-4895-97D3-32DADC68D2DF}" type="sibTrans" cxnId="{0BE8048A-ED9B-45CC-84C4-52E6674FD85D}">
      <dgm:prSet/>
      <dgm:spPr/>
      <dgm:t>
        <a:bodyPr/>
        <a:lstStyle/>
        <a:p>
          <a:endParaRPr lang="en-US"/>
        </a:p>
      </dgm:t>
    </dgm:pt>
    <dgm:pt modelId="{FFE6EE5E-E29D-4C74-98FD-EE63CA111081}" type="pres">
      <dgm:prSet presAssocID="{119E1FE8-3D05-45C1-B29F-F1A55FCD70D0}" presName="diagram" presStyleCnt="0">
        <dgm:presLayoutVars>
          <dgm:dir/>
          <dgm:resizeHandles val="exact"/>
        </dgm:presLayoutVars>
      </dgm:prSet>
      <dgm:spPr/>
    </dgm:pt>
    <dgm:pt modelId="{309F4526-60F6-4011-A965-94808167CA32}" type="pres">
      <dgm:prSet presAssocID="{460DA209-5A96-4538-A43A-3053EDBED5B3}" presName="node" presStyleLbl="node1" presStyleIdx="0" presStyleCnt="17">
        <dgm:presLayoutVars>
          <dgm:bulletEnabled val="1"/>
        </dgm:presLayoutVars>
      </dgm:prSet>
      <dgm:spPr/>
    </dgm:pt>
    <dgm:pt modelId="{A8D6FC1F-4BE4-43C7-A9EF-3F94A5E46F2E}" type="pres">
      <dgm:prSet presAssocID="{1AF73F96-8C8F-4F22-921E-12A786796B86}" presName="sibTrans" presStyleCnt="0"/>
      <dgm:spPr/>
    </dgm:pt>
    <dgm:pt modelId="{9EFA0F1D-2300-4376-A002-459CCCCBA16D}" type="pres">
      <dgm:prSet presAssocID="{34E250AC-B5FF-4A72-B833-B74BC106317D}" presName="node" presStyleLbl="node1" presStyleIdx="1" presStyleCnt="17">
        <dgm:presLayoutVars>
          <dgm:bulletEnabled val="1"/>
        </dgm:presLayoutVars>
      </dgm:prSet>
      <dgm:spPr/>
    </dgm:pt>
    <dgm:pt modelId="{EB44DC38-90E5-4A9A-B857-B106755733AA}" type="pres">
      <dgm:prSet presAssocID="{26968366-F5AA-4553-AA2C-71109DC4B27A}" presName="sibTrans" presStyleCnt="0"/>
      <dgm:spPr/>
    </dgm:pt>
    <dgm:pt modelId="{3DE8A4F4-829A-42CA-914B-CC10F69B7B66}" type="pres">
      <dgm:prSet presAssocID="{953C0191-B17A-4C9E-B500-E45FC65C7C46}" presName="node" presStyleLbl="node1" presStyleIdx="2" presStyleCnt="17">
        <dgm:presLayoutVars>
          <dgm:bulletEnabled val="1"/>
        </dgm:presLayoutVars>
      </dgm:prSet>
      <dgm:spPr/>
    </dgm:pt>
    <dgm:pt modelId="{DF6464A9-F821-411C-84E7-F2917FE409AA}" type="pres">
      <dgm:prSet presAssocID="{B0642755-8C2C-448C-9577-F56D42D867EC}" presName="sibTrans" presStyleCnt="0"/>
      <dgm:spPr/>
    </dgm:pt>
    <dgm:pt modelId="{94F51E6E-D786-48CF-8948-8E11FD25D6C0}" type="pres">
      <dgm:prSet presAssocID="{B6307F90-5E08-404B-94DD-66762F1C38AA}" presName="node" presStyleLbl="node1" presStyleIdx="3" presStyleCnt="17">
        <dgm:presLayoutVars>
          <dgm:bulletEnabled val="1"/>
        </dgm:presLayoutVars>
      </dgm:prSet>
      <dgm:spPr/>
    </dgm:pt>
    <dgm:pt modelId="{442A7BCD-6AFF-4281-89DD-33E33BEBA5E6}" type="pres">
      <dgm:prSet presAssocID="{D69F029C-D8B2-489B-BC93-E89D0F22A41B}" presName="sibTrans" presStyleCnt="0"/>
      <dgm:spPr/>
    </dgm:pt>
    <dgm:pt modelId="{C73E3006-B58C-40AC-82EB-D94C3FB8E24C}" type="pres">
      <dgm:prSet presAssocID="{3E4440C5-C204-4C7A-8614-5A01F8A64836}" presName="node" presStyleLbl="node1" presStyleIdx="4" presStyleCnt="17">
        <dgm:presLayoutVars>
          <dgm:bulletEnabled val="1"/>
        </dgm:presLayoutVars>
      </dgm:prSet>
      <dgm:spPr/>
    </dgm:pt>
    <dgm:pt modelId="{8182CD80-105E-43D1-8376-E34B3E1D30DC}" type="pres">
      <dgm:prSet presAssocID="{0B2CD22A-BE77-421A-8ECB-2352E9EE7AF5}" presName="sibTrans" presStyleCnt="0"/>
      <dgm:spPr/>
    </dgm:pt>
    <dgm:pt modelId="{26E5D3A2-6B41-4053-B39C-0580AAE8CA49}" type="pres">
      <dgm:prSet presAssocID="{8C39A03C-7FBB-4BD9-A23D-D19164679D51}" presName="node" presStyleLbl="node1" presStyleIdx="5" presStyleCnt="17">
        <dgm:presLayoutVars>
          <dgm:bulletEnabled val="1"/>
        </dgm:presLayoutVars>
      </dgm:prSet>
      <dgm:spPr/>
    </dgm:pt>
    <dgm:pt modelId="{5D835CFA-6D9A-48BF-8F71-EEFD705F7C0F}" type="pres">
      <dgm:prSet presAssocID="{A869A852-3887-42C2-B389-C6543587367B}" presName="sibTrans" presStyleCnt="0"/>
      <dgm:spPr/>
    </dgm:pt>
    <dgm:pt modelId="{C25D8410-A0C2-4F14-997E-D562968DBAD5}" type="pres">
      <dgm:prSet presAssocID="{74ED1237-CCDF-407A-A1E3-25DABD574C4C}" presName="node" presStyleLbl="node1" presStyleIdx="6" presStyleCnt="17">
        <dgm:presLayoutVars>
          <dgm:bulletEnabled val="1"/>
        </dgm:presLayoutVars>
      </dgm:prSet>
      <dgm:spPr/>
    </dgm:pt>
    <dgm:pt modelId="{41598AEE-B911-47DC-B74C-48A2B003EB74}" type="pres">
      <dgm:prSet presAssocID="{1E516695-2F8F-4DA8-A74C-FD42BAF66E75}" presName="sibTrans" presStyleCnt="0"/>
      <dgm:spPr/>
    </dgm:pt>
    <dgm:pt modelId="{A2D7BA53-C90D-4AB0-B007-534DBE20DC6C}" type="pres">
      <dgm:prSet presAssocID="{CFDB7556-474F-45A9-AEE7-1CA175491923}" presName="node" presStyleLbl="node1" presStyleIdx="7" presStyleCnt="17">
        <dgm:presLayoutVars>
          <dgm:bulletEnabled val="1"/>
        </dgm:presLayoutVars>
      </dgm:prSet>
      <dgm:spPr/>
    </dgm:pt>
    <dgm:pt modelId="{1FE984B3-D3F6-46B5-A5B9-78D0F1E61A0D}" type="pres">
      <dgm:prSet presAssocID="{ED7CD6EE-1D0C-433A-9EB8-663FCC6EE704}" presName="sibTrans" presStyleCnt="0"/>
      <dgm:spPr/>
    </dgm:pt>
    <dgm:pt modelId="{6342F297-EC31-49B6-BF20-14AD77BA5832}" type="pres">
      <dgm:prSet presAssocID="{0A286700-15FE-4B7E-8111-FE8923520D61}" presName="node" presStyleLbl="node1" presStyleIdx="8" presStyleCnt="17">
        <dgm:presLayoutVars>
          <dgm:bulletEnabled val="1"/>
        </dgm:presLayoutVars>
      </dgm:prSet>
      <dgm:spPr/>
    </dgm:pt>
    <dgm:pt modelId="{AD2E0779-2DAA-42F0-9E55-6D464342909F}" type="pres">
      <dgm:prSet presAssocID="{E8ABB985-C88A-40C7-AFC9-B0DEB13D5343}" presName="sibTrans" presStyleCnt="0"/>
      <dgm:spPr/>
    </dgm:pt>
    <dgm:pt modelId="{CA6EACD5-B4CA-4988-B2EA-7916F66E8EAD}" type="pres">
      <dgm:prSet presAssocID="{0CF51468-51DA-4A34-BD98-45177068D5CD}" presName="node" presStyleLbl="node1" presStyleIdx="9" presStyleCnt="17">
        <dgm:presLayoutVars>
          <dgm:bulletEnabled val="1"/>
        </dgm:presLayoutVars>
      </dgm:prSet>
      <dgm:spPr/>
    </dgm:pt>
    <dgm:pt modelId="{758DD206-E9C4-4D81-9219-EB8FA014F2B6}" type="pres">
      <dgm:prSet presAssocID="{EF66F2C8-F0B9-40FF-BEF0-EF92F5CDE966}" presName="sibTrans" presStyleCnt="0"/>
      <dgm:spPr/>
    </dgm:pt>
    <dgm:pt modelId="{B380C4D9-D075-48B2-9C7B-7DC46682FEAB}" type="pres">
      <dgm:prSet presAssocID="{06292AB4-E4E5-43E6-85B0-3FE94244548D}" presName="node" presStyleLbl="node1" presStyleIdx="10" presStyleCnt="17">
        <dgm:presLayoutVars>
          <dgm:bulletEnabled val="1"/>
        </dgm:presLayoutVars>
      </dgm:prSet>
      <dgm:spPr/>
    </dgm:pt>
    <dgm:pt modelId="{3882B4CB-E6B3-4C9D-8AE9-F9DBD56CED88}" type="pres">
      <dgm:prSet presAssocID="{E927C733-473D-4C14-B5A8-B6CE2F00BEDD}" presName="sibTrans" presStyleCnt="0"/>
      <dgm:spPr/>
    </dgm:pt>
    <dgm:pt modelId="{55D897E0-7456-4978-B6E2-C203A6D88C3D}" type="pres">
      <dgm:prSet presAssocID="{292D2427-072B-4851-BBD0-2E181290972F}" presName="node" presStyleLbl="node1" presStyleIdx="11" presStyleCnt="17">
        <dgm:presLayoutVars>
          <dgm:bulletEnabled val="1"/>
        </dgm:presLayoutVars>
      </dgm:prSet>
      <dgm:spPr/>
    </dgm:pt>
    <dgm:pt modelId="{0392EB70-4EE9-4919-8B22-D3A309771358}" type="pres">
      <dgm:prSet presAssocID="{5B6CB6CC-F408-4B74-8D45-C201E97BBB6C}" presName="sibTrans" presStyleCnt="0"/>
      <dgm:spPr/>
    </dgm:pt>
    <dgm:pt modelId="{97625754-B9F5-4309-83A8-4D58A84341AF}" type="pres">
      <dgm:prSet presAssocID="{4EBFE3EB-F944-427F-9F14-110D8ED59B09}" presName="node" presStyleLbl="node1" presStyleIdx="12" presStyleCnt="17">
        <dgm:presLayoutVars>
          <dgm:bulletEnabled val="1"/>
        </dgm:presLayoutVars>
      </dgm:prSet>
      <dgm:spPr/>
    </dgm:pt>
    <dgm:pt modelId="{2AE23427-3FAF-496A-B025-B899889B44B7}" type="pres">
      <dgm:prSet presAssocID="{759D61FA-4EFD-4C74-B397-31B66E1CF565}" presName="sibTrans" presStyleCnt="0"/>
      <dgm:spPr/>
    </dgm:pt>
    <dgm:pt modelId="{3945AC7C-A8C7-4E33-A006-3ED7D0DAE27C}" type="pres">
      <dgm:prSet presAssocID="{F3D91ED3-1A1C-416C-81DD-9FDD72114163}" presName="node" presStyleLbl="node1" presStyleIdx="13" presStyleCnt="17">
        <dgm:presLayoutVars>
          <dgm:bulletEnabled val="1"/>
        </dgm:presLayoutVars>
      </dgm:prSet>
      <dgm:spPr/>
    </dgm:pt>
    <dgm:pt modelId="{01BCF682-F4B2-449B-A700-056EA5C9C1AB}" type="pres">
      <dgm:prSet presAssocID="{719E26BF-774C-4C1B-837D-4D2E6A5195D7}" presName="sibTrans" presStyleCnt="0"/>
      <dgm:spPr/>
    </dgm:pt>
    <dgm:pt modelId="{F1F428CE-0114-4EC0-9CEF-234918EFD7DF}" type="pres">
      <dgm:prSet presAssocID="{D1180F70-1E01-486A-B625-31B89B8316FD}" presName="node" presStyleLbl="node1" presStyleIdx="14" presStyleCnt="17">
        <dgm:presLayoutVars>
          <dgm:bulletEnabled val="1"/>
        </dgm:presLayoutVars>
      </dgm:prSet>
      <dgm:spPr/>
    </dgm:pt>
    <dgm:pt modelId="{0840BB91-4D44-4C47-864B-96397AA407F4}" type="pres">
      <dgm:prSet presAssocID="{A3C7EAF4-E840-432F-9DF8-AE21745270A7}" presName="sibTrans" presStyleCnt="0"/>
      <dgm:spPr/>
    </dgm:pt>
    <dgm:pt modelId="{7EBFB017-B441-476C-B5D6-583CF56E4CFC}" type="pres">
      <dgm:prSet presAssocID="{975E80EE-893E-4B76-8CB5-4E6421493302}" presName="node" presStyleLbl="node1" presStyleIdx="15" presStyleCnt="17">
        <dgm:presLayoutVars>
          <dgm:bulletEnabled val="1"/>
        </dgm:presLayoutVars>
      </dgm:prSet>
      <dgm:spPr/>
    </dgm:pt>
    <dgm:pt modelId="{E2BEE33D-C8EF-480E-9684-1724632F06B6}" type="pres">
      <dgm:prSet presAssocID="{977D5674-87FD-483B-BB30-BDD225AA12EE}" presName="sibTrans" presStyleCnt="0"/>
      <dgm:spPr/>
    </dgm:pt>
    <dgm:pt modelId="{3187B5FF-5ACA-45DD-8B6D-BCC2D27E621B}" type="pres">
      <dgm:prSet presAssocID="{D9C8384E-3D34-44EB-91AD-EDA8A66774CF}" presName="node" presStyleLbl="node1" presStyleIdx="16" presStyleCnt="17">
        <dgm:presLayoutVars>
          <dgm:bulletEnabled val="1"/>
        </dgm:presLayoutVars>
      </dgm:prSet>
      <dgm:spPr/>
    </dgm:pt>
  </dgm:ptLst>
  <dgm:cxnLst>
    <dgm:cxn modelId="{0228DB1D-6A88-4C83-ABDB-C027895E1542}" type="presOf" srcId="{06292AB4-E4E5-43E6-85B0-3FE94244548D}" destId="{B380C4D9-D075-48B2-9C7B-7DC46682FEAB}" srcOrd="0" destOrd="0" presId="urn:microsoft.com/office/officeart/2005/8/layout/default"/>
    <dgm:cxn modelId="{68DC9225-13E5-47DA-873F-1A3926B17CEB}" type="presOf" srcId="{B6307F90-5E08-404B-94DD-66762F1C38AA}" destId="{94F51E6E-D786-48CF-8948-8E11FD25D6C0}" srcOrd="0" destOrd="0" presId="urn:microsoft.com/office/officeart/2005/8/layout/default"/>
    <dgm:cxn modelId="{0CE7302A-387B-424C-B81F-5D5F8A03000B}" srcId="{119E1FE8-3D05-45C1-B29F-F1A55FCD70D0}" destId="{8C39A03C-7FBB-4BD9-A23D-D19164679D51}" srcOrd="5" destOrd="0" parTransId="{D791F339-1C28-4678-9F90-FF1CFCD04073}" sibTransId="{A869A852-3887-42C2-B389-C6543587367B}"/>
    <dgm:cxn modelId="{B9D9355D-ACBA-49C6-9785-B62F4D669412}" srcId="{119E1FE8-3D05-45C1-B29F-F1A55FCD70D0}" destId="{0A286700-15FE-4B7E-8111-FE8923520D61}" srcOrd="8" destOrd="0" parTransId="{30FF03A8-39DF-4387-AFCA-7AAF00F73503}" sibTransId="{E8ABB985-C88A-40C7-AFC9-B0DEB13D5343}"/>
    <dgm:cxn modelId="{7A27C45E-E23A-489B-ADF3-5DCC2CBDC6EF}" srcId="{119E1FE8-3D05-45C1-B29F-F1A55FCD70D0}" destId="{4EBFE3EB-F944-427F-9F14-110D8ED59B09}" srcOrd="12" destOrd="0" parTransId="{E4C4D95A-0C7A-4AFF-8DC4-57F8894C4BBB}" sibTransId="{759D61FA-4EFD-4C74-B397-31B66E1CF565}"/>
    <dgm:cxn modelId="{DE29D461-7B6D-45F1-9684-59F356BDFC43}" type="presOf" srcId="{460DA209-5A96-4538-A43A-3053EDBED5B3}" destId="{309F4526-60F6-4011-A965-94808167CA32}" srcOrd="0" destOrd="0" presId="urn:microsoft.com/office/officeart/2005/8/layout/default"/>
    <dgm:cxn modelId="{65549163-9389-4EA1-A1FC-0E4AEEF6637A}" type="presOf" srcId="{CFDB7556-474F-45A9-AEE7-1CA175491923}" destId="{A2D7BA53-C90D-4AB0-B007-534DBE20DC6C}" srcOrd="0" destOrd="0" presId="urn:microsoft.com/office/officeart/2005/8/layout/default"/>
    <dgm:cxn modelId="{3884E145-6A19-44A6-A658-B9E476DB3586}" srcId="{119E1FE8-3D05-45C1-B29F-F1A55FCD70D0}" destId="{74ED1237-CCDF-407A-A1E3-25DABD574C4C}" srcOrd="6" destOrd="0" parTransId="{E320AB86-5F87-426B-BB74-789863E0834F}" sibTransId="{1E516695-2F8F-4DA8-A74C-FD42BAF66E75}"/>
    <dgm:cxn modelId="{1EDD8369-FADF-4129-B09C-E2D8892B2A4C}" srcId="{119E1FE8-3D05-45C1-B29F-F1A55FCD70D0}" destId="{0CF51468-51DA-4A34-BD98-45177068D5CD}" srcOrd="9" destOrd="0" parTransId="{A1682027-AC15-4634-9C91-115B67CEA40C}" sibTransId="{EF66F2C8-F0B9-40FF-BEF0-EF92F5CDE966}"/>
    <dgm:cxn modelId="{7ECE8B73-73F2-4365-9BE3-4B934173FA7F}" srcId="{119E1FE8-3D05-45C1-B29F-F1A55FCD70D0}" destId="{D1180F70-1E01-486A-B625-31B89B8316FD}" srcOrd="14" destOrd="0" parTransId="{89C5A6F8-6FD3-49AD-9C4D-52C58C66AA6A}" sibTransId="{A3C7EAF4-E840-432F-9DF8-AE21745270A7}"/>
    <dgm:cxn modelId="{0752B654-2105-404A-A8BC-EAFC8D461448}" type="presOf" srcId="{34E250AC-B5FF-4A72-B833-B74BC106317D}" destId="{9EFA0F1D-2300-4376-A002-459CCCCBA16D}" srcOrd="0" destOrd="0" presId="urn:microsoft.com/office/officeart/2005/8/layout/default"/>
    <dgm:cxn modelId="{8874B075-EA33-4108-AA3F-BCD539B1C546}" type="presOf" srcId="{D9C8384E-3D34-44EB-91AD-EDA8A66774CF}" destId="{3187B5FF-5ACA-45DD-8B6D-BCC2D27E621B}" srcOrd="0" destOrd="0" presId="urn:microsoft.com/office/officeart/2005/8/layout/default"/>
    <dgm:cxn modelId="{69C1BC77-66C7-4C2C-B1EB-E0167ECEAA1E}" srcId="{119E1FE8-3D05-45C1-B29F-F1A55FCD70D0}" destId="{CFDB7556-474F-45A9-AEE7-1CA175491923}" srcOrd="7" destOrd="0" parTransId="{0EBF486E-5AB1-434C-B41E-2A3F273CF2CF}" sibTransId="{ED7CD6EE-1D0C-433A-9EB8-663FCC6EE704}"/>
    <dgm:cxn modelId="{88D08082-708A-4B4D-B5AF-055768240D33}" type="presOf" srcId="{4EBFE3EB-F944-427F-9F14-110D8ED59B09}" destId="{97625754-B9F5-4309-83A8-4D58A84341AF}" srcOrd="0" destOrd="0" presId="urn:microsoft.com/office/officeart/2005/8/layout/default"/>
    <dgm:cxn modelId="{99D8B086-8BAA-4CBF-9F32-2F38B145B242}" type="presOf" srcId="{0CF51468-51DA-4A34-BD98-45177068D5CD}" destId="{CA6EACD5-B4CA-4988-B2EA-7916F66E8EAD}" srcOrd="0" destOrd="0" presId="urn:microsoft.com/office/officeart/2005/8/layout/default"/>
    <dgm:cxn modelId="{0BE8048A-ED9B-45CC-84C4-52E6674FD85D}" srcId="{119E1FE8-3D05-45C1-B29F-F1A55FCD70D0}" destId="{D9C8384E-3D34-44EB-91AD-EDA8A66774CF}" srcOrd="16" destOrd="0" parTransId="{6D824649-73AA-47D7-B4EA-494538DC9174}" sibTransId="{BCE31A91-0197-4895-97D3-32DADC68D2DF}"/>
    <dgm:cxn modelId="{54214D8A-083F-445B-BEDB-8CD45FD75730}" type="presOf" srcId="{F3D91ED3-1A1C-416C-81DD-9FDD72114163}" destId="{3945AC7C-A8C7-4E33-A006-3ED7D0DAE27C}" srcOrd="0" destOrd="0" presId="urn:microsoft.com/office/officeart/2005/8/layout/default"/>
    <dgm:cxn modelId="{EAA37D94-CDD1-40FA-8F8A-7F6C0D5159E4}" srcId="{119E1FE8-3D05-45C1-B29F-F1A55FCD70D0}" destId="{975E80EE-893E-4B76-8CB5-4E6421493302}" srcOrd="15" destOrd="0" parTransId="{6304CDCC-6261-4418-B793-1C6F2FF44DE4}" sibTransId="{977D5674-87FD-483B-BB30-BDD225AA12EE}"/>
    <dgm:cxn modelId="{10DB399B-E5A6-467B-9D06-441FFE28904E}" type="presOf" srcId="{953C0191-B17A-4C9E-B500-E45FC65C7C46}" destId="{3DE8A4F4-829A-42CA-914B-CC10F69B7B66}" srcOrd="0" destOrd="0" presId="urn:microsoft.com/office/officeart/2005/8/layout/default"/>
    <dgm:cxn modelId="{E5FBDDA7-BC40-4FDB-B157-B610DBF9F12A}" srcId="{119E1FE8-3D05-45C1-B29F-F1A55FCD70D0}" destId="{953C0191-B17A-4C9E-B500-E45FC65C7C46}" srcOrd="2" destOrd="0" parTransId="{33114CB7-39F2-4396-9251-35CD918F7A91}" sibTransId="{B0642755-8C2C-448C-9577-F56D42D867EC}"/>
    <dgm:cxn modelId="{AE8530AB-16E3-4BE1-BD93-AB6B016BEB96}" srcId="{119E1FE8-3D05-45C1-B29F-F1A55FCD70D0}" destId="{292D2427-072B-4851-BBD0-2E181290972F}" srcOrd="11" destOrd="0" parTransId="{923DCE4A-71EB-40B4-B70A-A8547658F45A}" sibTransId="{5B6CB6CC-F408-4B74-8D45-C201E97BBB6C}"/>
    <dgm:cxn modelId="{69AC84B3-C4D7-403E-BCB2-DD52D8EBD607}" srcId="{119E1FE8-3D05-45C1-B29F-F1A55FCD70D0}" destId="{460DA209-5A96-4538-A43A-3053EDBED5B3}" srcOrd="0" destOrd="0" parTransId="{13912F43-A4F9-4114-A1ED-927DA926B72D}" sibTransId="{1AF73F96-8C8F-4F22-921E-12A786796B86}"/>
    <dgm:cxn modelId="{10A03AB6-762D-4C5C-A860-646249C0829E}" type="presOf" srcId="{0A286700-15FE-4B7E-8111-FE8923520D61}" destId="{6342F297-EC31-49B6-BF20-14AD77BA5832}" srcOrd="0" destOrd="0" presId="urn:microsoft.com/office/officeart/2005/8/layout/default"/>
    <dgm:cxn modelId="{D89A4CB9-F348-4467-BE89-FA9167F9650D}" type="presOf" srcId="{975E80EE-893E-4B76-8CB5-4E6421493302}" destId="{7EBFB017-B441-476C-B5D6-583CF56E4CFC}" srcOrd="0" destOrd="0" presId="urn:microsoft.com/office/officeart/2005/8/layout/default"/>
    <dgm:cxn modelId="{52E606BF-B14E-49C3-A609-6A5F1CB790F8}" type="presOf" srcId="{D1180F70-1E01-486A-B625-31B89B8316FD}" destId="{F1F428CE-0114-4EC0-9CEF-234918EFD7DF}" srcOrd="0" destOrd="0" presId="urn:microsoft.com/office/officeart/2005/8/layout/default"/>
    <dgm:cxn modelId="{E35846C5-ECD0-4A74-8230-C6DF4623B65E}" type="presOf" srcId="{292D2427-072B-4851-BBD0-2E181290972F}" destId="{55D897E0-7456-4978-B6E2-C203A6D88C3D}" srcOrd="0" destOrd="0" presId="urn:microsoft.com/office/officeart/2005/8/layout/default"/>
    <dgm:cxn modelId="{82FB79C5-6619-4B44-8452-176D9EB96348}" srcId="{119E1FE8-3D05-45C1-B29F-F1A55FCD70D0}" destId="{F3D91ED3-1A1C-416C-81DD-9FDD72114163}" srcOrd="13" destOrd="0" parTransId="{E7E594C0-0771-40F1-8C53-8807E733BDC9}" sibTransId="{719E26BF-774C-4C1B-837D-4D2E6A5195D7}"/>
    <dgm:cxn modelId="{B9F901C8-8BB2-466B-9C98-3AE952254EC1}" type="presOf" srcId="{119E1FE8-3D05-45C1-B29F-F1A55FCD70D0}" destId="{FFE6EE5E-E29D-4C74-98FD-EE63CA111081}" srcOrd="0" destOrd="0" presId="urn:microsoft.com/office/officeart/2005/8/layout/default"/>
    <dgm:cxn modelId="{7669B5CD-EBDE-40FA-AD95-D1EB5ED883DB}" type="presOf" srcId="{3E4440C5-C204-4C7A-8614-5A01F8A64836}" destId="{C73E3006-B58C-40AC-82EB-D94C3FB8E24C}" srcOrd="0" destOrd="0" presId="urn:microsoft.com/office/officeart/2005/8/layout/default"/>
    <dgm:cxn modelId="{7729A3DA-1D85-4488-AC12-E055C6ABDF1C}" srcId="{119E1FE8-3D05-45C1-B29F-F1A55FCD70D0}" destId="{06292AB4-E4E5-43E6-85B0-3FE94244548D}" srcOrd="10" destOrd="0" parTransId="{1AD5D558-0882-4672-9E43-16E6FE857E57}" sibTransId="{E927C733-473D-4C14-B5A8-B6CE2F00BEDD}"/>
    <dgm:cxn modelId="{4A54FBE6-4D44-42CD-A96B-976E6E1C30A2}" srcId="{119E1FE8-3D05-45C1-B29F-F1A55FCD70D0}" destId="{34E250AC-B5FF-4A72-B833-B74BC106317D}" srcOrd="1" destOrd="0" parTransId="{8C1608B2-CFA9-4653-9F1B-CA37B3A3E7FC}" sibTransId="{26968366-F5AA-4553-AA2C-71109DC4B27A}"/>
    <dgm:cxn modelId="{8C41F2EA-7172-485B-B866-1336AD06B25E}" type="presOf" srcId="{74ED1237-CCDF-407A-A1E3-25DABD574C4C}" destId="{C25D8410-A0C2-4F14-997E-D562968DBAD5}" srcOrd="0" destOrd="0" presId="urn:microsoft.com/office/officeart/2005/8/layout/default"/>
    <dgm:cxn modelId="{9AFEDCEB-24EC-4B46-99FD-EDD03DFB4AA5}" srcId="{119E1FE8-3D05-45C1-B29F-F1A55FCD70D0}" destId="{3E4440C5-C204-4C7A-8614-5A01F8A64836}" srcOrd="4" destOrd="0" parTransId="{49971085-452D-48FC-89DC-70979344D659}" sibTransId="{0B2CD22A-BE77-421A-8ECB-2352E9EE7AF5}"/>
    <dgm:cxn modelId="{623722F2-E14B-48A6-B170-CDDFDF0789F5}" type="presOf" srcId="{8C39A03C-7FBB-4BD9-A23D-D19164679D51}" destId="{26E5D3A2-6B41-4053-B39C-0580AAE8CA49}" srcOrd="0" destOrd="0" presId="urn:microsoft.com/office/officeart/2005/8/layout/default"/>
    <dgm:cxn modelId="{47B8E2F7-2777-4A19-B23B-CF2B5A595B6B}" srcId="{119E1FE8-3D05-45C1-B29F-F1A55FCD70D0}" destId="{B6307F90-5E08-404B-94DD-66762F1C38AA}" srcOrd="3" destOrd="0" parTransId="{1236D1AC-8B0E-47CF-9160-23CE1FA41D20}" sibTransId="{D69F029C-D8B2-489B-BC93-E89D0F22A41B}"/>
    <dgm:cxn modelId="{8FC3B97F-989E-4C21-B3AB-7119E10B61D6}" type="presParOf" srcId="{FFE6EE5E-E29D-4C74-98FD-EE63CA111081}" destId="{309F4526-60F6-4011-A965-94808167CA32}" srcOrd="0" destOrd="0" presId="urn:microsoft.com/office/officeart/2005/8/layout/default"/>
    <dgm:cxn modelId="{5A053777-2E70-4080-8981-5E1AD3778869}" type="presParOf" srcId="{FFE6EE5E-E29D-4C74-98FD-EE63CA111081}" destId="{A8D6FC1F-4BE4-43C7-A9EF-3F94A5E46F2E}" srcOrd="1" destOrd="0" presId="urn:microsoft.com/office/officeart/2005/8/layout/default"/>
    <dgm:cxn modelId="{606438E6-3FF5-4501-B2FA-345155A441D2}" type="presParOf" srcId="{FFE6EE5E-E29D-4C74-98FD-EE63CA111081}" destId="{9EFA0F1D-2300-4376-A002-459CCCCBA16D}" srcOrd="2" destOrd="0" presId="urn:microsoft.com/office/officeart/2005/8/layout/default"/>
    <dgm:cxn modelId="{A3C511CF-AADA-4AFA-A6E5-16D7E1D1236E}" type="presParOf" srcId="{FFE6EE5E-E29D-4C74-98FD-EE63CA111081}" destId="{EB44DC38-90E5-4A9A-B857-B106755733AA}" srcOrd="3" destOrd="0" presId="urn:microsoft.com/office/officeart/2005/8/layout/default"/>
    <dgm:cxn modelId="{BCFDCEBD-CBC1-4421-9CC6-6B75BCA8C9F0}" type="presParOf" srcId="{FFE6EE5E-E29D-4C74-98FD-EE63CA111081}" destId="{3DE8A4F4-829A-42CA-914B-CC10F69B7B66}" srcOrd="4" destOrd="0" presId="urn:microsoft.com/office/officeart/2005/8/layout/default"/>
    <dgm:cxn modelId="{BF8C46EB-4960-4980-86DD-D7937FE110B8}" type="presParOf" srcId="{FFE6EE5E-E29D-4C74-98FD-EE63CA111081}" destId="{DF6464A9-F821-411C-84E7-F2917FE409AA}" srcOrd="5" destOrd="0" presId="urn:microsoft.com/office/officeart/2005/8/layout/default"/>
    <dgm:cxn modelId="{7A722FAF-5D5E-4AE4-B29D-91E53537BB58}" type="presParOf" srcId="{FFE6EE5E-E29D-4C74-98FD-EE63CA111081}" destId="{94F51E6E-D786-48CF-8948-8E11FD25D6C0}" srcOrd="6" destOrd="0" presId="urn:microsoft.com/office/officeart/2005/8/layout/default"/>
    <dgm:cxn modelId="{903778A7-502A-449E-B3B5-1AD2A2236494}" type="presParOf" srcId="{FFE6EE5E-E29D-4C74-98FD-EE63CA111081}" destId="{442A7BCD-6AFF-4281-89DD-33E33BEBA5E6}" srcOrd="7" destOrd="0" presId="urn:microsoft.com/office/officeart/2005/8/layout/default"/>
    <dgm:cxn modelId="{DB62A0BA-F903-44B6-A476-722587D080E1}" type="presParOf" srcId="{FFE6EE5E-E29D-4C74-98FD-EE63CA111081}" destId="{C73E3006-B58C-40AC-82EB-D94C3FB8E24C}" srcOrd="8" destOrd="0" presId="urn:microsoft.com/office/officeart/2005/8/layout/default"/>
    <dgm:cxn modelId="{22C6E0B6-49D5-4C15-A9B3-D279ED01963B}" type="presParOf" srcId="{FFE6EE5E-E29D-4C74-98FD-EE63CA111081}" destId="{8182CD80-105E-43D1-8376-E34B3E1D30DC}" srcOrd="9" destOrd="0" presId="urn:microsoft.com/office/officeart/2005/8/layout/default"/>
    <dgm:cxn modelId="{27666A1C-EDE2-41AE-AE4D-904B779C2098}" type="presParOf" srcId="{FFE6EE5E-E29D-4C74-98FD-EE63CA111081}" destId="{26E5D3A2-6B41-4053-B39C-0580AAE8CA49}" srcOrd="10" destOrd="0" presId="urn:microsoft.com/office/officeart/2005/8/layout/default"/>
    <dgm:cxn modelId="{C23E9877-7BAF-4DE7-8285-C5F4B0AABA8C}" type="presParOf" srcId="{FFE6EE5E-E29D-4C74-98FD-EE63CA111081}" destId="{5D835CFA-6D9A-48BF-8F71-EEFD705F7C0F}" srcOrd="11" destOrd="0" presId="urn:microsoft.com/office/officeart/2005/8/layout/default"/>
    <dgm:cxn modelId="{FC62F5C7-F4E6-43EA-BC36-2271B993DF13}" type="presParOf" srcId="{FFE6EE5E-E29D-4C74-98FD-EE63CA111081}" destId="{C25D8410-A0C2-4F14-997E-D562968DBAD5}" srcOrd="12" destOrd="0" presId="urn:microsoft.com/office/officeart/2005/8/layout/default"/>
    <dgm:cxn modelId="{AAA2E285-48CF-4842-A66E-1B0F932F8EBA}" type="presParOf" srcId="{FFE6EE5E-E29D-4C74-98FD-EE63CA111081}" destId="{41598AEE-B911-47DC-B74C-48A2B003EB74}" srcOrd="13" destOrd="0" presId="urn:microsoft.com/office/officeart/2005/8/layout/default"/>
    <dgm:cxn modelId="{42DF0ED9-9B6B-4F56-BA8F-13BBAD22A35C}" type="presParOf" srcId="{FFE6EE5E-E29D-4C74-98FD-EE63CA111081}" destId="{A2D7BA53-C90D-4AB0-B007-534DBE20DC6C}" srcOrd="14" destOrd="0" presId="urn:microsoft.com/office/officeart/2005/8/layout/default"/>
    <dgm:cxn modelId="{4BCAEC3F-CE04-4CE3-A240-65D629915BA7}" type="presParOf" srcId="{FFE6EE5E-E29D-4C74-98FD-EE63CA111081}" destId="{1FE984B3-D3F6-46B5-A5B9-78D0F1E61A0D}" srcOrd="15" destOrd="0" presId="urn:microsoft.com/office/officeart/2005/8/layout/default"/>
    <dgm:cxn modelId="{E0EEE96C-5142-48BD-8472-204919E201F1}" type="presParOf" srcId="{FFE6EE5E-E29D-4C74-98FD-EE63CA111081}" destId="{6342F297-EC31-49B6-BF20-14AD77BA5832}" srcOrd="16" destOrd="0" presId="urn:microsoft.com/office/officeart/2005/8/layout/default"/>
    <dgm:cxn modelId="{AEF93E96-623D-46BB-A8F6-32FCB5BEFD8D}" type="presParOf" srcId="{FFE6EE5E-E29D-4C74-98FD-EE63CA111081}" destId="{AD2E0779-2DAA-42F0-9E55-6D464342909F}" srcOrd="17" destOrd="0" presId="urn:microsoft.com/office/officeart/2005/8/layout/default"/>
    <dgm:cxn modelId="{AD2CC2B5-24CD-4F5E-952B-BA0E0C4210DD}" type="presParOf" srcId="{FFE6EE5E-E29D-4C74-98FD-EE63CA111081}" destId="{CA6EACD5-B4CA-4988-B2EA-7916F66E8EAD}" srcOrd="18" destOrd="0" presId="urn:microsoft.com/office/officeart/2005/8/layout/default"/>
    <dgm:cxn modelId="{CCF519E3-00BB-4B4B-A14E-D644CBFD61CC}" type="presParOf" srcId="{FFE6EE5E-E29D-4C74-98FD-EE63CA111081}" destId="{758DD206-E9C4-4D81-9219-EB8FA014F2B6}" srcOrd="19" destOrd="0" presId="urn:microsoft.com/office/officeart/2005/8/layout/default"/>
    <dgm:cxn modelId="{E1BD86C2-7175-4721-9449-96D33E03E8FA}" type="presParOf" srcId="{FFE6EE5E-E29D-4C74-98FD-EE63CA111081}" destId="{B380C4D9-D075-48B2-9C7B-7DC46682FEAB}" srcOrd="20" destOrd="0" presId="urn:microsoft.com/office/officeart/2005/8/layout/default"/>
    <dgm:cxn modelId="{A440EFCB-4615-48BD-966B-7E78CE26BDFC}" type="presParOf" srcId="{FFE6EE5E-E29D-4C74-98FD-EE63CA111081}" destId="{3882B4CB-E6B3-4C9D-8AE9-F9DBD56CED88}" srcOrd="21" destOrd="0" presId="urn:microsoft.com/office/officeart/2005/8/layout/default"/>
    <dgm:cxn modelId="{033B0400-2009-4D76-A3B8-8BDAF187DC30}" type="presParOf" srcId="{FFE6EE5E-E29D-4C74-98FD-EE63CA111081}" destId="{55D897E0-7456-4978-B6E2-C203A6D88C3D}" srcOrd="22" destOrd="0" presId="urn:microsoft.com/office/officeart/2005/8/layout/default"/>
    <dgm:cxn modelId="{8C4CD7E6-E8EB-4877-9A26-BC2D4B41CDF0}" type="presParOf" srcId="{FFE6EE5E-E29D-4C74-98FD-EE63CA111081}" destId="{0392EB70-4EE9-4919-8B22-D3A309771358}" srcOrd="23" destOrd="0" presId="urn:microsoft.com/office/officeart/2005/8/layout/default"/>
    <dgm:cxn modelId="{D523236C-8D64-40CB-B29E-C517E4709015}" type="presParOf" srcId="{FFE6EE5E-E29D-4C74-98FD-EE63CA111081}" destId="{97625754-B9F5-4309-83A8-4D58A84341AF}" srcOrd="24" destOrd="0" presId="urn:microsoft.com/office/officeart/2005/8/layout/default"/>
    <dgm:cxn modelId="{02FF6460-314E-4D05-B0AC-1B14CE089728}" type="presParOf" srcId="{FFE6EE5E-E29D-4C74-98FD-EE63CA111081}" destId="{2AE23427-3FAF-496A-B025-B899889B44B7}" srcOrd="25" destOrd="0" presId="urn:microsoft.com/office/officeart/2005/8/layout/default"/>
    <dgm:cxn modelId="{2FC546F9-06A0-4DA6-98F5-CCF52A38CE3C}" type="presParOf" srcId="{FFE6EE5E-E29D-4C74-98FD-EE63CA111081}" destId="{3945AC7C-A8C7-4E33-A006-3ED7D0DAE27C}" srcOrd="26" destOrd="0" presId="urn:microsoft.com/office/officeart/2005/8/layout/default"/>
    <dgm:cxn modelId="{34A39C66-CE7D-4E11-A9BC-0F8B632F8FA6}" type="presParOf" srcId="{FFE6EE5E-E29D-4C74-98FD-EE63CA111081}" destId="{01BCF682-F4B2-449B-A700-056EA5C9C1AB}" srcOrd="27" destOrd="0" presId="urn:microsoft.com/office/officeart/2005/8/layout/default"/>
    <dgm:cxn modelId="{95EBE11C-EAF8-41E8-85AB-33E23099D935}" type="presParOf" srcId="{FFE6EE5E-E29D-4C74-98FD-EE63CA111081}" destId="{F1F428CE-0114-4EC0-9CEF-234918EFD7DF}" srcOrd="28" destOrd="0" presId="urn:microsoft.com/office/officeart/2005/8/layout/default"/>
    <dgm:cxn modelId="{EAA91D67-7CFA-4A8C-ABC3-1000C01EFC0D}" type="presParOf" srcId="{FFE6EE5E-E29D-4C74-98FD-EE63CA111081}" destId="{0840BB91-4D44-4C47-864B-96397AA407F4}" srcOrd="29" destOrd="0" presId="urn:microsoft.com/office/officeart/2005/8/layout/default"/>
    <dgm:cxn modelId="{D2F7E099-E5AE-46CC-9A34-65372048865F}" type="presParOf" srcId="{FFE6EE5E-E29D-4C74-98FD-EE63CA111081}" destId="{7EBFB017-B441-476C-B5D6-583CF56E4CFC}" srcOrd="30" destOrd="0" presId="urn:microsoft.com/office/officeart/2005/8/layout/default"/>
    <dgm:cxn modelId="{AAF6A26C-CFCA-4F31-B200-812DB12DC560}" type="presParOf" srcId="{FFE6EE5E-E29D-4C74-98FD-EE63CA111081}" destId="{E2BEE33D-C8EF-480E-9684-1724632F06B6}" srcOrd="31" destOrd="0" presId="urn:microsoft.com/office/officeart/2005/8/layout/default"/>
    <dgm:cxn modelId="{5A55EA8A-A2EF-48DE-9276-C55A3CABBF70}" type="presParOf" srcId="{FFE6EE5E-E29D-4C74-98FD-EE63CA111081}" destId="{3187B5FF-5ACA-45DD-8B6D-BCC2D27E621B}" srcOrd="3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7267A65-675F-4E8F-A80A-DB39F9614BF3}" type="doc">
      <dgm:prSet loTypeId="urn:microsoft.com/office/officeart/2018/2/layout/IconVerticalSolidList" loCatId="icon" qsTypeId="urn:microsoft.com/office/officeart/2005/8/quickstyle/simple1" qsCatId="simple" csTypeId="urn:microsoft.com/office/officeart/2018/5/colors/Iconchunking_neutralicontext_colorful2" csCatId="colorful" phldr="1"/>
      <dgm:spPr/>
      <dgm:t>
        <a:bodyPr/>
        <a:lstStyle/>
        <a:p>
          <a:endParaRPr lang="en-US"/>
        </a:p>
      </dgm:t>
    </dgm:pt>
    <dgm:pt modelId="{9B03186C-FF58-441D-B7AF-10EA7C243E90}">
      <dgm:prSet/>
      <dgm:spPr>
        <a:xfrm>
          <a:off x="1033656" y="1765"/>
          <a:ext cx="8961243" cy="894940"/>
        </a:xfrm>
        <a:prstGeom prst="rect">
          <a:avLst/>
        </a:prstGeom>
        <a:noFill/>
        <a:ln>
          <a:noFill/>
        </a:ln>
        <a:effectLst/>
      </dgm:spPr>
      <dgm:t>
        <a:bodyPr/>
        <a:lstStyle/>
        <a:p>
          <a:pPr>
            <a:lnSpc>
              <a:spcPct val="100000"/>
            </a:lnSpc>
            <a:buNone/>
          </a:pPr>
          <a:r>
            <a:rPr lang="en-US" b="1" i="0">
              <a:solidFill>
                <a:sysClr val="window" lastClr="FFFFFF">
                  <a:hueOff val="0"/>
                  <a:satOff val="0"/>
                  <a:lumOff val="0"/>
                  <a:alphaOff val="0"/>
                </a:sysClr>
              </a:solidFill>
              <a:latin typeface="Calibri" panose="020F0502020204030204"/>
              <a:ea typeface="+mn-ea"/>
              <a:cs typeface="+mn-cs"/>
            </a:rPr>
            <a:t>Cost of Hardware and Software:</a:t>
          </a:r>
          <a:r>
            <a:rPr lang="en-US" b="0" i="0">
              <a:solidFill>
                <a:sysClr val="window" lastClr="FFFFFF">
                  <a:hueOff val="0"/>
                  <a:satOff val="0"/>
                  <a:lumOff val="0"/>
                  <a:alphaOff val="0"/>
                </a:sysClr>
              </a:solidFill>
              <a:latin typeface="Calibri" panose="020F0502020204030204"/>
              <a:ea typeface="+mn-ea"/>
              <a:cs typeface="+mn-cs"/>
            </a:rPr>
            <a:t> It requires a high speed of data processor and large memory size to run DBMS software.</a:t>
          </a:r>
          <a:endParaRPr lang="en-US">
            <a:solidFill>
              <a:sysClr val="window" lastClr="FFFFFF">
                <a:hueOff val="0"/>
                <a:satOff val="0"/>
                <a:lumOff val="0"/>
                <a:alphaOff val="0"/>
              </a:sysClr>
            </a:solidFill>
            <a:latin typeface="Calibri" panose="020F0502020204030204"/>
            <a:ea typeface="+mn-ea"/>
            <a:cs typeface="+mn-cs"/>
          </a:endParaRPr>
        </a:p>
      </dgm:t>
    </dgm:pt>
    <dgm:pt modelId="{5832A120-1A31-47D2-92E6-D8BAF9E0B7DD}" type="parTrans" cxnId="{0323E2A3-2AE1-4660-80D6-66069387F458}">
      <dgm:prSet/>
      <dgm:spPr/>
      <dgm:t>
        <a:bodyPr/>
        <a:lstStyle/>
        <a:p>
          <a:endParaRPr lang="en-US"/>
        </a:p>
      </dgm:t>
    </dgm:pt>
    <dgm:pt modelId="{18D7D907-4064-40B1-B507-42DDED4B67E5}" type="sibTrans" cxnId="{0323E2A3-2AE1-4660-80D6-66069387F458}">
      <dgm:prSet/>
      <dgm:spPr/>
      <dgm:t>
        <a:bodyPr/>
        <a:lstStyle/>
        <a:p>
          <a:endParaRPr lang="en-US"/>
        </a:p>
      </dgm:t>
    </dgm:pt>
    <dgm:pt modelId="{387BDF84-A560-4741-A73F-5C7E5F0A730C}">
      <dgm:prSet/>
      <dgm:spPr>
        <a:xfrm>
          <a:off x="1033656" y="1120441"/>
          <a:ext cx="8961243" cy="894940"/>
        </a:xfrm>
        <a:prstGeom prst="rect">
          <a:avLst/>
        </a:prstGeom>
        <a:noFill/>
        <a:ln>
          <a:noFill/>
        </a:ln>
        <a:effectLst/>
      </dgm:spPr>
      <dgm:t>
        <a:bodyPr/>
        <a:lstStyle/>
        <a:p>
          <a:pPr>
            <a:lnSpc>
              <a:spcPct val="100000"/>
            </a:lnSpc>
            <a:buNone/>
          </a:pPr>
          <a:r>
            <a:rPr lang="en-US" b="1" i="0">
              <a:solidFill>
                <a:sysClr val="window" lastClr="FFFFFF">
                  <a:hueOff val="0"/>
                  <a:satOff val="0"/>
                  <a:lumOff val="0"/>
                  <a:alphaOff val="0"/>
                </a:sysClr>
              </a:solidFill>
              <a:latin typeface="Calibri" panose="020F0502020204030204"/>
              <a:ea typeface="+mn-ea"/>
              <a:cs typeface="+mn-cs"/>
            </a:rPr>
            <a:t>Size:</a:t>
          </a:r>
          <a:r>
            <a:rPr lang="en-US" b="0" i="0">
              <a:solidFill>
                <a:sysClr val="window" lastClr="FFFFFF">
                  <a:hueOff val="0"/>
                  <a:satOff val="0"/>
                  <a:lumOff val="0"/>
                  <a:alphaOff val="0"/>
                </a:sysClr>
              </a:solidFill>
              <a:latin typeface="Calibri" panose="020F0502020204030204"/>
              <a:ea typeface="+mn-ea"/>
              <a:cs typeface="+mn-cs"/>
            </a:rPr>
            <a:t> It occupies a large space of disks and large memory to run them efficiently.</a:t>
          </a:r>
          <a:endParaRPr lang="en-US">
            <a:solidFill>
              <a:sysClr val="window" lastClr="FFFFFF">
                <a:hueOff val="0"/>
                <a:satOff val="0"/>
                <a:lumOff val="0"/>
                <a:alphaOff val="0"/>
              </a:sysClr>
            </a:solidFill>
            <a:latin typeface="Calibri" panose="020F0502020204030204"/>
            <a:ea typeface="+mn-ea"/>
            <a:cs typeface="+mn-cs"/>
          </a:endParaRPr>
        </a:p>
      </dgm:t>
    </dgm:pt>
    <dgm:pt modelId="{8B0505DE-158E-4279-907D-126FB3AAB261}" type="parTrans" cxnId="{73817EBD-A16D-47BE-BA68-F1D835B55DF2}">
      <dgm:prSet/>
      <dgm:spPr/>
      <dgm:t>
        <a:bodyPr/>
        <a:lstStyle/>
        <a:p>
          <a:endParaRPr lang="en-US"/>
        </a:p>
      </dgm:t>
    </dgm:pt>
    <dgm:pt modelId="{A21F1189-BE49-4EDD-B9F3-41C3A2BB7B06}" type="sibTrans" cxnId="{73817EBD-A16D-47BE-BA68-F1D835B55DF2}">
      <dgm:prSet/>
      <dgm:spPr/>
      <dgm:t>
        <a:bodyPr/>
        <a:lstStyle/>
        <a:p>
          <a:endParaRPr lang="en-US"/>
        </a:p>
      </dgm:t>
    </dgm:pt>
    <dgm:pt modelId="{FAFC4FC5-29F8-4DC1-9F66-BD163E9595C2}">
      <dgm:prSet/>
      <dgm:spPr>
        <a:xfrm>
          <a:off x="1033656" y="2239118"/>
          <a:ext cx="8961243" cy="894940"/>
        </a:xfrm>
        <a:prstGeom prst="rect">
          <a:avLst/>
        </a:prstGeom>
        <a:noFill/>
        <a:ln>
          <a:noFill/>
        </a:ln>
        <a:effectLst/>
      </dgm:spPr>
      <dgm:t>
        <a:bodyPr/>
        <a:lstStyle/>
        <a:p>
          <a:pPr>
            <a:lnSpc>
              <a:spcPct val="100000"/>
            </a:lnSpc>
            <a:buNone/>
          </a:pPr>
          <a:r>
            <a:rPr lang="en-US" b="1" i="0">
              <a:solidFill>
                <a:sysClr val="window" lastClr="FFFFFF">
                  <a:hueOff val="0"/>
                  <a:satOff val="0"/>
                  <a:lumOff val="0"/>
                  <a:alphaOff val="0"/>
                </a:sysClr>
              </a:solidFill>
              <a:latin typeface="Calibri" panose="020F0502020204030204"/>
              <a:ea typeface="+mn-ea"/>
              <a:cs typeface="+mn-cs"/>
            </a:rPr>
            <a:t>Complexity:</a:t>
          </a:r>
          <a:r>
            <a:rPr lang="en-US" b="0" i="0">
              <a:solidFill>
                <a:sysClr val="window" lastClr="FFFFFF">
                  <a:hueOff val="0"/>
                  <a:satOff val="0"/>
                  <a:lumOff val="0"/>
                  <a:alphaOff val="0"/>
                </a:sysClr>
              </a:solidFill>
              <a:latin typeface="Calibri" panose="020F0502020204030204"/>
              <a:ea typeface="+mn-ea"/>
              <a:cs typeface="+mn-cs"/>
            </a:rPr>
            <a:t> Database system creates additional complexity and requirements.</a:t>
          </a:r>
          <a:endParaRPr lang="en-US">
            <a:solidFill>
              <a:sysClr val="window" lastClr="FFFFFF">
                <a:hueOff val="0"/>
                <a:satOff val="0"/>
                <a:lumOff val="0"/>
                <a:alphaOff val="0"/>
              </a:sysClr>
            </a:solidFill>
            <a:latin typeface="Calibri" panose="020F0502020204030204"/>
            <a:ea typeface="+mn-ea"/>
            <a:cs typeface="+mn-cs"/>
          </a:endParaRPr>
        </a:p>
      </dgm:t>
    </dgm:pt>
    <dgm:pt modelId="{CC6CDE76-ABC5-4B7F-B235-B21EC9195942}" type="parTrans" cxnId="{0E17EA92-85F4-4D77-B38A-582A5FE56550}">
      <dgm:prSet/>
      <dgm:spPr/>
      <dgm:t>
        <a:bodyPr/>
        <a:lstStyle/>
        <a:p>
          <a:endParaRPr lang="en-US"/>
        </a:p>
      </dgm:t>
    </dgm:pt>
    <dgm:pt modelId="{CF03A5A2-3010-4131-A269-A1016C728558}" type="sibTrans" cxnId="{0E17EA92-85F4-4D77-B38A-582A5FE56550}">
      <dgm:prSet/>
      <dgm:spPr/>
      <dgm:t>
        <a:bodyPr/>
        <a:lstStyle/>
        <a:p>
          <a:endParaRPr lang="en-US"/>
        </a:p>
      </dgm:t>
    </dgm:pt>
    <dgm:pt modelId="{ACE785C7-A895-4E32-A9A7-93662683FC01}">
      <dgm:prSet/>
      <dgm:spPr>
        <a:xfrm>
          <a:off x="1033656" y="3357794"/>
          <a:ext cx="8961243" cy="894940"/>
        </a:xfrm>
        <a:prstGeom prst="rect">
          <a:avLst/>
        </a:prstGeom>
        <a:noFill/>
        <a:ln>
          <a:noFill/>
        </a:ln>
        <a:effectLst/>
      </dgm:spPr>
      <dgm:t>
        <a:bodyPr/>
        <a:lstStyle/>
        <a:p>
          <a:pPr>
            <a:lnSpc>
              <a:spcPct val="100000"/>
            </a:lnSpc>
            <a:buNone/>
          </a:pPr>
          <a:r>
            <a:rPr lang="en-US" b="1" i="0">
              <a:solidFill>
                <a:sysClr val="window" lastClr="FFFFFF">
                  <a:hueOff val="0"/>
                  <a:satOff val="0"/>
                  <a:lumOff val="0"/>
                  <a:alphaOff val="0"/>
                </a:sysClr>
              </a:solidFill>
              <a:latin typeface="Calibri" panose="020F0502020204030204"/>
              <a:ea typeface="+mn-ea"/>
              <a:cs typeface="+mn-cs"/>
            </a:rPr>
            <a:t>Higher impact of failure:</a:t>
          </a:r>
          <a:r>
            <a:rPr lang="en-US" b="0" i="0">
              <a:solidFill>
                <a:sysClr val="window" lastClr="FFFFFF">
                  <a:hueOff val="0"/>
                  <a:satOff val="0"/>
                  <a:lumOff val="0"/>
                  <a:alphaOff val="0"/>
                </a:sysClr>
              </a:solidFill>
              <a:latin typeface="Calibri" panose="020F0502020204030204"/>
              <a:ea typeface="+mn-ea"/>
              <a:cs typeface="+mn-cs"/>
            </a:rPr>
            <a:t> Failure is highly impacted the database because in most of the organization, all the data stored in a single database and if the database is damaged due to electric failure or database corruption then the data may be lost forever.</a:t>
          </a:r>
          <a:endParaRPr lang="en-US">
            <a:solidFill>
              <a:sysClr val="window" lastClr="FFFFFF">
                <a:hueOff val="0"/>
                <a:satOff val="0"/>
                <a:lumOff val="0"/>
                <a:alphaOff val="0"/>
              </a:sysClr>
            </a:solidFill>
            <a:latin typeface="Calibri" panose="020F0502020204030204"/>
            <a:ea typeface="+mn-ea"/>
            <a:cs typeface="+mn-cs"/>
          </a:endParaRPr>
        </a:p>
      </dgm:t>
    </dgm:pt>
    <dgm:pt modelId="{A795B20A-1549-4423-98DC-66699F8A0A78}" type="parTrans" cxnId="{CDD82428-5341-47CC-A690-CD1D225B2A8E}">
      <dgm:prSet/>
      <dgm:spPr/>
      <dgm:t>
        <a:bodyPr/>
        <a:lstStyle/>
        <a:p>
          <a:endParaRPr lang="en-US"/>
        </a:p>
      </dgm:t>
    </dgm:pt>
    <dgm:pt modelId="{6EAF5F4D-75E7-4D62-87CD-62A16730A002}" type="sibTrans" cxnId="{CDD82428-5341-47CC-A690-CD1D225B2A8E}">
      <dgm:prSet/>
      <dgm:spPr/>
      <dgm:t>
        <a:bodyPr/>
        <a:lstStyle/>
        <a:p>
          <a:endParaRPr lang="en-US"/>
        </a:p>
      </dgm:t>
    </dgm:pt>
    <dgm:pt modelId="{E7DAD650-13A7-4319-97CD-B73368D2B0AE}" type="pres">
      <dgm:prSet presAssocID="{C7267A65-675F-4E8F-A80A-DB39F9614BF3}" presName="root" presStyleCnt="0">
        <dgm:presLayoutVars>
          <dgm:dir/>
          <dgm:resizeHandles val="exact"/>
        </dgm:presLayoutVars>
      </dgm:prSet>
      <dgm:spPr/>
    </dgm:pt>
    <dgm:pt modelId="{38594791-52B4-4FF7-B1C0-F08A79BC34DA}" type="pres">
      <dgm:prSet presAssocID="{9B03186C-FF58-441D-B7AF-10EA7C243E90}" presName="compNode" presStyleCnt="0"/>
      <dgm:spPr/>
    </dgm:pt>
    <dgm:pt modelId="{628A56CE-0FCB-4456-B844-CE1468783669}" type="pres">
      <dgm:prSet presAssocID="{9B03186C-FF58-441D-B7AF-10EA7C243E90}" presName="bgRect" presStyleLbl="bgShp" presStyleIdx="0" presStyleCnt="4"/>
      <dgm:spPr>
        <a:xfrm>
          <a:off x="0" y="1765"/>
          <a:ext cx="9994900" cy="894940"/>
        </a:xfrm>
        <a:prstGeom prst="roundRect">
          <a:avLst>
            <a:gd name="adj" fmla="val 10000"/>
          </a:avLst>
        </a:prstGeom>
        <a:solidFill>
          <a:srgbClr val="ED7D31">
            <a:hueOff val="0"/>
            <a:satOff val="0"/>
            <a:lumOff val="0"/>
            <a:alphaOff val="0"/>
          </a:srgbClr>
        </a:solidFill>
        <a:ln>
          <a:noFill/>
        </a:ln>
        <a:effectLst/>
      </dgm:spPr>
    </dgm:pt>
    <dgm:pt modelId="{EB8D0E87-2301-450E-BF98-4FCCBA4FBE6D}" type="pres">
      <dgm:prSet presAssocID="{9B03186C-FF58-441D-B7AF-10EA7C243E90}" presName="iconRect" presStyleLbl="node1" presStyleIdx="0" presStyleCnt="4"/>
      <dgm:spPr>
        <a:xfrm>
          <a:off x="270719" y="203127"/>
          <a:ext cx="492217" cy="4922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gm:spPr>
      <dgm:extLst>
        <a:ext uri="{E40237B7-FDA0-4F09-8148-C483321AD2D9}">
          <dgm14:cNvPr xmlns:dgm14="http://schemas.microsoft.com/office/drawing/2010/diagram" id="0" name="" descr="Processor"/>
        </a:ext>
      </dgm:extLst>
    </dgm:pt>
    <dgm:pt modelId="{97DFD8EE-B11F-4DCB-B79F-59398E47952F}" type="pres">
      <dgm:prSet presAssocID="{9B03186C-FF58-441D-B7AF-10EA7C243E90}" presName="spaceRect" presStyleCnt="0"/>
      <dgm:spPr/>
    </dgm:pt>
    <dgm:pt modelId="{1AEEE32A-EB39-421A-BA8A-D77F32145FE9}" type="pres">
      <dgm:prSet presAssocID="{9B03186C-FF58-441D-B7AF-10EA7C243E90}" presName="parTx" presStyleLbl="revTx" presStyleIdx="0" presStyleCnt="4">
        <dgm:presLayoutVars>
          <dgm:chMax val="0"/>
          <dgm:chPref val="0"/>
        </dgm:presLayoutVars>
      </dgm:prSet>
      <dgm:spPr/>
    </dgm:pt>
    <dgm:pt modelId="{80660AD2-5EFA-42AC-8208-F70A493C93B9}" type="pres">
      <dgm:prSet presAssocID="{18D7D907-4064-40B1-B507-42DDED4B67E5}" presName="sibTrans" presStyleCnt="0"/>
      <dgm:spPr/>
    </dgm:pt>
    <dgm:pt modelId="{B71AE5D4-AC9A-4256-ABFB-8E93F2C5607B}" type="pres">
      <dgm:prSet presAssocID="{387BDF84-A560-4741-A73F-5C7E5F0A730C}" presName="compNode" presStyleCnt="0"/>
      <dgm:spPr/>
    </dgm:pt>
    <dgm:pt modelId="{35FFD2AE-810A-470D-BB6C-E828FDB2C521}" type="pres">
      <dgm:prSet presAssocID="{387BDF84-A560-4741-A73F-5C7E5F0A730C}" presName="bgRect" presStyleLbl="bgShp" presStyleIdx="1" presStyleCnt="4"/>
      <dgm:spPr>
        <a:xfrm>
          <a:off x="0" y="1120441"/>
          <a:ext cx="9994900" cy="894940"/>
        </a:xfrm>
        <a:prstGeom prst="roundRect">
          <a:avLst>
            <a:gd name="adj" fmla="val 10000"/>
          </a:avLst>
        </a:prstGeom>
        <a:solidFill>
          <a:srgbClr val="ED7D31">
            <a:hueOff val="-485121"/>
            <a:satOff val="-27976"/>
            <a:lumOff val="2876"/>
            <a:alphaOff val="0"/>
          </a:srgbClr>
        </a:solidFill>
        <a:ln>
          <a:noFill/>
        </a:ln>
        <a:effectLst/>
      </dgm:spPr>
    </dgm:pt>
    <dgm:pt modelId="{248BDF02-4930-4982-839B-DBF244BBE3EF}" type="pres">
      <dgm:prSet presAssocID="{387BDF84-A560-4741-A73F-5C7E5F0A730C}" presName="iconRect" presStyleLbl="node1" presStyleIdx="1" presStyleCnt="4"/>
      <dgm:spPr>
        <a:xfrm>
          <a:off x="270719" y="1321803"/>
          <a:ext cx="492217" cy="4922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gm:spPr>
      <dgm:extLst>
        <a:ext uri="{E40237B7-FDA0-4F09-8148-C483321AD2D9}">
          <dgm14:cNvPr xmlns:dgm14="http://schemas.microsoft.com/office/drawing/2010/diagram" id="0" name="" descr="Disk"/>
        </a:ext>
      </dgm:extLst>
    </dgm:pt>
    <dgm:pt modelId="{6FB95519-FA51-4AA2-BA5D-B2B2AA5AE2F9}" type="pres">
      <dgm:prSet presAssocID="{387BDF84-A560-4741-A73F-5C7E5F0A730C}" presName="spaceRect" presStyleCnt="0"/>
      <dgm:spPr/>
    </dgm:pt>
    <dgm:pt modelId="{C8483E2E-38B1-46F8-AD0D-1154D82F83AD}" type="pres">
      <dgm:prSet presAssocID="{387BDF84-A560-4741-A73F-5C7E5F0A730C}" presName="parTx" presStyleLbl="revTx" presStyleIdx="1" presStyleCnt="4">
        <dgm:presLayoutVars>
          <dgm:chMax val="0"/>
          <dgm:chPref val="0"/>
        </dgm:presLayoutVars>
      </dgm:prSet>
      <dgm:spPr/>
    </dgm:pt>
    <dgm:pt modelId="{27A0A8F8-5F0C-4E1A-9E4B-8999BC359B73}" type="pres">
      <dgm:prSet presAssocID="{A21F1189-BE49-4EDD-B9F3-41C3A2BB7B06}" presName="sibTrans" presStyleCnt="0"/>
      <dgm:spPr/>
    </dgm:pt>
    <dgm:pt modelId="{BA5FABE4-1162-4C77-BAC5-98443499D8DC}" type="pres">
      <dgm:prSet presAssocID="{FAFC4FC5-29F8-4DC1-9F66-BD163E9595C2}" presName="compNode" presStyleCnt="0"/>
      <dgm:spPr/>
    </dgm:pt>
    <dgm:pt modelId="{B9F15577-D42C-482C-890A-911E3BBF38C2}" type="pres">
      <dgm:prSet presAssocID="{FAFC4FC5-29F8-4DC1-9F66-BD163E9595C2}" presName="bgRect" presStyleLbl="bgShp" presStyleIdx="2" presStyleCnt="4"/>
      <dgm:spPr>
        <a:xfrm>
          <a:off x="0" y="2239118"/>
          <a:ext cx="9994900" cy="894940"/>
        </a:xfrm>
        <a:prstGeom prst="roundRect">
          <a:avLst>
            <a:gd name="adj" fmla="val 10000"/>
          </a:avLst>
        </a:prstGeom>
        <a:solidFill>
          <a:srgbClr val="ED7D31">
            <a:hueOff val="-970242"/>
            <a:satOff val="-55952"/>
            <a:lumOff val="5752"/>
            <a:alphaOff val="0"/>
          </a:srgbClr>
        </a:solidFill>
        <a:ln>
          <a:noFill/>
        </a:ln>
        <a:effectLst/>
      </dgm:spPr>
    </dgm:pt>
    <dgm:pt modelId="{2326E6A1-8446-4CC7-B998-E113B6E168D4}" type="pres">
      <dgm:prSet presAssocID="{FAFC4FC5-29F8-4DC1-9F66-BD163E9595C2}" presName="iconRect" presStyleLbl="node1" presStyleIdx="2" presStyleCnt="4"/>
      <dgm:spPr>
        <a:xfrm>
          <a:off x="270719" y="2440479"/>
          <a:ext cx="492217" cy="49221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gm:spPr>
      <dgm:extLst>
        <a:ext uri="{E40237B7-FDA0-4F09-8148-C483321AD2D9}">
          <dgm14:cNvPr xmlns:dgm14="http://schemas.microsoft.com/office/drawing/2010/diagram" id="0" name="" descr="Database"/>
        </a:ext>
      </dgm:extLst>
    </dgm:pt>
    <dgm:pt modelId="{B9FA22EB-D6E4-476C-A03F-ACC7D54B3876}" type="pres">
      <dgm:prSet presAssocID="{FAFC4FC5-29F8-4DC1-9F66-BD163E9595C2}" presName="spaceRect" presStyleCnt="0"/>
      <dgm:spPr/>
    </dgm:pt>
    <dgm:pt modelId="{670E93AB-3A9B-4E08-8F1C-52A1F06933C8}" type="pres">
      <dgm:prSet presAssocID="{FAFC4FC5-29F8-4DC1-9F66-BD163E9595C2}" presName="parTx" presStyleLbl="revTx" presStyleIdx="2" presStyleCnt="4">
        <dgm:presLayoutVars>
          <dgm:chMax val="0"/>
          <dgm:chPref val="0"/>
        </dgm:presLayoutVars>
      </dgm:prSet>
      <dgm:spPr/>
    </dgm:pt>
    <dgm:pt modelId="{6CCC0F05-6DC6-4A02-AD2A-B5BAE6CA3C32}" type="pres">
      <dgm:prSet presAssocID="{CF03A5A2-3010-4131-A269-A1016C728558}" presName="sibTrans" presStyleCnt="0"/>
      <dgm:spPr/>
    </dgm:pt>
    <dgm:pt modelId="{85015106-A5B0-456E-A8EF-66A46E6ABC7F}" type="pres">
      <dgm:prSet presAssocID="{ACE785C7-A895-4E32-A9A7-93662683FC01}" presName="compNode" presStyleCnt="0"/>
      <dgm:spPr/>
    </dgm:pt>
    <dgm:pt modelId="{404E45FB-6CFF-442B-8E1E-A943D22F5350}" type="pres">
      <dgm:prSet presAssocID="{ACE785C7-A895-4E32-A9A7-93662683FC01}" presName="bgRect" presStyleLbl="bgShp" presStyleIdx="3" presStyleCnt="4"/>
      <dgm:spPr>
        <a:xfrm>
          <a:off x="0" y="3357794"/>
          <a:ext cx="9994900" cy="894940"/>
        </a:xfrm>
        <a:prstGeom prst="roundRect">
          <a:avLst>
            <a:gd name="adj" fmla="val 10000"/>
          </a:avLst>
        </a:prstGeom>
        <a:solidFill>
          <a:srgbClr val="ED7D31">
            <a:hueOff val="-1455363"/>
            <a:satOff val="-83928"/>
            <a:lumOff val="8628"/>
            <a:alphaOff val="0"/>
          </a:srgbClr>
        </a:solidFill>
        <a:ln>
          <a:noFill/>
        </a:ln>
        <a:effectLst/>
      </dgm:spPr>
    </dgm:pt>
    <dgm:pt modelId="{B2EDEF37-F3E2-4E85-9D6E-76DDF9A44C7E}" type="pres">
      <dgm:prSet presAssocID="{ACE785C7-A895-4E32-A9A7-93662683FC01}" presName="iconRect" presStyleLbl="node1" presStyleIdx="3" presStyleCnt="4"/>
      <dgm:spPr>
        <a:xfrm>
          <a:off x="270719" y="3559155"/>
          <a:ext cx="492217" cy="49221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gm:spPr>
      <dgm:extLst>
        <a:ext uri="{E40237B7-FDA0-4F09-8148-C483321AD2D9}">
          <dgm14:cNvPr xmlns:dgm14="http://schemas.microsoft.com/office/drawing/2010/diagram" id="0" name="" descr="Disconnected"/>
        </a:ext>
      </dgm:extLst>
    </dgm:pt>
    <dgm:pt modelId="{B11F2254-4A35-4250-AF38-AE6B5A97949F}" type="pres">
      <dgm:prSet presAssocID="{ACE785C7-A895-4E32-A9A7-93662683FC01}" presName="spaceRect" presStyleCnt="0"/>
      <dgm:spPr/>
    </dgm:pt>
    <dgm:pt modelId="{0FD9B08F-19AA-4A07-8B52-D243198C600F}" type="pres">
      <dgm:prSet presAssocID="{ACE785C7-A895-4E32-A9A7-93662683FC01}" presName="parTx" presStyleLbl="revTx" presStyleIdx="3" presStyleCnt="4">
        <dgm:presLayoutVars>
          <dgm:chMax val="0"/>
          <dgm:chPref val="0"/>
        </dgm:presLayoutVars>
      </dgm:prSet>
      <dgm:spPr/>
    </dgm:pt>
  </dgm:ptLst>
  <dgm:cxnLst>
    <dgm:cxn modelId="{CDD82428-5341-47CC-A690-CD1D225B2A8E}" srcId="{C7267A65-675F-4E8F-A80A-DB39F9614BF3}" destId="{ACE785C7-A895-4E32-A9A7-93662683FC01}" srcOrd="3" destOrd="0" parTransId="{A795B20A-1549-4423-98DC-66699F8A0A78}" sibTransId="{6EAF5F4D-75E7-4D62-87CD-62A16730A002}"/>
    <dgm:cxn modelId="{CDBFC643-44FA-45CE-AE8A-86310FF53773}" type="presOf" srcId="{C7267A65-675F-4E8F-A80A-DB39F9614BF3}" destId="{E7DAD650-13A7-4319-97CD-B73368D2B0AE}" srcOrd="0" destOrd="0" presId="urn:microsoft.com/office/officeart/2018/2/layout/IconVerticalSolidList"/>
    <dgm:cxn modelId="{D860C164-DD08-4F73-B5F1-63E3E08A75AC}" type="presOf" srcId="{FAFC4FC5-29F8-4DC1-9F66-BD163E9595C2}" destId="{670E93AB-3A9B-4E08-8F1C-52A1F06933C8}" srcOrd="0" destOrd="0" presId="urn:microsoft.com/office/officeart/2018/2/layout/IconVerticalSolidList"/>
    <dgm:cxn modelId="{91281884-13BC-4127-B56C-C2BE7E0E82CB}" type="presOf" srcId="{387BDF84-A560-4741-A73F-5C7E5F0A730C}" destId="{C8483E2E-38B1-46F8-AD0D-1154D82F83AD}" srcOrd="0" destOrd="0" presId="urn:microsoft.com/office/officeart/2018/2/layout/IconVerticalSolidList"/>
    <dgm:cxn modelId="{7189CB8D-0360-434E-9D16-F79F26312E2B}" type="presOf" srcId="{ACE785C7-A895-4E32-A9A7-93662683FC01}" destId="{0FD9B08F-19AA-4A07-8B52-D243198C600F}" srcOrd="0" destOrd="0" presId="urn:microsoft.com/office/officeart/2018/2/layout/IconVerticalSolidList"/>
    <dgm:cxn modelId="{0E17EA92-85F4-4D77-B38A-582A5FE56550}" srcId="{C7267A65-675F-4E8F-A80A-DB39F9614BF3}" destId="{FAFC4FC5-29F8-4DC1-9F66-BD163E9595C2}" srcOrd="2" destOrd="0" parTransId="{CC6CDE76-ABC5-4B7F-B235-B21EC9195942}" sibTransId="{CF03A5A2-3010-4131-A269-A1016C728558}"/>
    <dgm:cxn modelId="{0323E2A3-2AE1-4660-80D6-66069387F458}" srcId="{C7267A65-675F-4E8F-A80A-DB39F9614BF3}" destId="{9B03186C-FF58-441D-B7AF-10EA7C243E90}" srcOrd="0" destOrd="0" parTransId="{5832A120-1A31-47D2-92E6-D8BAF9E0B7DD}" sibTransId="{18D7D907-4064-40B1-B507-42DDED4B67E5}"/>
    <dgm:cxn modelId="{73817EBD-A16D-47BE-BA68-F1D835B55DF2}" srcId="{C7267A65-675F-4E8F-A80A-DB39F9614BF3}" destId="{387BDF84-A560-4741-A73F-5C7E5F0A730C}" srcOrd="1" destOrd="0" parTransId="{8B0505DE-158E-4279-907D-126FB3AAB261}" sibTransId="{A21F1189-BE49-4EDD-B9F3-41C3A2BB7B06}"/>
    <dgm:cxn modelId="{0229A2C3-C90D-4190-B252-954E359617A2}" type="presOf" srcId="{9B03186C-FF58-441D-B7AF-10EA7C243E90}" destId="{1AEEE32A-EB39-421A-BA8A-D77F32145FE9}" srcOrd="0" destOrd="0" presId="urn:microsoft.com/office/officeart/2018/2/layout/IconVerticalSolidList"/>
    <dgm:cxn modelId="{ADFFB876-2413-4B35-AC37-C56D1F7924CC}" type="presParOf" srcId="{E7DAD650-13A7-4319-97CD-B73368D2B0AE}" destId="{38594791-52B4-4FF7-B1C0-F08A79BC34DA}" srcOrd="0" destOrd="0" presId="urn:microsoft.com/office/officeart/2018/2/layout/IconVerticalSolidList"/>
    <dgm:cxn modelId="{B76E60C3-3440-489E-A1C5-FE826A65E451}" type="presParOf" srcId="{38594791-52B4-4FF7-B1C0-F08A79BC34DA}" destId="{628A56CE-0FCB-4456-B844-CE1468783669}" srcOrd="0" destOrd="0" presId="urn:microsoft.com/office/officeart/2018/2/layout/IconVerticalSolidList"/>
    <dgm:cxn modelId="{D7D71EE2-A371-4847-9074-B1357A7B3C5E}" type="presParOf" srcId="{38594791-52B4-4FF7-B1C0-F08A79BC34DA}" destId="{EB8D0E87-2301-450E-BF98-4FCCBA4FBE6D}" srcOrd="1" destOrd="0" presId="urn:microsoft.com/office/officeart/2018/2/layout/IconVerticalSolidList"/>
    <dgm:cxn modelId="{A3DAFFE9-2FF5-42D5-A706-C23B9C921FCF}" type="presParOf" srcId="{38594791-52B4-4FF7-B1C0-F08A79BC34DA}" destId="{97DFD8EE-B11F-4DCB-B79F-59398E47952F}" srcOrd="2" destOrd="0" presId="urn:microsoft.com/office/officeart/2018/2/layout/IconVerticalSolidList"/>
    <dgm:cxn modelId="{A68A3E71-7D26-4047-A653-61149D23C800}" type="presParOf" srcId="{38594791-52B4-4FF7-B1C0-F08A79BC34DA}" destId="{1AEEE32A-EB39-421A-BA8A-D77F32145FE9}" srcOrd="3" destOrd="0" presId="urn:microsoft.com/office/officeart/2018/2/layout/IconVerticalSolidList"/>
    <dgm:cxn modelId="{5F62E76F-5BCE-4AF8-8A9F-3856A49BF3D5}" type="presParOf" srcId="{E7DAD650-13A7-4319-97CD-B73368D2B0AE}" destId="{80660AD2-5EFA-42AC-8208-F70A493C93B9}" srcOrd="1" destOrd="0" presId="urn:microsoft.com/office/officeart/2018/2/layout/IconVerticalSolidList"/>
    <dgm:cxn modelId="{B6ECD6B5-D660-4391-B754-753957A2151B}" type="presParOf" srcId="{E7DAD650-13A7-4319-97CD-B73368D2B0AE}" destId="{B71AE5D4-AC9A-4256-ABFB-8E93F2C5607B}" srcOrd="2" destOrd="0" presId="urn:microsoft.com/office/officeart/2018/2/layout/IconVerticalSolidList"/>
    <dgm:cxn modelId="{CFF5306D-A22B-420C-B044-4FC4E49853FD}" type="presParOf" srcId="{B71AE5D4-AC9A-4256-ABFB-8E93F2C5607B}" destId="{35FFD2AE-810A-470D-BB6C-E828FDB2C521}" srcOrd="0" destOrd="0" presId="urn:microsoft.com/office/officeart/2018/2/layout/IconVerticalSolidList"/>
    <dgm:cxn modelId="{AB0179EF-9A3E-42DC-A7A7-3ADA8C80F385}" type="presParOf" srcId="{B71AE5D4-AC9A-4256-ABFB-8E93F2C5607B}" destId="{248BDF02-4930-4982-839B-DBF244BBE3EF}" srcOrd="1" destOrd="0" presId="urn:microsoft.com/office/officeart/2018/2/layout/IconVerticalSolidList"/>
    <dgm:cxn modelId="{47A13389-C7E9-4E8D-94FC-7C5D74548DB7}" type="presParOf" srcId="{B71AE5D4-AC9A-4256-ABFB-8E93F2C5607B}" destId="{6FB95519-FA51-4AA2-BA5D-B2B2AA5AE2F9}" srcOrd="2" destOrd="0" presId="urn:microsoft.com/office/officeart/2018/2/layout/IconVerticalSolidList"/>
    <dgm:cxn modelId="{98045610-EA43-409B-A004-D28EBA1096C7}" type="presParOf" srcId="{B71AE5D4-AC9A-4256-ABFB-8E93F2C5607B}" destId="{C8483E2E-38B1-46F8-AD0D-1154D82F83AD}" srcOrd="3" destOrd="0" presId="urn:microsoft.com/office/officeart/2018/2/layout/IconVerticalSolidList"/>
    <dgm:cxn modelId="{7973D7D0-20C1-4AC6-9B9C-F01D4E1EBCF8}" type="presParOf" srcId="{E7DAD650-13A7-4319-97CD-B73368D2B0AE}" destId="{27A0A8F8-5F0C-4E1A-9E4B-8999BC359B73}" srcOrd="3" destOrd="0" presId="urn:microsoft.com/office/officeart/2018/2/layout/IconVerticalSolidList"/>
    <dgm:cxn modelId="{F828494D-1994-4E98-87BB-F80ACD38F2DA}" type="presParOf" srcId="{E7DAD650-13A7-4319-97CD-B73368D2B0AE}" destId="{BA5FABE4-1162-4C77-BAC5-98443499D8DC}" srcOrd="4" destOrd="0" presId="urn:microsoft.com/office/officeart/2018/2/layout/IconVerticalSolidList"/>
    <dgm:cxn modelId="{E5471E48-C5B5-4708-AA2D-5E4D9B77E64A}" type="presParOf" srcId="{BA5FABE4-1162-4C77-BAC5-98443499D8DC}" destId="{B9F15577-D42C-482C-890A-911E3BBF38C2}" srcOrd="0" destOrd="0" presId="urn:microsoft.com/office/officeart/2018/2/layout/IconVerticalSolidList"/>
    <dgm:cxn modelId="{FD7AC094-EDD3-4657-9EF2-9C154E63D1F4}" type="presParOf" srcId="{BA5FABE4-1162-4C77-BAC5-98443499D8DC}" destId="{2326E6A1-8446-4CC7-B998-E113B6E168D4}" srcOrd="1" destOrd="0" presId="urn:microsoft.com/office/officeart/2018/2/layout/IconVerticalSolidList"/>
    <dgm:cxn modelId="{C7A4E2C1-E7AC-45D6-BC25-4A15D1D62D02}" type="presParOf" srcId="{BA5FABE4-1162-4C77-BAC5-98443499D8DC}" destId="{B9FA22EB-D6E4-476C-A03F-ACC7D54B3876}" srcOrd="2" destOrd="0" presId="urn:microsoft.com/office/officeart/2018/2/layout/IconVerticalSolidList"/>
    <dgm:cxn modelId="{E2F9E63B-CAA6-4A7A-B54D-329AF2F64C10}" type="presParOf" srcId="{BA5FABE4-1162-4C77-BAC5-98443499D8DC}" destId="{670E93AB-3A9B-4E08-8F1C-52A1F06933C8}" srcOrd="3" destOrd="0" presId="urn:microsoft.com/office/officeart/2018/2/layout/IconVerticalSolidList"/>
    <dgm:cxn modelId="{4BDD0CD8-B46F-4F08-AB12-581621FB6026}" type="presParOf" srcId="{E7DAD650-13A7-4319-97CD-B73368D2B0AE}" destId="{6CCC0F05-6DC6-4A02-AD2A-B5BAE6CA3C32}" srcOrd="5" destOrd="0" presId="urn:microsoft.com/office/officeart/2018/2/layout/IconVerticalSolidList"/>
    <dgm:cxn modelId="{6B4C2479-3544-4AFC-9220-4EDF41AEAC26}" type="presParOf" srcId="{E7DAD650-13A7-4319-97CD-B73368D2B0AE}" destId="{85015106-A5B0-456E-A8EF-66A46E6ABC7F}" srcOrd="6" destOrd="0" presId="urn:microsoft.com/office/officeart/2018/2/layout/IconVerticalSolidList"/>
    <dgm:cxn modelId="{7912A23F-EAC7-41CE-9D2A-0A9971C9F15A}" type="presParOf" srcId="{85015106-A5B0-456E-A8EF-66A46E6ABC7F}" destId="{404E45FB-6CFF-442B-8E1E-A943D22F5350}" srcOrd="0" destOrd="0" presId="urn:microsoft.com/office/officeart/2018/2/layout/IconVerticalSolidList"/>
    <dgm:cxn modelId="{B4D53DE4-64B2-491C-A8B6-F15A206B079D}" type="presParOf" srcId="{85015106-A5B0-456E-A8EF-66A46E6ABC7F}" destId="{B2EDEF37-F3E2-4E85-9D6E-76DDF9A44C7E}" srcOrd="1" destOrd="0" presId="urn:microsoft.com/office/officeart/2018/2/layout/IconVerticalSolidList"/>
    <dgm:cxn modelId="{0B99A2B7-5272-4C9C-9E5A-62C09DCFA41F}" type="presParOf" srcId="{85015106-A5B0-456E-A8EF-66A46E6ABC7F}" destId="{B11F2254-4A35-4250-AF38-AE6B5A97949F}" srcOrd="2" destOrd="0" presId="urn:microsoft.com/office/officeart/2018/2/layout/IconVerticalSolidList"/>
    <dgm:cxn modelId="{A1880D33-8A30-4626-86B7-07E5912F158D}" type="presParOf" srcId="{85015106-A5B0-456E-A8EF-66A46E6ABC7F}" destId="{0FD9B08F-19AA-4A07-8B52-D243198C600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88D0F5C-2314-4F4E-857C-E574C00B10F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4B1B0A5-E793-4949-9D5B-A4E65CF1E37D}">
      <dgm:prSet/>
      <dgm:spPr/>
      <dgm:t>
        <a:bodyPr/>
        <a:lstStyle/>
        <a:p>
          <a:r>
            <a:rPr lang="en-US" b="0" i="0"/>
            <a:t>Name of the relation is distinct from all other relations.</a:t>
          </a:r>
          <a:endParaRPr lang="en-US"/>
        </a:p>
      </dgm:t>
    </dgm:pt>
    <dgm:pt modelId="{CCA5033C-630E-4625-BF3F-B5C1EF99529B}" type="parTrans" cxnId="{0DB5889E-A077-4187-A526-1B7B4637E9E1}">
      <dgm:prSet/>
      <dgm:spPr/>
      <dgm:t>
        <a:bodyPr/>
        <a:lstStyle/>
        <a:p>
          <a:endParaRPr lang="en-US"/>
        </a:p>
      </dgm:t>
    </dgm:pt>
    <dgm:pt modelId="{EF246886-63DE-4F0A-9180-CA3936030E5B}" type="sibTrans" cxnId="{0DB5889E-A077-4187-A526-1B7B4637E9E1}">
      <dgm:prSet/>
      <dgm:spPr/>
      <dgm:t>
        <a:bodyPr/>
        <a:lstStyle/>
        <a:p>
          <a:endParaRPr lang="en-US"/>
        </a:p>
      </dgm:t>
    </dgm:pt>
    <dgm:pt modelId="{A1D79B65-104B-497F-A6B7-ECF6ADBD6681}">
      <dgm:prSet/>
      <dgm:spPr/>
      <dgm:t>
        <a:bodyPr/>
        <a:lstStyle/>
        <a:p>
          <a:r>
            <a:rPr lang="en-US" b="0" i="0"/>
            <a:t>Each relation cell contains exactly one atomic (single) value</a:t>
          </a:r>
          <a:endParaRPr lang="en-US"/>
        </a:p>
      </dgm:t>
    </dgm:pt>
    <dgm:pt modelId="{0C4DF690-1030-4069-A9BE-AB85517A7976}" type="parTrans" cxnId="{8AFC474B-894A-424D-B4DB-4871DAE22329}">
      <dgm:prSet/>
      <dgm:spPr/>
      <dgm:t>
        <a:bodyPr/>
        <a:lstStyle/>
        <a:p>
          <a:endParaRPr lang="en-US"/>
        </a:p>
      </dgm:t>
    </dgm:pt>
    <dgm:pt modelId="{E6F5D90F-2FB5-4489-A4AE-9241C9E9E3AD}" type="sibTrans" cxnId="{8AFC474B-894A-424D-B4DB-4871DAE22329}">
      <dgm:prSet/>
      <dgm:spPr/>
      <dgm:t>
        <a:bodyPr/>
        <a:lstStyle/>
        <a:p>
          <a:endParaRPr lang="en-US"/>
        </a:p>
      </dgm:t>
    </dgm:pt>
    <dgm:pt modelId="{C9779BCF-AD89-4517-ACBC-DEE75D20D9DF}">
      <dgm:prSet/>
      <dgm:spPr/>
      <dgm:t>
        <a:bodyPr/>
        <a:lstStyle/>
        <a:p>
          <a:r>
            <a:rPr lang="en-US" b="0" i="0"/>
            <a:t>Each attribute contains a distinct name</a:t>
          </a:r>
          <a:endParaRPr lang="en-US"/>
        </a:p>
      </dgm:t>
    </dgm:pt>
    <dgm:pt modelId="{52FBC753-160C-4FB8-AE2F-54711FAC0A42}" type="parTrans" cxnId="{7AF8563A-F1D7-425D-B2A6-312201E1CFE8}">
      <dgm:prSet/>
      <dgm:spPr/>
      <dgm:t>
        <a:bodyPr/>
        <a:lstStyle/>
        <a:p>
          <a:endParaRPr lang="en-US"/>
        </a:p>
      </dgm:t>
    </dgm:pt>
    <dgm:pt modelId="{42F83857-6BB2-40B9-974D-7C8071F1C9BA}" type="sibTrans" cxnId="{7AF8563A-F1D7-425D-B2A6-312201E1CFE8}">
      <dgm:prSet/>
      <dgm:spPr/>
      <dgm:t>
        <a:bodyPr/>
        <a:lstStyle/>
        <a:p>
          <a:endParaRPr lang="en-US"/>
        </a:p>
      </dgm:t>
    </dgm:pt>
    <dgm:pt modelId="{929E63B1-A920-4666-A1AE-4D65CBBAFBA3}">
      <dgm:prSet/>
      <dgm:spPr/>
      <dgm:t>
        <a:bodyPr/>
        <a:lstStyle/>
        <a:p>
          <a:r>
            <a:rPr lang="en-US" b="0" i="0"/>
            <a:t>Attribute domain has no significance</a:t>
          </a:r>
          <a:endParaRPr lang="en-US"/>
        </a:p>
      </dgm:t>
    </dgm:pt>
    <dgm:pt modelId="{624458B1-6A84-4AF1-B722-22D41D22964B}" type="parTrans" cxnId="{488E02F0-6E5B-4409-92A2-A8F140290741}">
      <dgm:prSet/>
      <dgm:spPr/>
      <dgm:t>
        <a:bodyPr/>
        <a:lstStyle/>
        <a:p>
          <a:endParaRPr lang="en-US"/>
        </a:p>
      </dgm:t>
    </dgm:pt>
    <dgm:pt modelId="{BFEABED2-4326-4787-8409-F89E7663EFC5}" type="sibTrans" cxnId="{488E02F0-6E5B-4409-92A2-A8F140290741}">
      <dgm:prSet/>
      <dgm:spPr/>
      <dgm:t>
        <a:bodyPr/>
        <a:lstStyle/>
        <a:p>
          <a:endParaRPr lang="en-US"/>
        </a:p>
      </dgm:t>
    </dgm:pt>
    <dgm:pt modelId="{7B6F0FA7-9F18-4C1B-959E-C1E588DB9520}">
      <dgm:prSet/>
      <dgm:spPr/>
      <dgm:t>
        <a:bodyPr/>
        <a:lstStyle/>
        <a:p>
          <a:r>
            <a:rPr lang="en-US" b="0" i="0"/>
            <a:t>tuple has no duplicate value</a:t>
          </a:r>
          <a:endParaRPr lang="en-US"/>
        </a:p>
      </dgm:t>
    </dgm:pt>
    <dgm:pt modelId="{530D5EF0-EB74-4EB0-A8ED-14FE9C3A782F}" type="parTrans" cxnId="{2F9D00D0-44E0-445F-AD82-083206D97C2A}">
      <dgm:prSet/>
      <dgm:spPr/>
      <dgm:t>
        <a:bodyPr/>
        <a:lstStyle/>
        <a:p>
          <a:endParaRPr lang="en-US"/>
        </a:p>
      </dgm:t>
    </dgm:pt>
    <dgm:pt modelId="{8E483D0E-8540-4AB0-A3CD-1DD0150B6DDE}" type="sibTrans" cxnId="{2F9D00D0-44E0-445F-AD82-083206D97C2A}">
      <dgm:prSet/>
      <dgm:spPr/>
      <dgm:t>
        <a:bodyPr/>
        <a:lstStyle/>
        <a:p>
          <a:endParaRPr lang="en-US"/>
        </a:p>
      </dgm:t>
    </dgm:pt>
    <dgm:pt modelId="{28C5C9D5-7512-40FB-AF7A-492DBF57581E}">
      <dgm:prSet/>
      <dgm:spPr/>
      <dgm:t>
        <a:bodyPr/>
        <a:lstStyle/>
        <a:p>
          <a:r>
            <a:rPr lang="en-US" b="0" i="0"/>
            <a:t>Order of tuple can have a different sequence</a:t>
          </a:r>
          <a:endParaRPr lang="en-US"/>
        </a:p>
      </dgm:t>
    </dgm:pt>
    <dgm:pt modelId="{DFBF546A-928A-47E9-8A8D-686B51647FB3}" type="parTrans" cxnId="{A19D7AA3-19F5-4BAD-806D-83799BA11267}">
      <dgm:prSet/>
      <dgm:spPr/>
      <dgm:t>
        <a:bodyPr/>
        <a:lstStyle/>
        <a:p>
          <a:endParaRPr lang="en-US"/>
        </a:p>
      </dgm:t>
    </dgm:pt>
    <dgm:pt modelId="{8991C52F-A9DC-4709-8383-545C79CBF4ED}" type="sibTrans" cxnId="{A19D7AA3-19F5-4BAD-806D-83799BA11267}">
      <dgm:prSet/>
      <dgm:spPr/>
      <dgm:t>
        <a:bodyPr/>
        <a:lstStyle/>
        <a:p>
          <a:endParaRPr lang="en-US"/>
        </a:p>
      </dgm:t>
    </dgm:pt>
    <dgm:pt modelId="{9A67443C-EC76-426D-8126-C11075046329}" type="pres">
      <dgm:prSet presAssocID="{C88D0F5C-2314-4F4E-857C-E574C00B10F8}" presName="linear" presStyleCnt="0">
        <dgm:presLayoutVars>
          <dgm:animLvl val="lvl"/>
          <dgm:resizeHandles val="exact"/>
        </dgm:presLayoutVars>
      </dgm:prSet>
      <dgm:spPr/>
    </dgm:pt>
    <dgm:pt modelId="{31D5193C-DD71-4FF0-B40A-999AD781939C}" type="pres">
      <dgm:prSet presAssocID="{74B1B0A5-E793-4949-9D5B-A4E65CF1E37D}" presName="parentText" presStyleLbl="node1" presStyleIdx="0" presStyleCnt="6">
        <dgm:presLayoutVars>
          <dgm:chMax val="0"/>
          <dgm:bulletEnabled val="1"/>
        </dgm:presLayoutVars>
      </dgm:prSet>
      <dgm:spPr/>
    </dgm:pt>
    <dgm:pt modelId="{3B223F8E-48E8-46CC-8903-FD0303BB9E41}" type="pres">
      <dgm:prSet presAssocID="{EF246886-63DE-4F0A-9180-CA3936030E5B}" presName="spacer" presStyleCnt="0"/>
      <dgm:spPr/>
    </dgm:pt>
    <dgm:pt modelId="{96E2ACDE-1741-4A6D-8F1B-9450992BE6DD}" type="pres">
      <dgm:prSet presAssocID="{A1D79B65-104B-497F-A6B7-ECF6ADBD6681}" presName="parentText" presStyleLbl="node1" presStyleIdx="1" presStyleCnt="6">
        <dgm:presLayoutVars>
          <dgm:chMax val="0"/>
          <dgm:bulletEnabled val="1"/>
        </dgm:presLayoutVars>
      </dgm:prSet>
      <dgm:spPr/>
    </dgm:pt>
    <dgm:pt modelId="{93E3A3C2-ECBB-4565-A4EA-3AAB6ECD3B54}" type="pres">
      <dgm:prSet presAssocID="{E6F5D90F-2FB5-4489-A4AE-9241C9E9E3AD}" presName="spacer" presStyleCnt="0"/>
      <dgm:spPr/>
    </dgm:pt>
    <dgm:pt modelId="{61FDEEA0-9EDD-4816-ACAD-4EAD83E35F0A}" type="pres">
      <dgm:prSet presAssocID="{C9779BCF-AD89-4517-ACBC-DEE75D20D9DF}" presName="parentText" presStyleLbl="node1" presStyleIdx="2" presStyleCnt="6">
        <dgm:presLayoutVars>
          <dgm:chMax val="0"/>
          <dgm:bulletEnabled val="1"/>
        </dgm:presLayoutVars>
      </dgm:prSet>
      <dgm:spPr/>
    </dgm:pt>
    <dgm:pt modelId="{24D66320-1C98-48AB-82A7-A96F56457E0A}" type="pres">
      <dgm:prSet presAssocID="{42F83857-6BB2-40B9-974D-7C8071F1C9BA}" presName="spacer" presStyleCnt="0"/>
      <dgm:spPr/>
    </dgm:pt>
    <dgm:pt modelId="{076DAE92-D1B7-49EE-AD5B-FF6132395ECB}" type="pres">
      <dgm:prSet presAssocID="{929E63B1-A920-4666-A1AE-4D65CBBAFBA3}" presName="parentText" presStyleLbl="node1" presStyleIdx="3" presStyleCnt="6">
        <dgm:presLayoutVars>
          <dgm:chMax val="0"/>
          <dgm:bulletEnabled val="1"/>
        </dgm:presLayoutVars>
      </dgm:prSet>
      <dgm:spPr/>
    </dgm:pt>
    <dgm:pt modelId="{937E368E-86E0-40EB-8BF0-E72E9F747003}" type="pres">
      <dgm:prSet presAssocID="{BFEABED2-4326-4787-8409-F89E7663EFC5}" presName="spacer" presStyleCnt="0"/>
      <dgm:spPr/>
    </dgm:pt>
    <dgm:pt modelId="{3B811A2C-4679-4B5B-8DD0-FE092FC3C7EC}" type="pres">
      <dgm:prSet presAssocID="{7B6F0FA7-9F18-4C1B-959E-C1E588DB9520}" presName="parentText" presStyleLbl="node1" presStyleIdx="4" presStyleCnt="6">
        <dgm:presLayoutVars>
          <dgm:chMax val="0"/>
          <dgm:bulletEnabled val="1"/>
        </dgm:presLayoutVars>
      </dgm:prSet>
      <dgm:spPr/>
    </dgm:pt>
    <dgm:pt modelId="{ABDE004B-56EB-42A6-902F-FBE0B5D3DAAB}" type="pres">
      <dgm:prSet presAssocID="{8E483D0E-8540-4AB0-A3CD-1DD0150B6DDE}" presName="spacer" presStyleCnt="0"/>
      <dgm:spPr/>
    </dgm:pt>
    <dgm:pt modelId="{EF1E0F49-82A8-4B0D-8335-AA0A7BA07D2E}" type="pres">
      <dgm:prSet presAssocID="{28C5C9D5-7512-40FB-AF7A-492DBF57581E}" presName="parentText" presStyleLbl="node1" presStyleIdx="5" presStyleCnt="6">
        <dgm:presLayoutVars>
          <dgm:chMax val="0"/>
          <dgm:bulletEnabled val="1"/>
        </dgm:presLayoutVars>
      </dgm:prSet>
      <dgm:spPr/>
    </dgm:pt>
  </dgm:ptLst>
  <dgm:cxnLst>
    <dgm:cxn modelId="{7AF8563A-F1D7-425D-B2A6-312201E1CFE8}" srcId="{C88D0F5C-2314-4F4E-857C-E574C00B10F8}" destId="{C9779BCF-AD89-4517-ACBC-DEE75D20D9DF}" srcOrd="2" destOrd="0" parTransId="{52FBC753-160C-4FB8-AE2F-54711FAC0A42}" sibTransId="{42F83857-6BB2-40B9-974D-7C8071F1C9BA}"/>
    <dgm:cxn modelId="{8AFC474B-894A-424D-B4DB-4871DAE22329}" srcId="{C88D0F5C-2314-4F4E-857C-E574C00B10F8}" destId="{A1D79B65-104B-497F-A6B7-ECF6ADBD6681}" srcOrd="1" destOrd="0" parTransId="{0C4DF690-1030-4069-A9BE-AB85517A7976}" sibTransId="{E6F5D90F-2FB5-4489-A4AE-9241C9E9E3AD}"/>
    <dgm:cxn modelId="{CAC62653-6FA6-45F4-AEA0-CC2C982E54A9}" type="presOf" srcId="{28C5C9D5-7512-40FB-AF7A-492DBF57581E}" destId="{EF1E0F49-82A8-4B0D-8335-AA0A7BA07D2E}" srcOrd="0" destOrd="0" presId="urn:microsoft.com/office/officeart/2005/8/layout/vList2"/>
    <dgm:cxn modelId="{47C5FA73-3BF5-46A5-B07B-915D3BDD5214}" type="presOf" srcId="{C9779BCF-AD89-4517-ACBC-DEE75D20D9DF}" destId="{61FDEEA0-9EDD-4816-ACAD-4EAD83E35F0A}" srcOrd="0" destOrd="0" presId="urn:microsoft.com/office/officeart/2005/8/layout/vList2"/>
    <dgm:cxn modelId="{C178F555-2C8B-482C-9073-06912FF8CDC8}" type="presOf" srcId="{A1D79B65-104B-497F-A6B7-ECF6ADBD6681}" destId="{96E2ACDE-1741-4A6D-8F1B-9450992BE6DD}" srcOrd="0" destOrd="0" presId="urn:microsoft.com/office/officeart/2005/8/layout/vList2"/>
    <dgm:cxn modelId="{0DB5889E-A077-4187-A526-1B7B4637E9E1}" srcId="{C88D0F5C-2314-4F4E-857C-E574C00B10F8}" destId="{74B1B0A5-E793-4949-9D5B-A4E65CF1E37D}" srcOrd="0" destOrd="0" parTransId="{CCA5033C-630E-4625-BF3F-B5C1EF99529B}" sibTransId="{EF246886-63DE-4F0A-9180-CA3936030E5B}"/>
    <dgm:cxn modelId="{CF64D59E-C213-471D-AACC-3F99EB196640}" type="presOf" srcId="{929E63B1-A920-4666-A1AE-4D65CBBAFBA3}" destId="{076DAE92-D1B7-49EE-AD5B-FF6132395ECB}" srcOrd="0" destOrd="0" presId="urn:microsoft.com/office/officeart/2005/8/layout/vList2"/>
    <dgm:cxn modelId="{A19D7AA3-19F5-4BAD-806D-83799BA11267}" srcId="{C88D0F5C-2314-4F4E-857C-E574C00B10F8}" destId="{28C5C9D5-7512-40FB-AF7A-492DBF57581E}" srcOrd="5" destOrd="0" parTransId="{DFBF546A-928A-47E9-8A8D-686B51647FB3}" sibTransId="{8991C52F-A9DC-4709-8383-545C79CBF4ED}"/>
    <dgm:cxn modelId="{A03500C2-6FA3-40FC-9394-344499784A19}" type="presOf" srcId="{7B6F0FA7-9F18-4C1B-959E-C1E588DB9520}" destId="{3B811A2C-4679-4B5B-8DD0-FE092FC3C7EC}" srcOrd="0" destOrd="0" presId="urn:microsoft.com/office/officeart/2005/8/layout/vList2"/>
    <dgm:cxn modelId="{EC703DC6-8D5A-456D-87E2-DAA807812A31}" type="presOf" srcId="{74B1B0A5-E793-4949-9D5B-A4E65CF1E37D}" destId="{31D5193C-DD71-4FF0-B40A-999AD781939C}" srcOrd="0" destOrd="0" presId="urn:microsoft.com/office/officeart/2005/8/layout/vList2"/>
    <dgm:cxn modelId="{2F9D00D0-44E0-445F-AD82-083206D97C2A}" srcId="{C88D0F5C-2314-4F4E-857C-E574C00B10F8}" destId="{7B6F0FA7-9F18-4C1B-959E-C1E588DB9520}" srcOrd="4" destOrd="0" parTransId="{530D5EF0-EB74-4EB0-A8ED-14FE9C3A782F}" sibTransId="{8E483D0E-8540-4AB0-A3CD-1DD0150B6DDE}"/>
    <dgm:cxn modelId="{488E02F0-6E5B-4409-92A2-A8F140290741}" srcId="{C88D0F5C-2314-4F4E-857C-E574C00B10F8}" destId="{929E63B1-A920-4666-A1AE-4D65CBBAFBA3}" srcOrd="3" destOrd="0" parTransId="{624458B1-6A84-4AF1-B722-22D41D22964B}" sibTransId="{BFEABED2-4326-4787-8409-F89E7663EFC5}"/>
    <dgm:cxn modelId="{0818D5F6-B32C-4D8E-A89E-91002C6B22E9}" type="presOf" srcId="{C88D0F5C-2314-4F4E-857C-E574C00B10F8}" destId="{9A67443C-EC76-426D-8126-C11075046329}" srcOrd="0" destOrd="0" presId="urn:microsoft.com/office/officeart/2005/8/layout/vList2"/>
    <dgm:cxn modelId="{98ECF31B-2196-4DAE-B2A8-4833329F1647}" type="presParOf" srcId="{9A67443C-EC76-426D-8126-C11075046329}" destId="{31D5193C-DD71-4FF0-B40A-999AD781939C}" srcOrd="0" destOrd="0" presId="urn:microsoft.com/office/officeart/2005/8/layout/vList2"/>
    <dgm:cxn modelId="{879A0E45-14CD-438D-8584-978B73CEDD7A}" type="presParOf" srcId="{9A67443C-EC76-426D-8126-C11075046329}" destId="{3B223F8E-48E8-46CC-8903-FD0303BB9E41}" srcOrd="1" destOrd="0" presId="urn:microsoft.com/office/officeart/2005/8/layout/vList2"/>
    <dgm:cxn modelId="{29CAE2F7-15AB-44A1-946B-4FA2A40DBF2E}" type="presParOf" srcId="{9A67443C-EC76-426D-8126-C11075046329}" destId="{96E2ACDE-1741-4A6D-8F1B-9450992BE6DD}" srcOrd="2" destOrd="0" presId="urn:microsoft.com/office/officeart/2005/8/layout/vList2"/>
    <dgm:cxn modelId="{F757D062-D8E2-4715-9BEF-B4F147058C4E}" type="presParOf" srcId="{9A67443C-EC76-426D-8126-C11075046329}" destId="{93E3A3C2-ECBB-4565-A4EA-3AAB6ECD3B54}" srcOrd="3" destOrd="0" presId="urn:microsoft.com/office/officeart/2005/8/layout/vList2"/>
    <dgm:cxn modelId="{7C05DCC5-1E85-47D7-816D-79AED4C79CB8}" type="presParOf" srcId="{9A67443C-EC76-426D-8126-C11075046329}" destId="{61FDEEA0-9EDD-4816-ACAD-4EAD83E35F0A}" srcOrd="4" destOrd="0" presId="urn:microsoft.com/office/officeart/2005/8/layout/vList2"/>
    <dgm:cxn modelId="{C79946C9-0139-4752-BE2D-021847A8237E}" type="presParOf" srcId="{9A67443C-EC76-426D-8126-C11075046329}" destId="{24D66320-1C98-48AB-82A7-A96F56457E0A}" srcOrd="5" destOrd="0" presId="urn:microsoft.com/office/officeart/2005/8/layout/vList2"/>
    <dgm:cxn modelId="{5C0C1ED8-E7C8-48C1-8A4D-712CB3FF349E}" type="presParOf" srcId="{9A67443C-EC76-426D-8126-C11075046329}" destId="{076DAE92-D1B7-49EE-AD5B-FF6132395ECB}" srcOrd="6" destOrd="0" presId="urn:microsoft.com/office/officeart/2005/8/layout/vList2"/>
    <dgm:cxn modelId="{F4418143-80AD-4CAA-988E-CF8A35779993}" type="presParOf" srcId="{9A67443C-EC76-426D-8126-C11075046329}" destId="{937E368E-86E0-40EB-8BF0-E72E9F747003}" srcOrd="7" destOrd="0" presId="urn:microsoft.com/office/officeart/2005/8/layout/vList2"/>
    <dgm:cxn modelId="{5CA1C321-4857-4FEE-B4FB-A48784BA455E}" type="presParOf" srcId="{9A67443C-EC76-426D-8126-C11075046329}" destId="{3B811A2C-4679-4B5B-8DD0-FE092FC3C7EC}" srcOrd="8" destOrd="0" presId="urn:microsoft.com/office/officeart/2005/8/layout/vList2"/>
    <dgm:cxn modelId="{882F4F26-1B99-4586-B811-68734499AD8E}" type="presParOf" srcId="{9A67443C-EC76-426D-8126-C11075046329}" destId="{ABDE004B-56EB-42A6-902F-FBE0B5D3DAAB}" srcOrd="9" destOrd="0" presId="urn:microsoft.com/office/officeart/2005/8/layout/vList2"/>
    <dgm:cxn modelId="{C9F4EECE-0465-48F9-BDC4-770DC1F8999C}" type="presParOf" srcId="{9A67443C-EC76-426D-8126-C11075046329}" destId="{EF1E0F49-82A8-4B0D-8335-AA0A7BA07D2E}"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B991AE1-D5E6-42E5-8C49-8FC7E9F13330}" type="doc">
      <dgm:prSet loTypeId="urn:microsoft.com/office/officeart/2016/7/layout/RepeatingBendingProcessNew" loCatId="process" qsTypeId="urn:microsoft.com/office/officeart/2005/8/quickstyle/simple1" qsCatId="simple" csTypeId="urn:microsoft.com/office/officeart/2005/8/colors/colorful5" csCatId="colorful" phldr="1"/>
      <dgm:spPr/>
      <dgm:t>
        <a:bodyPr/>
        <a:lstStyle/>
        <a:p>
          <a:endParaRPr lang="en-US"/>
        </a:p>
      </dgm:t>
    </dgm:pt>
    <dgm:pt modelId="{F2723CC7-EC73-4334-813C-7FD64ACC561A}">
      <dgm:prSet/>
      <dgm:spPr>
        <a:xfrm>
          <a:off x="858602" y="2737"/>
          <a:ext cx="1835839" cy="1101503"/>
        </a:xfrm>
        <a:prstGeom prst="rect">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b="0" i="0">
              <a:solidFill>
                <a:sysClr val="window" lastClr="FFFFFF"/>
              </a:solidFill>
              <a:latin typeface="Calibri" panose="020F0502020204030204"/>
              <a:ea typeface="+mn-ea"/>
              <a:cs typeface="+mn-cs"/>
            </a:rPr>
            <a:t>The select operation selects tuples that satisfy a given predicate.</a:t>
          </a:r>
          <a:endParaRPr lang="en-US">
            <a:solidFill>
              <a:sysClr val="window" lastClr="FFFFFF"/>
            </a:solidFill>
            <a:latin typeface="Calibri" panose="020F0502020204030204"/>
            <a:ea typeface="+mn-ea"/>
            <a:cs typeface="+mn-cs"/>
          </a:endParaRPr>
        </a:p>
      </dgm:t>
    </dgm:pt>
    <dgm:pt modelId="{8648D3EF-6065-4387-A6D7-5A23543D709C}" type="parTrans" cxnId="{5B12250B-1829-4900-90B3-5B8C400988A2}">
      <dgm:prSet/>
      <dgm:spPr/>
      <dgm:t>
        <a:bodyPr/>
        <a:lstStyle/>
        <a:p>
          <a:endParaRPr lang="en-US"/>
        </a:p>
      </dgm:t>
    </dgm:pt>
    <dgm:pt modelId="{E4230AA9-1172-4829-9CCA-D7829B0779D9}" type="sibTrans" cxnId="{5B12250B-1829-4900-90B3-5B8C400988A2}">
      <dgm:prSet/>
      <dgm:spPr>
        <a:xfrm>
          <a:off x="2692642" y="507769"/>
          <a:ext cx="391643" cy="91440"/>
        </a:xfrm>
        <a:custGeom>
          <a:avLst/>
          <a:gdLst/>
          <a:ahLst/>
          <a:cxnLst/>
          <a:rect l="0" t="0" r="0" b="0"/>
          <a:pathLst>
            <a:path>
              <a:moveTo>
                <a:pt x="0" y="45720"/>
              </a:moveTo>
              <a:lnTo>
                <a:pt x="391643" y="45720"/>
              </a:lnTo>
            </a:path>
          </a:pathLst>
        </a:custGeom>
        <a:noFill/>
        <a:ln w="6350" cap="flat" cmpd="sng" algn="ctr">
          <a:solidFill>
            <a:srgbClr val="5B9BD5">
              <a:hueOff val="0"/>
              <a:satOff val="0"/>
              <a:lumOff val="0"/>
              <a:alphaOff val="0"/>
            </a:srgbClr>
          </a:solidFill>
          <a:prstDash val="solid"/>
          <a:miter lim="800000"/>
          <a:tailEnd type="arrow"/>
        </a:ln>
        <a:effectLst/>
      </dgm:spPr>
      <dgm:t>
        <a:bodyPr/>
        <a:lstStyle/>
        <a:p>
          <a:pPr>
            <a:buNone/>
          </a:pPr>
          <a:endParaRPr lang="en-US">
            <a:solidFill>
              <a:sysClr val="windowText" lastClr="000000">
                <a:hueOff val="0"/>
                <a:satOff val="0"/>
                <a:lumOff val="0"/>
                <a:alphaOff val="0"/>
              </a:sysClr>
            </a:solidFill>
            <a:latin typeface="Calibri" panose="020F0502020204030204"/>
            <a:ea typeface="+mn-ea"/>
            <a:cs typeface="+mn-cs"/>
          </a:endParaRPr>
        </a:p>
      </dgm:t>
    </dgm:pt>
    <dgm:pt modelId="{E73E99A3-7065-4A2E-88CB-EFA660B394DD}">
      <dgm:prSet/>
      <dgm:spPr>
        <a:xfrm>
          <a:off x="3116685" y="2737"/>
          <a:ext cx="1835839" cy="1101503"/>
        </a:xfrm>
        <a:prstGeom prst="rect">
          <a:avLst/>
        </a:prstGeom>
        <a:solidFill>
          <a:srgbClr val="5B9BD5">
            <a:hueOff val="-1126424"/>
            <a:satOff val="-2903"/>
            <a:lumOff val="-1961"/>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b="0" i="0">
              <a:solidFill>
                <a:sysClr val="window" lastClr="FFFFFF"/>
              </a:solidFill>
              <a:latin typeface="Calibri" panose="020F0502020204030204"/>
              <a:ea typeface="+mn-ea"/>
              <a:cs typeface="+mn-cs"/>
            </a:rPr>
            <a:t>It is denoted by sigma (σ).</a:t>
          </a:r>
          <a:endParaRPr lang="en-US">
            <a:solidFill>
              <a:sysClr val="window" lastClr="FFFFFF"/>
            </a:solidFill>
            <a:latin typeface="Calibri" panose="020F0502020204030204"/>
            <a:ea typeface="+mn-ea"/>
            <a:cs typeface="+mn-cs"/>
          </a:endParaRPr>
        </a:p>
      </dgm:t>
    </dgm:pt>
    <dgm:pt modelId="{38358BA4-C857-4434-ADEC-29718D9633D9}" type="parTrans" cxnId="{04B67AFF-16F2-4299-80A0-38E33273A77B}">
      <dgm:prSet/>
      <dgm:spPr/>
      <dgm:t>
        <a:bodyPr/>
        <a:lstStyle/>
        <a:p>
          <a:endParaRPr lang="en-US"/>
        </a:p>
      </dgm:t>
    </dgm:pt>
    <dgm:pt modelId="{E7D4E2F7-E5AE-40D4-A675-EB18D18C80F9}" type="sibTrans" cxnId="{04B67AFF-16F2-4299-80A0-38E33273A77B}">
      <dgm:prSet/>
      <dgm:spPr>
        <a:xfrm>
          <a:off x="1776522" y="1102440"/>
          <a:ext cx="2258082" cy="391643"/>
        </a:xfrm>
        <a:custGeom>
          <a:avLst/>
          <a:gdLst/>
          <a:ahLst/>
          <a:cxnLst/>
          <a:rect l="0" t="0" r="0" b="0"/>
          <a:pathLst>
            <a:path>
              <a:moveTo>
                <a:pt x="2258082" y="0"/>
              </a:moveTo>
              <a:lnTo>
                <a:pt x="2258082" y="212921"/>
              </a:lnTo>
              <a:lnTo>
                <a:pt x="0" y="212921"/>
              </a:lnTo>
              <a:lnTo>
                <a:pt x="0" y="391643"/>
              </a:lnTo>
            </a:path>
          </a:pathLst>
        </a:custGeom>
        <a:noFill/>
        <a:ln w="6350" cap="flat" cmpd="sng" algn="ctr">
          <a:solidFill>
            <a:srgbClr val="5B9BD5">
              <a:hueOff val="-1351709"/>
              <a:satOff val="-3484"/>
              <a:lumOff val="-2353"/>
              <a:alphaOff val="0"/>
            </a:srgbClr>
          </a:solidFill>
          <a:prstDash val="solid"/>
          <a:miter lim="800000"/>
          <a:tailEnd type="arrow"/>
        </a:ln>
        <a:effectLst/>
      </dgm:spPr>
      <dgm:t>
        <a:bodyPr/>
        <a:lstStyle/>
        <a:p>
          <a:pPr>
            <a:buNone/>
          </a:pPr>
          <a:endParaRPr lang="en-US">
            <a:solidFill>
              <a:sysClr val="windowText" lastClr="000000">
                <a:hueOff val="0"/>
                <a:satOff val="0"/>
                <a:lumOff val="0"/>
                <a:alphaOff val="0"/>
              </a:sysClr>
            </a:solidFill>
            <a:latin typeface="Calibri" panose="020F0502020204030204"/>
            <a:ea typeface="+mn-ea"/>
            <a:cs typeface="+mn-cs"/>
          </a:endParaRPr>
        </a:p>
      </dgm:t>
    </dgm:pt>
    <dgm:pt modelId="{D7DAC254-3661-411A-A11E-7B7CFC220D62}">
      <dgm:prSet/>
      <dgm:spPr>
        <a:xfrm>
          <a:off x="858602" y="1526484"/>
          <a:ext cx="1835839" cy="1101503"/>
        </a:xfrm>
        <a:prstGeom prst="rect">
          <a:avLst/>
        </a:prstGeom>
        <a:solidFill>
          <a:srgbClr val="5B9BD5">
            <a:hueOff val="-2252848"/>
            <a:satOff val="-5806"/>
            <a:lumOff val="-3922"/>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b="0" i="0">
              <a:solidFill>
                <a:sysClr val="window" lastClr="FFFFFF"/>
              </a:solidFill>
              <a:latin typeface="Calibri" panose="020F0502020204030204"/>
              <a:ea typeface="+mn-ea"/>
              <a:cs typeface="+mn-cs"/>
            </a:rPr>
            <a:t>Notation:  σ p(r)  </a:t>
          </a:r>
          <a:endParaRPr lang="en-US">
            <a:solidFill>
              <a:sysClr val="window" lastClr="FFFFFF"/>
            </a:solidFill>
            <a:latin typeface="Calibri" panose="020F0502020204030204"/>
            <a:ea typeface="+mn-ea"/>
            <a:cs typeface="+mn-cs"/>
          </a:endParaRPr>
        </a:p>
      </dgm:t>
    </dgm:pt>
    <dgm:pt modelId="{1D84F523-7F50-4AC7-9058-8A3A3CC8F36E}" type="parTrans" cxnId="{71D47E7F-DA45-4CED-BAAB-3AF22B3ECDC5}">
      <dgm:prSet/>
      <dgm:spPr/>
      <dgm:t>
        <a:bodyPr/>
        <a:lstStyle/>
        <a:p>
          <a:endParaRPr lang="en-US"/>
        </a:p>
      </dgm:t>
    </dgm:pt>
    <dgm:pt modelId="{4B9EBCC3-AE7B-4821-BD95-B5D3FCB760EB}" type="sibTrans" cxnId="{71D47E7F-DA45-4CED-BAAB-3AF22B3ECDC5}">
      <dgm:prSet/>
      <dgm:spPr>
        <a:xfrm>
          <a:off x="2692642" y="2031516"/>
          <a:ext cx="391643" cy="91440"/>
        </a:xfrm>
        <a:custGeom>
          <a:avLst/>
          <a:gdLst/>
          <a:ahLst/>
          <a:cxnLst/>
          <a:rect l="0" t="0" r="0" b="0"/>
          <a:pathLst>
            <a:path>
              <a:moveTo>
                <a:pt x="0" y="45720"/>
              </a:moveTo>
              <a:lnTo>
                <a:pt x="391643" y="45720"/>
              </a:lnTo>
            </a:path>
          </a:pathLst>
        </a:custGeom>
        <a:noFill/>
        <a:ln w="6350" cap="flat" cmpd="sng" algn="ctr">
          <a:solidFill>
            <a:srgbClr val="5B9BD5">
              <a:hueOff val="-2703417"/>
              <a:satOff val="-6968"/>
              <a:lumOff val="-4706"/>
              <a:alphaOff val="0"/>
            </a:srgbClr>
          </a:solidFill>
          <a:prstDash val="solid"/>
          <a:miter lim="800000"/>
          <a:tailEnd type="arrow"/>
        </a:ln>
        <a:effectLst/>
      </dgm:spPr>
      <dgm:t>
        <a:bodyPr/>
        <a:lstStyle/>
        <a:p>
          <a:pPr>
            <a:buNone/>
          </a:pPr>
          <a:endParaRPr lang="en-US">
            <a:solidFill>
              <a:sysClr val="windowText" lastClr="000000">
                <a:hueOff val="0"/>
                <a:satOff val="0"/>
                <a:lumOff val="0"/>
                <a:alphaOff val="0"/>
              </a:sysClr>
            </a:solidFill>
            <a:latin typeface="Calibri" panose="020F0502020204030204"/>
            <a:ea typeface="+mn-ea"/>
            <a:cs typeface="+mn-cs"/>
          </a:endParaRPr>
        </a:p>
      </dgm:t>
    </dgm:pt>
    <dgm:pt modelId="{37C93FFC-07FF-46AC-B3D6-56F7B8515E5D}">
      <dgm:prSet/>
      <dgm:spPr>
        <a:xfrm>
          <a:off x="3116685" y="1526484"/>
          <a:ext cx="1835839" cy="1101503"/>
        </a:xfrm>
        <a:prstGeom prst="rect">
          <a:avLst/>
        </a:prstGeom>
        <a:solidFill>
          <a:srgbClr val="5B9BD5">
            <a:hueOff val="-3379271"/>
            <a:satOff val="-8710"/>
            <a:lumOff val="-5883"/>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b="1" i="0">
              <a:solidFill>
                <a:sysClr val="window" lastClr="FFFFFF"/>
              </a:solidFill>
              <a:latin typeface="Calibri" panose="020F0502020204030204"/>
              <a:ea typeface="+mn-ea"/>
              <a:cs typeface="+mn-cs"/>
            </a:rPr>
            <a:t>Where:</a:t>
          </a:r>
          <a:endParaRPr lang="en-US">
            <a:solidFill>
              <a:sysClr val="window" lastClr="FFFFFF"/>
            </a:solidFill>
            <a:latin typeface="Calibri" panose="020F0502020204030204"/>
            <a:ea typeface="+mn-ea"/>
            <a:cs typeface="+mn-cs"/>
          </a:endParaRPr>
        </a:p>
      </dgm:t>
    </dgm:pt>
    <dgm:pt modelId="{AFB971B0-BF31-4913-95C3-DE9EC5490581}" type="parTrans" cxnId="{3A94E993-EE09-4367-A39E-3EFB6BFC9487}">
      <dgm:prSet/>
      <dgm:spPr/>
      <dgm:t>
        <a:bodyPr/>
        <a:lstStyle/>
        <a:p>
          <a:endParaRPr lang="en-US"/>
        </a:p>
      </dgm:t>
    </dgm:pt>
    <dgm:pt modelId="{5FCDF79B-1229-47DA-9997-4DF304A66EA3}" type="sibTrans" cxnId="{3A94E993-EE09-4367-A39E-3EFB6BFC9487}">
      <dgm:prSet/>
      <dgm:spPr>
        <a:xfrm>
          <a:off x="1776522" y="2626187"/>
          <a:ext cx="2258082" cy="391643"/>
        </a:xfrm>
        <a:custGeom>
          <a:avLst/>
          <a:gdLst/>
          <a:ahLst/>
          <a:cxnLst/>
          <a:rect l="0" t="0" r="0" b="0"/>
          <a:pathLst>
            <a:path>
              <a:moveTo>
                <a:pt x="2258082" y="0"/>
              </a:moveTo>
              <a:lnTo>
                <a:pt x="2258082" y="212921"/>
              </a:lnTo>
              <a:lnTo>
                <a:pt x="0" y="212921"/>
              </a:lnTo>
              <a:lnTo>
                <a:pt x="0" y="391643"/>
              </a:lnTo>
            </a:path>
          </a:pathLst>
        </a:custGeom>
        <a:noFill/>
        <a:ln w="6350" cap="flat" cmpd="sng" algn="ctr">
          <a:solidFill>
            <a:srgbClr val="5B9BD5">
              <a:hueOff val="-4055126"/>
              <a:satOff val="-10451"/>
              <a:lumOff val="-7059"/>
              <a:alphaOff val="0"/>
            </a:srgbClr>
          </a:solidFill>
          <a:prstDash val="solid"/>
          <a:miter lim="800000"/>
          <a:tailEnd type="arrow"/>
        </a:ln>
        <a:effectLst/>
      </dgm:spPr>
      <dgm:t>
        <a:bodyPr/>
        <a:lstStyle/>
        <a:p>
          <a:pPr>
            <a:buNone/>
          </a:pPr>
          <a:endParaRPr lang="en-US">
            <a:solidFill>
              <a:sysClr val="windowText" lastClr="000000">
                <a:hueOff val="0"/>
                <a:satOff val="0"/>
                <a:lumOff val="0"/>
                <a:alphaOff val="0"/>
              </a:sysClr>
            </a:solidFill>
            <a:latin typeface="Calibri" panose="020F0502020204030204"/>
            <a:ea typeface="+mn-ea"/>
            <a:cs typeface="+mn-cs"/>
          </a:endParaRPr>
        </a:p>
      </dgm:t>
    </dgm:pt>
    <dgm:pt modelId="{C6D255DE-6B96-49E5-8B0B-C8E909B85271}">
      <dgm:prSet/>
      <dgm:spPr>
        <a:xfrm>
          <a:off x="858602" y="3050231"/>
          <a:ext cx="1835839" cy="1101503"/>
        </a:xfrm>
        <a:prstGeom prst="rect">
          <a:avLst/>
        </a:prstGeom>
        <a:solidFill>
          <a:srgbClr val="5B9BD5">
            <a:hueOff val="-4505695"/>
            <a:satOff val="-11613"/>
            <a:lumOff val="-7843"/>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b="1" i="0">
              <a:solidFill>
                <a:sysClr val="window" lastClr="FFFFFF"/>
              </a:solidFill>
              <a:latin typeface="Calibri" panose="020F0502020204030204"/>
              <a:ea typeface="+mn-ea"/>
              <a:cs typeface="+mn-cs"/>
            </a:rPr>
            <a:t>σ</a:t>
          </a:r>
          <a:r>
            <a:rPr lang="en-US" b="0" i="0">
              <a:solidFill>
                <a:sysClr val="window" lastClr="FFFFFF"/>
              </a:solidFill>
              <a:latin typeface="Calibri" panose="020F0502020204030204"/>
              <a:ea typeface="+mn-ea"/>
              <a:cs typeface="+mn-cs"/>
            </a:rPr>
            <a:t> is used for selection prediction</a:t>
          </a:r>
          <a:endParaRPr lang="en-US">
            <a:solidFill>
              <a:sysClr val="window" lastClr="FFFFFF"/>
            </a:solidFill>
            <a:latin typeface="Calibri" panose="020F0502020204030204"/>
            <a:ea typeface="+mn-ea"/>
            <a:cs typeface="+mn-cs"/>
          </a:endParaRPr>
        </a:p>
      </dgm:t>
    </dgm:pt>
    <dgm:pt modelId="{AA4CCDAD-4CCF-4150-8464-686CBD9FD2A3}" type="parTrans" cxnId="{925B2729-9A84-480A-88D3-01DC6E481954}">
      <dgm:prSet/>
      <dgm:spPr/>
      <dgm:t>
        <a:bodyPr/>
        <a:lstStyle/>
        <a:p>
          <a:endParaRPr lang="en-US"/>
        </a:p>
      </dgm:t>
    </dgm:pt>
    <dgm:pt modelId="{49F8C44B-550A-46C8-A884-FC4B4C247219}" type="sibTrans" cxnId="{925B2729-9A84-480A-88D3-01DC6E481954}">
      <dgm:prSet/>
      <dgm:spPr>
        <a:xfrm>
          <a:off x="2692642" y="3555262"/>
          <a:ext cx="391643" cy="91440"/>
        </a:xfrm>
        <a:custGeom>
          <a:avLst/>
          <a:gdLst/>
          <a:ahLst/>
          <a:cxnLst/>
          <a:rect l="0" t="0" r="0" b="0"/>
          <a:pathLst>
            <a:path>
              <a:moveTo>
                <a:pt x="0" y="45720"/>
              </a:moveTo>
              <a:lnTo>
                <a:pt x="391643" y="45720"/>
              </a:lnTo>
            </a:path>
          </a:pathLst>
        </a:custGeom>
        <a:noFill/>
        <a:ln w="6350" cap="flat" cmpd="sng" algn="ctr">
          <a:solidFill>
            <a:srgbClr val="5B9BD5">
              <a:hueOff val="-5406834"/>
              <a:satOff val="-13935"/>
              <a:lumOff val="-9412"/>
              <a:alphaOff val="0"/>
            </a:srgbClr>
          </a:solidFill>
          <a:prstDash val="solid"/>
          <a:miter lim="800000"/>
          <a:tailEnd type="arrow"/>
        </a:ln>
        <a:effectLst/>
      </dgm:spPr>
      <dgm:t>
        <a:bodyPr/>
        <a:lstStyle/>
        <a:p>
          <a:pPr>
            <a:buNone/>
          </a:pPr>
          <a:endParaRPr lang="en-US">
            <a:solidFill>
              <a:sysClr val="windowText" lastClr="000000">
                <a:hueOff val="0"/>
                <a:satOff val="0"/>
                <a:lumOff val="0"/>
                <a:alphaOff val="0"/>
              </a:sysClr>
            </a:solidFill>
            <a:latin typeface="Calibri" panose="020F0502020204030204"/>
            <a:ea typeface="+mn-ea"/>
            <a:cs typeface="+mn-cs"/>
          </a:endParaRPr>
        </a:p>
      </dgm:t>
    </dgm:pt>
    <dgm:pt modelId="{60811796-126D-47EB-8BDB-23CD8EB2B1D5}">
      <dgm:prSet/>
      <dgm:spPr>
        <a:xfrm>
          <a:off x="3116685" y="3050231"/>
          <a:ext cx="1835839" cy="1101503"/>
        </a:xfrm>
        <a:prstGeom prst="rect">
          <a:avLst/>
        </a:prstGeom>
        <a:solidFill>
          <a:srgbClr val="5B9BD5">
            <a:hueOff val="-5632119"/>
            <a:satOff val="-14516"/>
            <a:lumOff val="-9804"/>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b="1" i="0">
              <a:solidFill>
                <a:sysClr val="window" lastClr="FFFFFF"/>
              </a:solidFill>
              <a:latin typeface="Calibri" panose="020F0502020204030204"/>
              <a:ea typeface="+mn-ea"/>
              <a:cs typeface="+mn-cs"/>
            </a:rPr>
            <a:t>r</a:t>
          </a:r>
          <a:r>
            <a:rPr lang="en-US" b="0" i="0">
              <a:solidFill>
                <a:sysClr val="window" lastClr="FFFFFF"/>
              </a:solidFill>
              <a:latin typeface="Calibri" panose="020F0502020204030204"/>
              <a:ea typeface="+mn-ea"/>
              <a:cs typeface="+mn-cs"/>
            </a:rPr>
            <a:t> is used for relation</a:t>
          </a:r>
          <a:endParaRPr lang="en-US">
            <a:solidFill>
              <a:sysClr val="window" lastClr="FFFFFF"/>
            </a:solidFill>
            <a:latin typeface="Calibri" panose="020F0502020204030204"/>
            <a:ea typeface="+mn-ea"/>
            <a:cs typeface="+mn-cs"/>
          </a:endParaRPr>
        </a:p>
      </dgm:t>
    </dgm:pt>
    <dgm:pt modelId="{8BB91BD0-ADA2-4B34-8EDE-010666201A19}" type="parTrans" cxnId="{8CDEB303-BA6B-43AB-89F8-96710C5B4CD9}">
      <dgm:prSet/>
      <dgm:spPr/>
      <dgm:t>
        <a:bodyPr/>
        <a:lstStyle/>
        <a:p>
          <a:endParaRPr lang="en-US"/>
        </a:p>
      </dgm:t>
    </dgm:pt>
    <dgm:pt modelId="{54A62E98-E714-48E2-BC9E-65CC65AF53BA}" type="sibTrans" cxnId="{8CDEB303-BA6B-43AB-89F8-96710C5B4CD9}">
      <dgm:prSet/>
      <dgm:spPr>
        <a:xfrm>
          <a:off x="2402084" y="4149934"/>
          <a:ext cx="1632520" cy="391643"/>
        </a:xfrm>
        <a:custGeom>
          <a:avLst/>
          <a:gdLst/>
          <a:ahLst/>
          <a:cxnLst/>
          <a:rect l="0" t="0" r="0" b="0"/>
          <a:pathLst>
            <a:path>
              <a:moveTo>
                <a:pt x="1632520" y="0"/>
              </a:moveTo>
              <a:lnTo>
                <a:pt x="1632520" y="212921"/>
              </a:lnTo>
              <a:lnTo>
                <a:pt x="0" y="212921"/>
              </a:lnTo>
              <a:lnTo>
                <a:pt x="0" y="391643"/>
              </a:lnTo>
            </a:path>
          </a:pathLst>
        </a:custGeom>
        <a:noFill/>
        <a:ln w="6350" cap="flat" cmpd="sng" algn="ctr">
          <a:solidFill>
            <a:srgbClr val="5B9BD5">
              <a:hueOff val="-6758543"/>
              <a:satOff val="-17419"/>
              <a:lumOff val="-11765"/>
              <a:alphaOff val="0"/>
            </a:srgbClr>
          </a:solidFill>
          <a:prstDash val="solid"/>
          <a:miter lim="800000"/>
          <a:tailEnd type="arrow"/>
        </a:ln>
        <a:effectLst/>
      </dgm:spPr>
      <dgm:t>
        <a:bodyPr/>
        <a:lstStyle/>
        <a:p>
          <a:pPr>
            <a:buNone/>
          </a:pPr>
          <a:endParaRPr lang="en-US">
            <a:solidFill>
              <a:sysClr val="windowText" lastClr="000000">
                <a:hueOff val="0"/>
                <a:satOff val="0"/>
                <a:lumOff val="0"/>
                <a:alphaOff val="0"/>
              </a:sysClr>
            </a:solidFill>
            <a:latin typeface="Calibri" panose="020F0502020204030204"/>
            <a:ea typeface="+mn-ea"/>
            <a:cs typeface="+mn-cs"/>
          </a:endParaRPr>
        </a:p>
      </dgm:t>
    </dgm:pt>
    <dgm:pt modelId="{BF56A1DC-2154-4861-B318-990D5C6F191E}">
      <dgm:prSet/>
      <dgm:spPr>
        <a:xfrm>
          <a:off x="858602" y="4573978"/>
          <a:ext cx="3086964" cy="1101503"/>
        </a:xfrm>
        <a:prstGeom prst="rect">
          <a:avLst/>
        </a:prstGeom>
        <a:solidFill>
          <a:srgbClr val="5B9BD5">
            <a:hueOff val="-6758543"/>
            <a:satOff val="-17419"/>
            <a:lumOff val="-11765"/>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b="1" i="0" dirty="0">
              <a:solidFill>
                <a:sysClr val="window" lastClr="FFFFFF"/>
              </a:solidFill>
              <a:latin typeface="Calibri" panose="020F0502020204030204"/>
              <a:ea typeface="+mn-ea"/>
              <a:cs typeface="+mn-cs"/>
            </a:rPr>
            <a:t>p</a:t>
          </a:r>
          <a:r>
            <a:rPr lang="en-US" b="0" i="0" dirty="0">
              <a:solidFill>
                <a:sysClr val="window" lastClr="FFFFFF"/>
              </a:solidFill>
              <a:latin typeface="Calibri" panose="020F0502020204030204"/>
              <a:ea typeface="+mn-ea"/>
              <a:cs typeface="+mn-cs"/>
            </a:rPr>
            <a:t> is used as a propositional logic formula which may use connectors like: AND OR and NOT. These relational can use as relational operators like =, ≠, ≥, &lt;, &gt;, ≤.</a:t>
          </a:r>
          <a:endParaRPr lang="en-US" dirty="0">
            <a:solidFill>
              <a:sysClr val="window" lastClr="FFFFFF"/>
            </a:solidFill>
            <a:latin typeface="Calibri" panose="020F0502020204030204"/>
            <a:ea typeface="+mn-ea"/>
            <a:cs typeface="+mn-cs"/>
          </a:endParaRPr>
        </a:p>
      </dgm:t>
    </dgm:pt>
    <dgm:pt modelId="{0D1165F2-CEA5-49A0-BFDF-3535AB97B767}" type="parTrans" cxnId="{669050B9-9E6C-44F8-9BA1-98496D9E26CD}">
      <dgm:prSet/>
      <dgm:spPr/>
      <dgm:t>
        <a:bodyPr/>
        <a:lstStyle/>
        <a:p>
          <a:endParaRPr lang="en-US"/>
        </a:p>
      </dgm:t>
    </dgm:pt>
    <dgm:pt modelId="{E841172A-4988-43CF-84A6-E6DEADBCECF6}" type="sibTrans" cxnId="{669050B9-9E6C-44F8-9BA1-98496D9E26CD}">
      <dgm:prSet/>
      <dgm:spPr/>
      <dgm:t>
        <a:bodyPr/>
        <a:lstStyle/>
        <a:p>
          <a:endParaRPr lang="en-US"/>
        </a:p>
      </dgm:t>
    </dgm:pt>
    <dgm:pt modelId="{6607D2F3-7DDC-46A7-8AA2-5626E29E3C75}" type="pres">
      <dgm:prSet presAssocID="{8B991AE1-D5E6-42E5-8C49-8FC7E9F13330}" presName="Name0" presStyleCnt="0">
        <dgm:presLayoutVars>
          <dgm:dir/>
          <dgm:resizeHandles val="exact"/>
        </dgm:presLayoutVars>
      </dgm:prSet>
      <dgm:spPr/>
    </dgm:pt>
    <dgm:pt modelId="{52084403-354D-4E2E-8659-146AF2E8CBEA}" type="pres">
      <dgm:prSet presAssocID="{F2723CC7-EC73-4334-813C-7FD64ACC561A}" presName="node" presStyleLbl="node1" presStyleIdx="0" presStyleCnt="7">
        <dgm:presLayoutVars>
          <dgm:bulletEnabled val="1"/>
        </dgm:presLayoutVars>
      </dgm:prSet>
      <dgm:spPr/>
    </dgm:pt>
    <dgm:pt modelId="{379F3E0A-1E7B-4523-B7E0-81742435F6EC}" type="pres">
      <dgm:prSet presAssocID="{E4230AA9-1172-4829-9CCA-D7829B0779D9}" presName="sibTrans" presStyleLbl="sibTrans1D1" presStyleIdx="0" presStyleCnt="6"/>
      <dgm:spPr/>
    </dgm:pt>
    <dgm:pt modelId="{E80D7B4C-3923-44ED-ACD1-7C680B75FB8D}" type="pres">
      <dgm:prSet presAssocID="{E4230AA9-1172-4829-9CCA-D7829B0779D9}" presName="connectorText" presStyleLbl="sibTrans1D1" presStyleIdx="0" presStyleCnt="6"/>
      <dgm:spPr/>
    </dgm:pt>
    <dgm:pt modelId="{D599990B-BEB5-486D-B260-6E897A0D7300}" type="pres">
      <dgm:prSet presAssocID="{E73E99A3-7065-4A2E-88CB-EFA660B394DD}" presName="node" presStyleLbl="node1" presStyleIdx="1" presStyleCnt="7">
        <dgm:presLayoutVars>
          <dgm:bulletEnabled val="1"/>
        </dgm:presLayoutVars>
      </dgm:prSet>
      <dgm:spPr/>
    </dgm:pt>
    <dgm:pt modelId="{FBD34384-67A6-456B-A557-217AE4EF7081}" type="pres">
      <dgm:prSet presAssocID="{E7D4E2F7-E5AE-40D4-A675-EB18D18C80F9}" presName="sibTrans" presStyleLbl="sibTrans1D1" presStyleIdx="1" presStyleCnt="6"/>
      <dgm:spPr/>
    </dgm:pt>
    <dgm:pt modelId="{E9E98514-EE41-4147-9E44-D28577B6C7E4}" type="pres">
      <dgm:prSet presAssocID="{E7D4E2F7-E5AE-40D4-A675-EB18D18C80F9}" presName="connectorText" presStyleLbl="sibTrans1D1" presStyleIdx="1" presStyleCnt="6"/>
      <dgm:spPr/>
    </dgm:pt>
    <dgm:pt modelId="{6B539DDB-FECF-4FAB-B301-6E441FDD58DE}" type="pres">
      <dgm:prSet presAssocID="{D7DAC254-3661-411A-A11E-7B7CFC220D62}" presName="node" presStyleLbl="node1" presStyleIdx="2" presStyleCnt="7">
        <dgm:presLayoutVars>
          <dgm:bulletEnabled val="1"/>
        </dgm:presLayoutVars>
      </dgm:prSet>
      <dgm:spPr/>
    </dgm:pt>
    <dgm:pt modelId="{1F96F901-F434-4F25-BDC4-AE380C3A7E50}" type="pres">
      <dgm:prSet presAssocID="{4B9EBCC3-AE7B-4821-BD95-B5D3FCB760EB}" presName="sibTrans" presStyleLbl="sibTrans1D1" presStyleIdx="2" presStyleCnt="6"/>
      <dgm:spPr/>
    </dgm:pt>
    <dgm:pt modelId="{E4C18ED8-7880-4207-9F2A-46B65DC67A01}" type="pres">
      <dgm:prSet presAssocID="{4B9EBCC3-AE7B-4821-BD95-B5D3FCB760EB}" presName="connectorText" presStyleLbl="sibTrans1D1" presStyleIdx="2" presStyleCnt="6"/>
      <dgm:spPr/>
    </dgm:pt>
    <dgm:pt modelId="{AF2317B0-F1DC-4E32-8733-755CD04C3729}" type="pres">
      <dgm:prSet presAssocID="{37C93FFC-07FF-46AC-B3D6-56F7B8515E5D}" presName="node" presStyleLbl="node1" presStyleIdx="3" presStyleCnt="7">
        <dgm:presLayoutVars>
          <dgm:bulletEnabled val="1"/>
        </dgm:presLayoutVars>
      </dgm:prSet>
      <dgm:spPr/>
    </dgm:pt>
    <dgm:pt modelId="{7CE5D33B-BFC2-4AA7-BBB2-E55F618D4E08}" type="pres">
      <dgm:prSet presAssocID="{5FCDF79B-1229-47DA-9997-4DF304A66EA3}" presName="sibTrans" presStyleLbl="sibTrans1D1" presStyleIdx="3" presStyleCnt="6"/>
      <dgm:spPr/>
    </dgm:pt>
    <dgm:pt modelId="{11D7C7B4-BFE8-4DC5-B4BE-C61991AB6892}" type="pres">
      <dgm:prSet presAssocID="{5FCDF79B-1229-47DA-9997-4DF304A66EA3}" presName="connectorText" presStyleLbl="sibTrans1D1" presStyleIdx="3" presStyleCnt="6"/>
      <dgm:spPr/>
    </dgm:pt>
    <dgm:pt modelId="{6317B390-1936-43B1-A0DA-2AED87D46BA1}" type="pres">
      <dgm:prSet presAssocID="{C6D255DE-6B96-49E5-8B0B-C8E909B85271}" presName="node" presStyleLbl="node1" presStyleIdx="4" presStyleCnt="7">
        <dgm:presLayoutVars>
          <dgm:bulletEnabled val="1"/>
        </dgm:presLayoutVars>
      </dgm:prSet>
      <dgm:spPr/>
    </dgm:pt>
    <dgm:pt modelId="{D4CBEA9C-A9DD-4FB2-B512-A712BAB5B3D6}" type="pres">
      <dgm:prSet presAssocID="{49F8C44B-550A-46C8-A884-FC4B4C247219}" presName="sibTrans" presStyleLbl="sibTrans1D1" presStyleIdx="4" presStyleCnt="6"/>
      <dgm:spPr/>
    </dgm:pt>
    <dgm:pt modelId="{2A3D01FD-78BD-474E-8049-FA0FBCA1DEF0}" type="pres">
      <dgm:prSet presAssocID="{49F8C44B-550A-46C8-A884-FC4B4C247219}" presName="connectorText" presStyleLbl="sibTrans1D1" presStyleIdx="4" presStyleCnt="6"/>
      <dgm:spPr/>
    </dgm:pt>
    <dgm:pt modelId="{5E5953DF-0BE6-4261-A5BF-8D750E01D260}" type="pres">
      <dgm:prSet presAssocID="{60811796-126D-47EB-8BDB-23CD8EB2B1D5}" presName="node" presStyleLbl="node1" presStyleIdx="5" presStyleCnt="7">
        <dgm:presLayoutVars>
          <dgm:bulletEnabled val="1"/>
        </dgm:presLayoutVars>
      </dgm:prSet>
      <dgm:spPr/>
    </dgm:pt>
    <dgm:pt modelId="{82D5E80F-3EA6-44B7-8AD0-85F29359762E}" type="pres">
      <dgm:prSet presAssocID="{54A62E98-E714-48E2-BC9E-65CC65AF53BA}" presName="sibTrans" presStyleLbl="sibTrans1D1" presStyleIdx="5" presStyleCnt="6"/>
      <dgm:spPr/>
    </dgm:pt>
    <dgm:pt modelId="{784AC23A-AF92-4951-BE03-40ACE0813944}" type="pres">
      <dgm:prSet presAssocID="{54A62E98-E714-48E2-BC9E-65CC65AF53BA}" presName="connectorText" presStyleLbl="sibTrans1D1" presStyleIdx="5" presStyleCnt="6"/>
      <dgm:spPr/>
    </dgm:pt>
    <dgm:pt modelId="{74EE15F9-AD9D-4794-B756-7FC643D4E54F}" type="pres">
      <dgm:prSet presAssocID="{BF56A1DC-2154-4861-B318-990D5C6F191E}" presName="node" presStyleLbl="node1" presStyleIdx="6" presStyleCnt="7" custScaleX="168150">
        <dgm:presLayoutVars>
          <dgm:bulletEnabled val="1"/>
        </dgm:presLayoutVars>
      </dgm:prSet>
      <dgm:spPr/>
    </dgm:pt>
  </dgm:ptLst>
  <dgm:cxnLst>
    <dgm:cxn modelId="{DDBD1600-994C-43F9-B372-4864F4029826}" type="presOf" srcId="{E7D4E2F7-E5AE-40D4-A675-EB18D18C80F9}" destId="{FBD34384-67A6-456B-A557-217AE4EF7081}" srcOrd="0" destOrd="0" presId="urn:microsoft.com/office/officeart/2016/7/layout/RepeatingBendingProcessNew"/>
    <dgm:cxn modelId="{8CDEB303-BA6B-43AB-89F8-96710C5B4CD9}" srcId="{8B991AE1-D5E6-42E5-8C49-8FC7E9F13330}" destId="{60811796-126D-47EB-8BDB-23CD8EB2B1D5}" srcOrd="5" destOrd="0" parTransId="{8BB91BD0-ADA2-4B34-8EDE-010666201A19}" sibTransId="{54A62E98-E714-48E2-BC9E-65CC65AF53BA}"/>
    <dgm:cxn modelId="{5B12250B-1829-4900-90B3-5B8C400988A2}" srcId="{8B991AE1-D5E6-42E5-8C49-8FC7E9F13330}" destId="{F2723CC7-EC73-4334-813C-7FD64ACC561A}" srcOrd="0" destOrd="0" parTransId="{8648D3EF-6065-4387-A6D7-5A23543D709C}" sibTransId="{E4230AA9-1172-4829-9CCA-D7829B0779D9}"/>
    <dgm:cxn modelId="{35DB740B-9FD2-402A-9196-C6A991DCADC4}" type="presOf" srcId="{49F8C44B-550A-46C8-A884-FC4B4C247219}" destId="{2A3D01FD-78BD-474E-8049-FA0FBCA1DEF0}" srcOrd="1" destOrd="0" presId="urn:microsoft.com/office/officeart/2016/7/layout/RepeatingBendingProcessNew"/>
    <dgm:cxn modelId="{331C6E12-3245-40CD-B9CD-A1DFA1FC0FC2}" type="presOf" srcId="{F2723CC7-EC73-4334-813C-7FD64ACC561A}" destId="{52084403-354D-4E2E-8659-146AF2E8CBEA}" srcOrd="0" destOrd="0" presId="urn:microsoft.com/office/officeart/2016/7/layout/RepeatingBendingProcessNew"/>
    <dgm:cxn modelId="{925B2729-9A84-480A-88D3-01DC6E481954}" srcId="{8B991AE1-D5E6-42E5-8C49-8FC7E9F13330}" destId="{C6D255DE-6B96-49E5-8B0B-C8E909B85271}" srcOrd="4" destOrd="0" parTransId="{AA4CCDAD-4CCF-4150-8464-686CBD9FD2A3}" sibTransId="{49F8C44B-550A-46C8-A884-FC4B4C247219}"/>
    <dgm:cxn modelId="{3F94E229-E234-479E-99DB-477A0B9DE4CB}" type="presOf" srcId="{49F8C44B-550A-46C8-A884-FC4B4C247219}" destId="{D4CBEA9C-A9DD-4FB2-B512-A712BAB5B3D6}" srcOrd="0" destOrd="0" presId="urn:microsoft.com/office/officeart/2016/7/layout/RepeatingBendingProcessNew"/>
    <dgm:cxn modelId="{58771E35-BC7D-4A4C-AEF1-4B7DC3FA5A40}" type="presOf" srcId="{4B9EBCC3-AE7B-4821-BD95-B5D3FCB760EB}" destId="{E4C18ED8-7880-4207-9F2A-46B65DC67A01}" srcOrd="1" destOrd="0" presId="urn:microsoft.com/office/officeart/2016/7/layout/RepeatingBendingProcessNew"/>
    <dgm:cxn modelId="{15305C3C-9045-4563-BE78-C94A89E2276A}" type="presOf" srcId="{E7D4E2F7-E5AE-40D4-A675-EB18D18C80F9}" destId="{E9E98514-EE41-4147-9E44-D28577B6C7E4}" srcOrd="1" destOrd="0" presId="urn:microsoft.com/office/officeart/2016/7/layout/RepeatingBendingProcessNew"/>
    <dgm:cxn modelId="{67C5875F-5645-4C8E-904B-F11EB13369E6}" type="presOf" srcId="{60811796-126D-47EB-8BDB-23CD8EB2B1D5}" destId="{5E5953DF-0BE6-4261-A5BF-8D750E01D260}" srcOrd="0" destOrd="0" presId="urn:microsoft.com/office/officeart/2016/7/layout/RepeatingBendingProcessNew"/>
    <dgm:cxn modelId="{72102862-D24D-4471-A34C-12505F26AFAA}" type="presOf" srcId="{E73E99A3-7065-4A2E-88CB-EFA660B394DD}" destId="{D599990B-BEB5-486D-B260-6E897A0D7300}" srcOrd="0" destOrd="0" presId="urn:microsoft.com/office/officeart/2016/7/layout/RepeatingBendingProcessNew"/>
    <dgm:cxn modelId="{A901F067-46FA-48D3-A5FE-A2E7CB6D0ADD}" type="presOf" srcId="{C6D255DE-6B96-49E5-8B0B-C8E909B85271}" destId="{6317B390-1936-43B1-A0DA-2AED87D46BA1}" srcOrd="0" destOrd="0" presId="urn:microsoft.com/office/officeart/2016/7/layout/RepeatingBendingProcessNew"/>
    <dgm:cxn modelId="{71D47E7F-DA45-4CED-BAAB-3AF22B3ECDC5}" srcId="{8B991AE1-D5E6-42E5-8C49-8FC7E9F13330}" destId="{D7DAC254-3661-411A-A11E-7B7CFC220D62}" srcOrd="2" destOrd="0" parTransId="{1D84F523-7F50-4AC7-9058-8A3A3CC8F36E}" sibTransId="{4B9EBCC3-AE7B-4821-BD95-B5D3FCB760EB}"/>
    <dgm:cxn modelId="{DE6EFF81-7B0B-4CD9-8FB2-510C849A812C}" type="presOf" srcId="{4B9EBCC3-AE7B-4821-BD95-B5D3FCB760EB}" destId="{1F96F901-F434-4F25-BDC4-AE380C3A7E50}" srcOrd="0" destOrd="0" presId="urn:microsoft.com/office/officeart/2016/7/layout/RepeatingBendingProcessNew"/>
    <dgm:cxn modelId="{734EFE91-610D-474F-B4B9-CDC9867BD191}" type="presOf" srcId="{E4230AA9-1172-4829-9CCA-D7829B0779D9}" destId="{379F3E0A-1E7B-4523-B7E0-81742435F6EC}" srcOrd="0" destOrd="0" presId="urn:microsoft.com/office/officeart/2016/7/layout/RepeatingBendingProcessNew"/>
    <dgm:cxn modelId="{3A94E993-EE09-4367-A39E-3EFB6BFC9487}" srcId="{8B991AE1-D5E6-42E5-8C49-8FC7E9F13330}" destId="{37C93FFC-07FF-46AC-B3D6-56F7B8515E5D}" srcOrd="3" destOrd="0" parTransId="{AFB971B0-BF31-4913-95C3-DE9EC5490581}" sibTransId="{5FCDF79B-1229-47DA-9997-4DF304A66EA3}"/>
    <dgm:cxn modelId="{571EDBA1-DE3D-4F7B-8BCF-785405F84F62}" type="presOf" srcId="{5FCDF79B-1229-47DA-9997-4DF304A66EA3}" destId="{11D7C7B4-BFE8-4DC5-B4BE-C61991AB6892}" srcOrd="1" destOrd="0" presId="urn:microsoft.com/office/officeart/2016/7/layout/RepeatingBendingProcessNew"/>
    <dgm:cxn modelId="{669050B9-9E6C-44F8-9BA1-98496D9E26CD}" srcId="{8B991AE1-D5E6-42E5-8C49-8FC7E9F13330}" destId="{BF56A1DC-2154-4861-B318-990D5C6F191E}" srcOrd="6" destOrd="0" parTransId="{0D1165F2-CEA5-49A0-BFDF-3535AB97B767}" sibTransId="{E841172A-4988-43CF-84A6-E6DEADBCECF6}"/>
    <dgm:cxn modelId="{80945DD3-C8DC-406F-95EC-515361724F59}" type="presOf" srcId="{E4230AA9-1172-4829-9CCA-D7829B0779D9}" destId="{E80D7B4C-3923-44ED-ACD1-7C680B75FB8D}" srcOrd="1" destOrd="0" presId="urn:microsoft.com/office/officeart/2016/7/layout/RepeatingBendingProcessNew"/>
    <dgm:cxn modelId="{D303E4D5-3CD9-4ACA-BF84-BD7225CE0CEC}" type="presOf" srcId="{8B991AE1-D5E6-42E5-8C49-8FC7E9F13330}" destId="{6607D2F3-7DDC-46A7-8AA2-5626E29E3C75}" srcOrd="0" destOrd="0" presId="urn:microsoft.com/office/officeart/2016/7/layout/RepeatingBendingProcessNew"/>
    <dgm:cxn modelId="{3E2E39D6-1598-42B9-A53E-FA814AB3AED0}" type="presOf" srcId="{5FCDF79B-1229-47DA-9997-4DF304A66EA3}" destId="{7CE5D33B-BFC2-4AA7-BBB2-E55F618D4E08}" srcOrd="0" destOrd="0" presId="urn:microsoft.com/office/officeart/2016/7/layout/RepeatingBendingProcessNew"/>
    <dgm:cxn modelId="{DE80A1D7-2B41-460D-A735-EFFF320DFE51}" type="presOf" srcId="{37C93FFC-07FF-46AC-B3D6-56F7B8515E5D}" destId="{AF2317B0-F1DC-4E32-8733-755CD04C3729}" srcOrd="0" destOrd="0" presId="urn:microsoft.com/office/officeart/2016/7/layout/RepeatingBendingProcessNew"/>
    <dgm:cxn modelId="{96ABF9E3-B68C-495B-ADCB-2B53884365A8}" type="presOf" srcId="{54A62E98-E714-48E2-BC9E-65CC65AF53BA}" destId="{82D5E80F-3EA6-44B7-8AD0-85F29359762E}" srcOrd="0" destOrd="0" presId="urn:microsoft.com/office/officeart/2016/7/layout/RepeatingBendingProcessNew"/>
    <dgm:cxn modelId="{D20A46E8-470C-47E0-BBEB-5CE4F05A0A65}" type="presOf" srcId="{BF56A1DC-2154-4861-B318-990D5C6F191E}" destId="{74EE15F9-AD9D-4794-B756-7FC643D4E54F}" srcOrd="0" destOrd="0" presId="urn:microsoft.com/office/officeart/2016/7/layout/RepeatingBendingProcessNew"/>
    <dgm:cxn modelId="{2B6A74F2-076B-4055-8B18-EB3286999643}" type="presOf" srcId="{D7DAC254-3661-411A-A11E-7B7CFC220D62}" destId="{6B539DDB-FECF-4FAB-B301-6E441FDD58DE}" srcOrd="0" destOrd="0" presId="urn:microsoft.com/office/officeart/2016/7/layout/RepeatingBendingProcessNew"/>
    <dgm:cxn modelId="{FFA100FB-FD66-472B-9978-970A80D75235}" type="presOf" srcId="{54A62E98-E714-48E2-BC9E-65CC65AF53BA}" destId="{784AC23A-AF92-4951-BE03-40ACE0813944}" srcOrd="1" destOrd="0" presId="urn:microsoft.com/office/officeart/2016/7/layout/RepeatingBendingProcessNew"/>
    <dgm:cxn modelId="{04B67AFF-16F2-4299-80A0-38E33273A77B}" srcId="{8B991AE1-D5E6-42E5-8C49-8FC7E9F13330}" destId="{E73E99A3-7065-4A2E-88CB-EFA660B394DD}" srcOrd="1" destOrd="0" parTransId="{38358BA4-C857-4434-ADEC-29718D9633D9}" sibTransId="{E7D4E2F7-E5AE-40D4-A675-EB18D18C80F9}"/>
    <dgm:cxn modelId="{E5D6666E-E18F-4244-8465-B3CB498E769F}" type="presParOf" srcId="{6607D2F3-7DDC-46A7-8AA2-5626E29E3C75}" destId="{52084403-354D-4E2E-8659-146AF2E8CBEA}" srcOrd="0" destOrd="0" presId="urn:microsoft.com/office/officeart/2016/7/layout/RepeatingBendingProcessNew"/>
    <dgm:cxn modelId="{4614C4D9-4E69-4B03-9152-B47393AD599D}" type="presParOf" srcId="{6607D2F3-7DDC-46A7-8AA2-5626E29E3C75}" destId="{379F3E0A-1E7B-4523-B7E0-81742435F6EC}" srcOrd="1" destOrd="0" presId="urn:microsoft.com/office/officeart/2016/7/layout/RepeatingBendingProcessNew"/>
    <dgm:cxn modelId="{251077FB-9289-4AC2-8431-594FC144B0C6}" type="presParOf" srcId="{379F3E0A-1E7B-4523-B7E0-81742435F6EC}" destId="{E80D7B4C-3923-44ED-ACD1-7C680B75FB8D}" srcOrd="0" destOrd="0" presId="urn:microsoft.com/office/officeart/2016/7/layout/RepeatingBendingProcessNew"/>
    <dgm:cxn modelId="{8619D924-2B87-491C-BBEE-3AB732BBEDAA}" type="presParOf" srcId="{6607D2F3-7DDC-46A7-8AA2-5626E29E3C75}" destId="{D599990B-BEB5-486D-B260-6E897A0D7300}" srcOrd="2" destOrd="0" presId="urn:microsoft.com/office/officeart/2016/7/layout/RepeatingBendingProcessNew"/>
    <dgm:cxn modelId="{BF3E5D75-4127-4DB0-AB77-F40CC2A75895}" type="presParOf" srcId="{6607D2F3-7DDC-46A7-8AA2-5626E29E3C75}" destId="{FBD34384-67A6-456B-A557-217AE4EF7081}" srcOrd="3" destOrd="0" presId="urn:microsoft.com/office/officeart/2016/7/layout/RepeatingBendingProcessNew"/>
    <dgm:cxn modelId="{F41222E7-9BB6-49AA-B74B-F6F7BB5FD216}" type="presParOf" srcId="{FBD34384-67A6-456B-A557-217AE4EF7081}" destId="{E9E98514-EE41-4147-9E44-D28577B6C7E4}" srcOrd="0" destOrd="0" presId="urn:microsoft.com/office/officeart/2016/7/layout/RepeatingBendingProcessNew"/>
    <dgm:cxn modelId="{6FB83E18-DFD9-441C-9629-EF2BF68313BD}" type="presParOf" srcId="{6607D2F3-7DDC-46A7-8AA2-5626E29E3C75}" destId="{6B539DDB-FECF-4FAB-B301-6E441FDD58DE}" srcOrd="4" destOrd="0" presId="urn:microsoft.com/office/officeart/2016/7/layout/RepeatingBendingProcessNew"/>
    <dgm:cxn modelId="{55449436-C24A-47A1-907D-09F4C361DE53}" type="presParOf" srcId="{6607D2F3-7DDC-46A7-8AA2-5626E29E3C75}" destId="{1F96F901-F434-4F25-BDC4-AE380C3A7E50}" srcOrd="5" destOrd="0" presId="urn:microsoft.com/office/officeart/2016/7/layout/RepeatingBendingProcessNew"/>
    <dgm:cxn modelId="{D9750DE5-C67A-4D8F-9654-167DCD75DBB7}" type="presParOf" srcId="{1F96F901-F434-4F25-BDC4-AE380C3A7E50}" destId="{E4C18ED8-7880-4207-9F2A-46B65DC67A01}" srcOrd="0" destOrd="0" presId="urn:microsoft.com/office/officeart/2016/7/layout/RepeatingBendingProcessNew"/>
    <dgm:cxn modelId="{748E3017-289C-44C6-977E-6C24F511AE71}" type="presParOf" srcId="{6607D2F3-7DDC-46A7-8AA2-5626E29E3C75}" destId="{AF2317B0-F1DC-4E32-8733-755CD04C3729}" srcOrd="6" destOrd="0" presId="urn:microsoft.com/office/officeart/2016/7/layout/RepeatingBendingProcessNew"/>
    <dgm:cxn modelId="{AE8AA11D-F2A8-469D-A1D8-2B4F3F32DBD2}" type="presParOf" srcId="{6607D2F3-7DDC-46A7-8AA2-5626E29E3C75}" destId="{7CE5D33B-BFC2-4AA7-BBB2-E55F618D4E08}" srcOrd="7" destOrd="0" presId="urn:microsoft.com/office/officeart/2016/7/layout/RepeatingBendingProcessNew"/>
    <dgm:cxn modelId="{C9B0B936-3DEE-41B9-92EC-79EB383169CA}" type="presParOf" srcId="{7CE5D33B-BFC2-4AA7-BBB2-E55F618D4E08}" destId="{11D7C7B4-BFE8-4DC5-B4BE-C61991AB6892}" srcOrd="0" destOrd="0" presId="urn:microsoft.com/office/officeart/2016/7/layout/RepeatingBendingProcessNew"/>
    <dgm:cxn modelId="{31551403-E9A4-4ECE-8755-E1E3C1D2B8CE}" type="presParOf" srcId="{6607D2F3-7DDC-46A7-8AA2-5626E29E3C75}" destId="{6317B390-1936-43B1-A0DA-2AED87D46BA1}" srcOrd="8" destOrd="0" presId="urn:microsoft.com/office/officeart/2016/7/layout/RepeatingBendingProcessNew"/>
    <dgm:cxn modelId="{4053C3B9-1DD1-4E61-8712-40D0C4C31FB8}" type="presParOf" srcId="{6607D2F3-7DDC-46A7-8AA2-5626E29E3C75}" destId="{D4CBEA9C-A9DD-4FB2-B512-A712BAB5B3D6}" srcOrd="9" destOrd="0" presId="urn:microsoft.com/office/officeart/2016/7/layout/RepeatingBendingProcessNew"/>
    <dgm:cxn modelId="{B7AD3E0C-B5E7-4F6D-8AEE-0CA7D7087462}" type="presParOf" srcId="{D4CBEA9C-A9DD-4FB2-B512-A712BAB5B3D6}" destId="{2A3D01FD-78BD-474E-8049-FA0FBCA1DEF0}" srcOrd="0" destOrd="0" presId="urn:microsoft.com/office/officeart/2016/7/layout/RepeatingBendingProcessNew"/>
    <dgm:cxn modelId="{3BDD25BC-2243-4C53-9BC5-59BEC5022E89}" type="presParOf" srcId="{6607D2F3-7DDC-46A7-8AA2-5626E29E3C75}" destId="{5E5953DF-0BE6-4261-A5BF-8D750E01D260}" srcOrd="10" destOrd="0" presId="urn:microsoft.com/office/officeart/2016/7/layout/RepeatingBendingProcessNew"/>
    <dgm:cxn modelId="{AF0D095E-CF6E-4C4D-B47A-200209FF6D28}" type="presParOf" srcId="{6607D2F3-7DDC-46A7-8AA2-5626E29E3C75}" destId="{82D5E80F-3EA6-44B7-8AD0-85F29359762E}" srcOrd="11" destOrd="0" presId="urn:microsoft.com/office/officeart/2016/7/layout/RepeatingBendingProcessNew"/>
    <dgm:cxn modelId="{77A22411-310B-4686-A5ED-2C268FF1F549}" type="presParOf" srcId="{82D5E80F-3EA6-44B7-8AD0-85F29359762E}" destId="{784AC23A-AF92-4951-BE03-40ACE0813944}" srcOrd="0" destOrd="0" presId="urn:microsoft.com/office/officeart/2016/7/layout/RepeatingBendingProcessNew"/>
    <dgm:cxn modelId="{46DAF9AB-E073-4CFE-BBAA-F2D97F60D2E3}" type="presParOf" srcId="{6607D2F3-7DDC-46A7-8AA2-5626E29E3C75}" destId="{74EE15F9-AD9D-4794-B756-7FC643D4E54F}" srcOrd="1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C8C8A58-A057-48AC-8883-B2BABC4FBC4E}"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754B75EA-98C7-4203-A79F-13E484AB2451}">
      <dgm:prSet/>
      <dgm:spPr>
        <a:xfrm>
          <a:off x="0" y="72072"/>
          <a:ext cx="10515600" cy="795600"/>
        </a:xfrm>
        <a:prstGeom prst="roundRect">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b="0" i="0" dirty="0">
              <a:solidFill>
                <a:sysClr val="window" lastClr="FFFFFF"/>
              </a:solidFill>
              <a:latin typeface="Calibri" panose="020F0502020204030204"/>
              <a:ea typeface="+mn-ea"/>
              <a:cs typeface="+mn-cs"/>
            </a:rPr>
            <a:t>This operation shows the list of those attributes that we wish to appear in the result. Rest of the attributes are eliminated from the table.</a:t>
          </a:r>
          <a:endParaRPr lang="en-US" dirty="0">
            <a:solidFill>
              <a:sysClr val="window" lastClr="FFFFFF"/>
            </a:solidFill>
            <a:latin typeface="Calibri" panose="020F0502020204030204"/>
            <a:ea typeface="+mn-ea"/>
            <a:cs typeface="+mn-cs"/>
          </a:endParaRPr>
        </a:p>
      </dgm:t>
    </dgm:pt>
    <dgm:pt modelId="{38E329B7-BD77-404E-8A0D-FEFF411FE9B0}" type="parTrans" cxnId="{32A05525-8A3E-4F3D-8175-38B350AE4429}">
      <dgm:prSet/>
      <dgm:spPr/>
      <dgm:t>
        <a:bodyPr/>
        <a:lstStyle/>
        <a:p>
          <a:endParaRPr lang="en-US"/>
        </a:p>
      </dgm:t>
    </dgm:pt>
    <dgm:pt modelId="{AD287F76-E766-4FCE-8AFE-CA314EADF24B}" type="sibTrans" cxnId="{32A05525-8A3E-4F3D-8175-38B350AE4429}">
      <dgm:prSet/>
      <dgm:spPr/>
      <dgm:t>
        <a:bodyPr/>
        <a:lstStyle/>
        <a:p>
          <a:endParaRPr lang="en-US"/>
        </a:p>
      </dgm:t>
    </dgm:pt>
    <dgm:pt modelId="{C353F261-1F58-4CDD-BF7E-DE12CB07C279}">
      <dgm:prSet/>
      <dgm:spPr>
        <a:xfrm>
          <a:off x="0" y="925272"/>
          <a:ext cx="10515600" cy="795600"/>
        </a:xfrm>
        <a:prstGeom prst="roundRect">
          <a:avLst/>
        </a:prstGeom>
        <a:solidFill>
          <a:srgbClr val="ED7D31">
            <a:hueOff val="-363841"/>
            <a:satOff val="-20982"/>
            <a:lumOff val="2157"/>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b="0" i="0">
              <a:solidFill>
                <a:sysClr val="window" lastClr="FFFFFF"/>
              </a:solidFill>
              <a:latin typeface="Calibri" panose="020F0502020204030204"/>
              <a:ea typeface="+mn-ea"/>
              <a:cs typeface="+mn-cs"/>
            </a:rPr>
            <a:t>It is denoted by ∏.</a:t>
          </a:r>
          <a:endParaRPr lang="en-US">
            <a:solidFill>
              <a:sysClr val="window" lastClr="FFFFFF"/>
            </a:solidFill>
            <a:latin typeface="Calibri" panose="020F0502020204030204"/>
            <a:ea typeface="+mn-ea"/>
            <a:cs typeface="+mn-cs"/>
          </a:endParaRPr>
        </a:p>
      </dgm:t>
    </dgm:pt>
    <dgm:pt modelId="{B89CBF14-9847-4F11-9410-135C85B9D3A8}" type="parTrans" cxnId="{1ABB50FB-9B70-4E27-952C-AA688E4D4A4C}">
      <dgm:prSet/>
      <dgm:spPr/>
      <dgm:t>
        <a:bodyPr/>
        <a:lstStyle/>
        <a:p>
          <a:endParaRPr lang="en-US"/>
        </a:p>
      </dgm:t>
    </dgm:pt>
    <dgm:pt modelId="{0588B9C5-0695-48A9-9C0C-E2CB20A63BE1}" type="sibTrans" cxnId="{1ABB50FB-9B70-4E27-952C-AA688E4D4A4C}">
      <dgm:prSet/>
      <dgm:spPr/>
      <dgm:t>
        <a:bodyPr/>
        <a:lstStyle/>
        <a:p>
          <a:endParaRPr lang="en-US"/>
        </a:p>
      </dgm:t>
    </dgm:pt>
    <dgm:pt modelId="{E1AB3C9A-A27C-4490-A28B-13C8AF8809F2}">
      <dgm:prSet/>
      <dgm:spPr>
        <a:xfrm>
          <a:off x="0" y="1778472"/>
          <a:ext cx="10515600" cy="795600"/>
        </a:xfrm>
        <a:prstGeom prst="roundRect">
          <a:avLst/>
        </a:prstGeom>
        <a:solidFill>
          <a:srgbClr val="ED7D31">
            <a:hueOff val="-727682"/>
            <a:satOff val="-41964"/>
            <a:lumOff val="4314"/>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b="0" i="0">
              <a:solidFill>
                <a:sysClr val="window" lastClr="FFFFFF"/>
              </a:solidFill>
              <a:latin typeface="Calibri" panose="020F0502020204030204"/>
              <a:ea typeface="+mn-ea"/>
              <a:cs typeface="+mn-cs"/>
            </a:rPr>
            <a:t>Notation: ∏ A1, A2, An (r)   </a:t>
          </a:r>
          <a:endParaRPr lang="en-US">
            <a:solidFill>
              <a:sysClr val="window" lastClr="FFFFFF"/>
            </a:solidFill>
            <a:latin typeface="Calibri" panose="020F0502020204030204"/>
            <a:ea typeface="+mn-ea"/>
            <a:cs typeface="+mn-cs"/>
          </a:endParaRPr>
        </a:p>
      </dgm:t>
    </dgm:pt>
    <dgm:pt modelId="{82D61E32-AE36-45A6-ACE1-8850D4CB578B}" type="parTrans" cxnId="{B9A85EC9-405C-4C2B-845C-E5BA4E289908}">
      <dgm:prSet/>
      <dgm:spPr/>
      <dgm:t>
        <a:bodyPr/>
        <a:lstStyle/>
        <a:p>
          <a:endParaRPr lang="en-US"/>
        </a:p>
      </dgm:t>
    </dgm:pt>
    <dgm:pt modelId="{C2F1B53D-F258-4784-839D-76116D8F217B}" type="sibTrans" cxnId="{B9A85EC9-405C-4C2B-845C-E5BA4E289908}">
      <dgm:prSet/>
      <dgm:spPr/>
      <dgm:t>
        <a:bodyPr/>
        <a:lstStyle/>
        <a:p>
          <a:endParaRPr lang="en-US"/>
        </a:p>
      </dgm:t>
    </dgm:pt>
    <dgm:pt modelId="{5A1692FE-0974-42D3-9B69-3A13F4245C56}">
      <dgm:prSet/>
      <dgm:spPr>
        <a:xfrm>
          <a:off x="0" y="2631672"/>
          <a:ext cx="10515600" cy="795600"/>
        </a:xfrm>
        <a:prstGeom prst="roundRect">
          <a:avLst/>
        </a:prstGeom>
        <a:solidFill>
          <a:srgbClr val="ED7D31">
            <a:hueOff val="-1091522"/>
            <a:satOff val="-62946"/>
            <a:lumOff val="6471"/>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b="1" i="0" dirty="0">
              <a:solidFill>
                <a:sysClr val="window" lastClr="FFFFFF"/>
              </a:solidFill>
              <a:latin typeface="Calibri" panose="020F0502020204030204"/>
              <a:ea typeface="+mn-ea"/>
              <a:cs typeface="+mn-cs"/>
            </a:rPr>
            <a:t>Where: A1</a:t>
          </a:r>
          <a:r>
            <a:rPr lang="en-US" b="0" i="0" dirty="0">
              <a:solidFill>
                <a:sysClr val="window" lastClr="FFFFFF"/>
              </a:solidFill>
              <a:latin typeface="Calibri" panose="020F0502020204030204"/>
              <a:ea typeface="+mn-ea"/>
              <a:cs typeface="+mn-cs"/>
            </a:rPr>
            <a:t>, </a:t>
          </a:r>
          <a:r>
            <a:rPr lang="en-US" b="1" i="0" dirty="0">
              <a:solidFill>
                <a:sysClr val="window" lastClr="FFFFFF"/>
              </a:solidFill>
              <a:latin typeface="Calibri" panose="020F0502020204030204"/>
              <a:ea typeface="+mn-ea"/>
              <a:cs typeface="+mn-cs"/>
            </a:rPr>
            <a:t>A2</a:t>
          </a:r>
          <a:r>
            <a:rPr lang="en-US" b="0" i="0" dirty="0">
              <a:solidFill>
                <a:sysClr val="window" lastClr="FFFFFF"/>
              </a:solidFill>
              <a:latin typeface="Calibri" panose="020F0502020204030204"/>
              <a:ea typeface="+mn-ea"/>
              <a:cs typeface="+mn-cs"/>
            </a:rPr>
            <a:t>, </a:t>
          </a:r>
          <a:r>
            <a:rPr lang="en-US" b="1" i="0" dirty="0">
              <a:solidFill>
                <a:sysClr val="window" lastClr="FFFFFF"/>
              </a:solidFill>
              <a:latin typeface="Calibri" panose="020F0502020204030204"/>
              <a:ea typeface="+mn-ea"/>
              <a:cs typeface="+mn-cs"/>
            </a:rPr>
            <a:t>A3</a:t>
          </a:r>
          <a:r>
            <a:rPr lang="en-US" b="0" i="0" dirty="0">
              <a:solidFill>
                <a:sysClr val="window" lastClr="FFFFFF"/>
              </a:solidFill>
              <a:latin typeface="Calibri" panose="020F0502020204030204"/>
              <a:ea typeface="+mn-ea"/>
              <a:cs typeface="+mn-cs"/>
            </a:rPr>
            <a:t> is used as an attribute name of relation </a:t>
          </a:r>
          <a:r>
            <a:rPr lang="en-US" b="1" i="0" dirty="0">
              <a:solidFill>
                <a:sysClr val="window" lastClr="FFFFFF"/>
              </a:solidFill>
              <a:latin typeface="Calibri" panose="020F0502020204030204"/>
              <a:ea typeface="+mn-ea"/>
              <a:cs typeface="+mn-cs"/>
            </a:rPr>
            <a:t>r</a:t>
          </a:r>
          <a:r>
            <a:rPr lang="en-US" b="0" i="0" dirty="0">
              <a:solidFill>
                <a:sysClr val="window" lastClr="FFFFFF"/>
              </a:solidFill>
              <a:latin typeface="Calibri" panose="020F0502020204030204"/>
              <a:ea typeface="+mn-ea"/>
              <a:cs typeface="+mn-cs"/>
            </a:rPr>
            <a:t>.</a:t>
          </a:r>
          <a:endParaRPr lang="en-US" dirty="0">
            <a:solidFill>
              <a:sysClr val="window" lastClr="FFFFFF"/>
            </a:solidFill>
            <a:latin typeface="Calibri" panose="020F0502020204030204"/>
            <a:ea typeface="+mn-ea"/>
            <a:cs typeface="+mn-cs"/>
          </a:endParaRPr>
        </a:p>
      </dgm:t>
    </dgm:pt>
    <dgm:pt modelId="{E6985190-140B-4997-84D1-4B8FF496FDB8}" type="parTrans" cxnId="{C04F05B1-DF89-4FE9-8296-2204FEE0C521}">
      <dgm:prSet/>
      <dgm:spPr/>
      <dgm:t>
        <a:bodyPr/>
        <a:lstStyle/>
        <a:p>
          <a:endParaRPr lang="en-US"/>
        </a:p>
      </dgm:t>
    </dgm:pt>
    <dgm:pt modelId="{4BD8BCC2-20BB-427F-B903-AC4A4F6E0F88}" type="sibTrans" cxnId="{C04F05B1-DF89-4FE9-8296-2204FEE0C521}">
      <dgm:prSet/>
      <dgm:spPr/>
      <dgm:t>
        <a:bodyPr/>
        <a:lstStyle/>
        <a:p>
          <a:endParaRPr lang="en-US"/>
        </a:p>
      </dgm:t>
    </dgm:pt>
    <dgm:pt modelId="{209E95CE-7061-41E8-A3D3-F7F4AC66127C}">
      <dgm:prSet/>
      <dgm:spPr>
        <a:xfrm>
          <a:off x="0" y="3484872"/>
          <a:ext cx="10515600" cy="795600"/>
        </a:xfrm>
        <a:prstGeom prst="roundRect">
          <a:avLst/>
        </a:prstGeom>
        <a:solidFill>
          <a:srgbClr val="ED7D31">
            <a:hueOff val="-1455363"/>
            <a:satOff val="-83928"/>
            <a:lumOff val="8628"/>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endParaRPr lang="en-US" dirty="0">
            <a:solidFill>
              <a:sysClr val="window" lastClr="FFFFFF"/>
            </a:solidFill>
            <a:latin typeface="Calibri" panose="020F0502020204030204"/>
            <a:ea typeface="+mn-ea"/>
            <a:cs typeface="+mn-cs"/>
          </a:endParaRPr>
        </a:p>
      </dgm:t>
    </dgm:pt>
    <dgm:pt modelId="{DE739214-BAEE-478D-8B8C-58681668232F}" type="parTrans" cxnId="{64AF148E-6826-41D7-9B64-91CE491139E8}">
      <dgm:prSet/>
      <dgm:spPr/>
      <dgm:t>
        <a:bodyPr/>
        <a:lstStyle/>
        <a:p>
          <a:endParaRPr lang="en-US"/>
        </a:p>
      </dgm:t>
    </dgm:pt>
    <dgm:pt modelId="{B90A487B-6080-47E4-8381-FD0541C4D7AA}" type="sibTrans" cxnId="{64AF148E-6826-41D7-9B64-91CE491139E8}">
      <dgm:prSet/>
      <dgm:spPr/>
      <dgm:t>
        <a:bodyPr/>
        <a:lstStyle/>
        <a:p>
          <a:endParaRPr lang="en-US"/>
        </a:p>
      </dgm:t>
    </dgm:pt>
    <dgm:pt modelId="{EE2AF493-AAF2-4A97-B666-879D80B9B469}" type="pres">
      <dgm:prSet presAssocID="{DC8C8A58-A057-48AC-8883-B2BABC4FBC4E}" presName="linear" presStyleCnt="0">
        <dgm:presLayoutVars>
          <dgm:animLvl val="lvl"/>
          <dgm:resizeHandles val="exact"/>
        </dgm:presLayoutVars>
      </dgm:prSet>
      <dgm:spPr/>
    </dgm:pt>
    <dgm:pt modelId="{DB326BF2-4E42-45AB-A973-7FC6349C1FD4}" type="pres">
      <dgm:prSet presAssocID="{754B75EA-98C7-4203-A79F-13E484AB2451}" presName="parentText" presStyleLbl="node1" presStyleIdx="0" presStyleCnt="5">
        <dgm:presLayoutVars>
          <dgm:chMax val="0"/>
          <dgm:bulletEnabled val="1"/>
        </dgm:presLayoutVars>
      </dgm:prSet>
      <dgm:spPr/>
    </dgm:pt>
    <dgm:pt modelId="{6A363CFD-895B-4352-8AF1-EB2361EAB021}" type="pres">
      <dgm:prSet presAssocID="{AD287F76-E766-4FCE-8AFE-CA314EADF24B}" presName="spacer" presStyleCnt="0"/>
      <dgm:spPr/>
    </dgm:pt>
    <dgm:pt modelId="{5A3070BB-90DA-445C-BEDE-CF5190123A2B}" type="pres">
      <dgm:prSet presAssocID="{C353F261-1F58-4CDD-BF7E-DE12CB07C279}" presName="parentText" presStyleLbl="node1" presStyleIdx="1" presStyleCnt="5">
        <dgm:presLayoutVars>
          <dgm:chMax val="0"/>
          <dgm:bulletEnabled val="1"/>
        </dgm:presLayoutVars>
      </dgm:prSet>
      <dgm:spPr/>
    </dgm:pt>
    <dgm:pt modelId="{95245A0B-A534-4699-AEAC-E11271403FBE}" type="pres">
      <dgm:prSet presAssocID="{0588B9C5-0695-48A9-9C0C-E2CB20A63BE1}" presName="spacer" presStyleCnt="0"/>
      <dgm:spPr/>
    </dgm:pt>
    <dgm:pt modelId="{9777922F-0AF5-44EA-A344-CE1EFF7AA4B6}" type="pres">
      <dgm:prSet presAssocID="{E1AB3C9A-A27C-4490-A28B-13C8AF8809F2}" presName="parentText" presStyleLbl="node1" presStyleIdx="2" presStyleCnt="5">
        <dgm:presLayoutVars>
          <dgm:chMax val="0"/>
          <dgm:bulletEnabled val="1"/>
        </dgm:presLayoutVars>
      </dgm:prSet>
      <dgm:spPr/>
    </dgm:pt>
    <dgm:pt modelId="{C9C17BE6-8B93-402A-A181-A7E943092941}" type="pres">
      <dgm:prSet presAssocID="{C2F1B53D-F258-4784-839D-76116D8F217B}" presName="spacer" presStyleCnt="0"/>
      <dgm:spPr/>
    </dgm:pt>
    <dgm:pt modelId="{42FCF960-AC8D-41C7-A9EC-878651B38F60}" type="pres">
      <dgm:prSet presAssocID="{5A1692FE-0974-42D3-9B69-3A13F4245C56}" presName="parentText" presStyleLbl="node1" presStyleIdx="3" presStyleCnt="5">
        <dgm:presLayoutVars>
          <dgm:chMax val="0"/>
          <dgm:bulletEnabled val="1"/>
        </dgm:presLayoutVars>
      </dgm:prSet>
      <dgm:spPr/>
    </dgm:pt>
    <dgm:pt modelId="{6D609F02-8DD3-4872-ADDD-473070E54AA2}" type="pres">
      <dgm:prSet presAssocID="{4BD8BCC2-20BB-427F-B903-AC4A4F6E0F88}" presName="spacer" presStyleCnt="0"/>
      <dgm:spPr/>
    </dgm:pt>
    <dgm:pt modelId="{08B780C0-7F59-476F-A16F-68A8BF11708A}" type="pres">
      <dgm:prSet presAssocID="{209E95CE-7061-41E8-A3D3-F7F4AC66127C}" presName="parentText" presStyleLbl="node1" presStyleIdx="4" presStyleCnt="5">
        <dgm:presLayoutVars>
          <dgm:chMax val="0"/>
          <dgm:bulletEnabled val="1"/>
        </dgm:presLayoutVars>
      </dgm:prSet>
      <dgm:spPr/>
    </dgm:pt>
  </dgm:ptLst>
  <dgm:cxnLst>
    <dgm:cxn modelId="{67606016-A517-4979-8D2A-8432CCE40539}" type="presOf" srcId="{209E95CE-7061-41E8-A3D3-F7F4AC66127C}" destId="{08B780C0-7F59-476F-A16F-68A8BF11708A}" srcOrd="0" destOrd="0" presId="urn:microsoft.com/office/officeart/2005/8/layout/vList2"/>
    <dgm:cxn modelId="{32A05525-8A3E-4F3D-8175-38B350AE4429}" srcId="{DC8C8A58-A057-48AC-8883-B2BABC4FBC4E}" destId="{754B75EA-98C7-4203-A79F-13E484AB2451}" srcOrd="0" destOrd="0" parTransId="{38E329B7-BD77-404E-8A0D-FEFF411FE9B0}" sibTransId="{AD287F76-E766-4FCE-8AFE-CA314EADF24B}"/>
    <dgm:cxn modelId="{75AD7D5D-1729-4C9E-BA8C-895E610836DC}" type="presOf" srcId="{E1AB3C9A-A27C-4490-A28B-13C8AF8809F2}" destId="{9777922F-0AF5-44EA-A344-CE1EFF7AA4B6}" srcOrd="0" destOrd="0" presId="urn:microsoft.com/office/officeart/2005/8/layout/vList2"/>
    <dgm:cxn modelId="{EAE98189-4178-4BBA-BB5D-AAFD66D0DEE2}" type="presOf" srcId="{754B75EA-98C7-4203-A79F-13E484AB2451}" destId="{DB326BF2-4E42-45AB-A973-7FC6349C1FD4}" srcOrd="0" destOrd="0" presId="urn:microsoft.com/office/officeart/2005/8/layout/vList2"/>
    <dgm:cxn modelId="{64AF148E-6826-41D7-9B64-91CE491139E8}" srcId="{DC8C8A58-A057-48AC-8883-B2BABC4FBC4E}" destId="{209E95CE-7061-41E8-A3D3-F7F4AC66127C}" srcOrd="4" destOrd="0" parTransId="{DE739214-BAEE-478D-8B8C-58681668232F}" sibTransId="{B90A487B-6080-47E4-8381-FD0541C4D7AA}"/>
    <dgm:cxn modelId="{EED7629E-DD05-4195-8ABC-33FBA21D9CC5}" type="presOf" srcId="{DC8C8A58-A057-48AC-8883-B2BABC4FBC4E}" destId="{EE2AF493-AAF2-4A97-B666-879D80B9B469}" srcOrd="0" destOrd="0" presId="urn:microsoft.com/office/officeart/2005/8/layout/vList2"/>
    <dgm:cxn modelId="{C04F05B1-DF89-4FE9-8296-2204FEE0C521}" srcId="{DC8C8A58-A057-48AC-8883-B2BABC4FBC4E}" destId="{5A1692FE-0974-42D3-9B69-3A13F4245C56}" srcOrd="3" destOrd="0" parTransId="{E6985190-140B-4997-84D1-4B8FF496FDB8}" sibTransId="{4BD8BCC2-20BB-427F-B903-AC4A4F6E0F88}"/>
    <dgm:cxn modelId="{7EB04FBC-477F-4BB4-ADB5-121C67FE9EB6}" type="presOf" srcId="{5A1692FE-0974-42D3-9B69-3A13F4245C56}" destId="{42FCF960-AC8D-41C7-A9EC-878651B38F60}" srcOrd="0" destOrd="0" presId="urn:microsoft.com/office/officeart/2005/8/layout/vList2"/>
    <dgm:cxn modelId="{38A7F4C3-8488-400B-B081-E01442BB91FF}" type="presOf" srcId="{C353F261-1F58-4CDD-BF7E-DE12CB07C279}" destId="{5A3070BB-90DA-445C-BEDE-CF5190123A2B}" srcOrd="0" destOrd="0" presId="urn:microsoft.com/office/officeart/2005/8/layout/vList2"/>
    <dgm:cxn modelId="{B9A85EC9-405C-4C2B-845C-E5BA4E289908}" srcId="{DC8C8A58-A057-48AC-8883-B2BABC4FBC4E}" destId="{E1AB3C9A-A27C-4490-A28B-13C8AF8809F2}" srcOrd="2" destOrd="0" parTransId="{82D61E32-AE36-45A6-ACE1-8850D4CB578B}" sibTransId="{C2F1B53D-F258-4784-839D-76116D8F217B}"/>
    <dgm:cxn modelId="{1ABB50FB-9B70-4E27-952C-AA688E4D4A4C}" srcId="{DC8C8A58-A057-48AC-8883-B2BABC4FBC4E}" destId="{C353F261-1F58-4CDD-BF7E-DE12CB07C279}" srcOrd="1" destOrd="0" parTransId="{B89CBF14-9847-4F11-9410-135C85B9D3A8}" sibTransId="{0588B9C5-0695-48A9-9C0C-E2CB20A63BE1}"/>
    <dgm:cxn modelId="{4AC8233E-CD86-45BB-9586-145DBB315D2C}" type="presParOf" srcId="{EE2AF493-AAF2-4A97-B666-879D80B9B469}" destId="{DB326BF2-4E42-45AB-A973-7FC6349C1FD4}" srcOrd="0" destOrd="0" presId="urn:microsoft.com/office/officeart/2005/8/layout/vList2"/>
    <dgm:cxn modelId="{F0B927C5-2903-4409-A2C8-0EA06F0A4510}" type="presParOf" srcId="{EE2AF493-AAF2-4A97-B666-879D80B9B469}" destId="{6A363CFD-895B-4352-8AF1-EB2361EAB021}" srcOrd="1" destOrd="0" presId="urn:microsoft.com/office/officeart/2005/8/layout/vList2"/>
    <dgm:cxn modelId="{865F00CB-7EDB-45FC-B779-F7BEAFCFAF2E}" type="presParOf" srcId="{EE2AF493-AAF2-4A97-B666-879D80B9B469}" destId="{5A3070BB-90DA-445C-BEDE-CF5190123A2B}" srcOrd="2" destOrd="0" presId="urn:microsoft.com/office/officeart/2005/8/layout/vList2"/>
    <dgm:cxn modelId="{5AAA5F28-9447-4C63-97DA-44A2CEBC5D36}" type="presParOf" srcId="{EE2AF493-AAF2-4A97-B666-879D80B9B469}" destId="{95245A0B-A534-4699-AEAC-E11271403FBE}" srcOrd="3" destOrd="0" presId="urn:microsoft.com/office/officeart/2005/8/layout/vList2"/>
    <dgm:cxn modelId="{B5752D69-BCC0-4B82-9B27-EDF2C4AA433F}" type="presParOf" srcId="{EE2AF493-AAF2-4A97-B666-879D80B9B469}" destId="{9777922F-0AF5-44EA-A344-CE1EFF7AA4B6}" srcOrd="4" destOrd="0" presId="urn:microsoft.com/office/officeart/2005/8/layout/vList2"/>
    <dgm:cxn modelId="{B2EE77A9-6A28-487C-B85B-BE677AB3E4A1}" type="presParOf" srcId="{EE2AF493-AAF2-4A97-B666-879D80B9B469}" destId="{C9C17BE6-8B93-402A-A181-A7E943092941}" srcOrd="5" destOrd="0" presId="urn:microsoft.com/office/officeart/2005/8/layout/vList2"/>
    <dgm:cxn modelId="{5DD19AF6-99D5-4636-BD6F-73BCB8398266}" type="presParOf" srcId="{EE2AF493-AAF2-4A97-B666-879D80B9B469}" destId="{42FCF960-AC8D-41C7-A9EC-878651B38F60}" srcOrd="6" destOrd="0" presId="urn:microsoft.com/office/officeart/2005/8/layout/vList2"/>
    <dgm:cxn modelId="{D15D3F25-3019-432B-AFB2-16BF86F27359}" type="presParOf" srcId="{EE2AF493-AAF2-4A97-B666-879D80B9B469}" destId="{6D609F02-8DD3-4872-ADDD-473070E54AA2}" srcOrd="7" destOrd="0" presId="urn:microsoft.com/office/officeart/2005/8/layout/vList2"/>
    <dgm:cxn modelId="{A724D159-E2AF-4526-9CE9-18438EF3858F}" type="presParOf" srcId="{EE2AF493-AAF2-4A97-B666-879D80B9B469}" destId="{08B780C0-7F59-476F-A16F-68A8BF11708A}"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54F5956-42FF-46F2-A2B4-9A83F403A103}" type="doc">
      <dgm:prSet loTypeId="urn:microsoft.com/office/officeart/2005/8/layout/default" loCatId="list" qsTypeId="urn:microsoft.com/office/officeart/2005/8/quickstyle/simple5" qsCatId="simple" csTypeId="urn:microsoft.com/office/officeart/2005/8/colors/accent2_2" csCatId="accent2"/>
      <dgm:spPr/>
      <dgm:t>
        <a:bodyPr/>
        <a:lstStyle/>
        <a:p>
          <a:endParaRPr lang="en-US"/>
        </a:p>
      </dgm:t>
    </dgm:pt>
    <dgm:pt modelId="{D5EBE256-6FF0-48B7-B413-055CE33B7150}">
      <dgm:prSet/>
      <dgm:spPr>
        <a:xfrm>
          <a:off x="752687" y="2984"/>
          <a:ext cx="2689415" cy="1613649"/>
        </a:xfrm>
        <a:prstGeom prst="rect">
          <a:avLst/>
        </a:prstGeom>
        <a:gradFill rotWithShape="0">
          <a:gsLst>
            <a:gs pos="0">
              <a:srgbClr val="ED7D31">
                <a:hueOff val="0"/>
                <a:satOff val="0"/>
                <a:lumOff val="0"/>
                <a:alphaOff val="0"/>
                <a:satMod val="103000"/>
                <a:lumMod val="102000"/>
                <a:tint val="94000"/>
              </a:srgbClr>
            </a:gs>
            <a:gs pos="50000">
              <a:srgbClr val="ED7D31">
                <a:hueOff val="0"/>
                <a:satOff val="0"/>
                <a:lumOff val="0"/>
                <a:alphaOff val="0"/>
                <a:satMod val="110000"/>
                <a:lumMod val="100000"/>
                <a:shade val="100000"/>
              </a:srgbClr>
            </a:gs>
            <a:gs pos="100000">
              <a:srgbClr val="ED7D31">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dgm:spPr>
      <dgm:t>
        <a:bodyPr/>
        <a:lstStyle/>
        <a:p>
          <a:pPr>
            <a:buNone/>
          </a:pPr>
          <a:r>
            <a:rPr lang="en-US" b="0" i="0">
              <a:solidFill>
                <a:sysClr val="window" lastClr="FFFFFF"/>
              </a:solidFill>
              <a:latin typeface="Calibri" panose="020F0502020204030204"/>
              <a:ea typeface="+mn-ea"/>
              <a:cs typeface="+mn-cs"/>
            </a:rPr>
            <a:t>Suppose there are two tuples R and S. The union operation contains all the tuples that are either in R or S or both in R &amp; S.</a:t>
          </a:r>
          <a:endParaRPr lang="en-US">
            <a:solidFill>
              <a:sysClr val="window" lastClr="FFFFFF"/>
            </a:solidFill>
            <a:latin typeface="Calibri" panose="020F0502020204030204"/>
            <a:ea typeface="+mn-ea"/>
            <a:cs typeface="+mn-cs"/>
          </a:endParaRPr>
        </a:p>
      </dgm:t>
    </dgm:pt>
    <dgm:pt modelId="{8E121C56-C34D-40E0-BECF-008B541562EB}" type="parTrans" cxnId="{EA753C21-3791-4E2B-B3A9-2D40AC51AEE5}">
      <dgm:prSet/>
      <dgm:spPr/>
      <dgm:t>
        <a:bodyPr/>
        <a:lstStyle/>
        <a:p>
          <a:endParaRPr lang="en-US"/>
        </a:p>
      </dgm:t>
    </dgm:pt>
    <dgm:pt modelId="{FECFDE67-51FB-4C0D-A92B-8DDF0ED0557C}" type="sibTrans" cxnId="{EA753C21-3791-4E2B-B3A9-2D40AC51AEE5}">
      <dgm:prSet/>
      <dgm:spPr/>
      <dgm:t>
        <a:bodyPr/>
        <a:lstStyle/>
        <a:p>
          <a:endParaRPr lang="en-US"/>
        </a:p>
      </dgm:t>
    </dgm:pt>
    <dgm:pt modelId="{79AF0FDF-02FA-48CB-8731-EEC52DF56544}">
      <dgm:prSet/>
      <dgm:spPr>
        <a:xfrm>
          <a:off x="3711044" y="2984"/>
          <a:ext cx="2689415" cy="1613649"/>
        </a:xfrm>
        <a:prstGeom prst="rect">
          <a:avLst/>
        </a:prstGeom>
        <a:gradFill rotWithShape="0">
          <a:gsLst>
            <a:gs pos="0">
              <a:srgbClr val="ED7D31">
                <a:hueOff val="0"/>
                <a:satOff val="0"/>
                <a:lumOff val="0"/>
                <a:alphaOff val="0"/>
                <a:satMod val="103000"/>
                <a:lumMod val="102000"/>
                <a:tint val="94000"/>
              </a:srgbClr>
            </a:gs>
            <a:gs pos="50000">
              <a:srgbClr val="ED7D31">
                <a:hueOff val="0"/>
                <a:satOff val="0"/>
                <a:lumOff val="0"/>
                <a:alphaOff val="0"/>
                <a:satMod val="110000"/>
                <a:lumMod val="100000"/>
                <a:shade val="100000"/>
              </a:srgbClr>
            </a:gs>
            <a:gs pos="100000">
              <a:srgbClr val="ED7D31">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dgm:spPr>
      <dgm:t>
        <a:bodyPr/>
        <a:lstStyle/>
        <a:p>
          <a:pPr>
            <a:buNone/>
          </a:pPr>
          <a:r>
            <a:rPr lang="en-US" b="0" i="0">
              <a:solidFill>
                <a:sysClr val="window" lastClr="FFFFFF"/>
              </a:solidFill>
              <a:latin typeface="Calibri" panose="020F0502020204030204"/>
              <a:ea typeface="+mn-ea"/>
              <a:cs typeface="+mn-cs"/>
            </a:rPr>
            <a:t>It eliminates the duplicate tuples. It is denoted by ∪.</a:t>
          </a:r>
          <a:endParaRPr lang="en-US">
            <a:solidFill>
              <a:sysClr val="window" lastClr="FFFFFF"/>
            </a:solidFill>
            <a:latin typeface="Calibri" panose="020F0502020204030204"/>
            <a:ea typeface="+mn-ea"/>
            <a:cs typeface="+mn-cs"/>
          </a:endParaRPr>
        </a:p>
      </dgm:t>
    </dgm:pt>
    <dgm:pt modelId="{A7CDA814-745F-490C-B1C1-FE14999D5B68}" type="parTrans" cxnId="{A962BE84-967E-4149-BE52-BB92EEF8004D}">
      <dgm:prSet/>
      <dgm:spPr/>
      <dgm:t>
        <a:bodyPr/>
        <a:lstStyle/>
        <a:p>
          <a:endParaRPr lang="en-US"/>
        </a:p>
      </dgm:t>
    </dgm:pt>
    <dgm:pt modelId="{1AABF155-EDD2-47C1-B76C-5DD9B55A5AFE}" type="sibTrans" cxnId="{A962BE84-967E-4149-BE52-BB92EEF8004D}">
      <dgm:prSet/>
      <dgm:spPr/>
      <dgm:t>
        <a:bodyPr/>
        <a:lstStyle/>
        <a:p>
          <a:endParaRPr lang="en-US"/>
        </a:p>
      </dgm:t>
    </dgm:pt>
    <dgm:pt modelId="{ADE90E62-FFAE-408E-AA26-279245A04147}">
      <dgm:prSet/>
      <dgm:spPr>
        <a:xfrm>
          <a:off x="752687" y="1885575"/>
          <a:ext cx="2689415" cy="1613649"/>
        </a:xfrm>
        <a:prstGeom prst="rect">
          <a:avLst/>
        </a:prstGeom>
        <a:gradFill rotWithShape="0">
          <a:gsLst>
            <a:gs pos="0">
              <a:srgbClr val="ED7D31">
                <a:hueOff val="0"/>
                <a:satOff val="0"/>
                <a:lumOff val="0"/>
                <a:alphaOff val="0"/>
                <a:satMod val="103000"/>
                <a:lumMod val="102000"/>
                <a:tint val="94000"/>
              </a:srgbClr>
            </a:gs>
            <a:gs pos="50000">
              <a:srgbClr val="ED7D31">
                <a:hueOff val="0"/>
                <a:satOff val="0"/>
                <a:lumOff val="0"/>
                <a:alphaOff val="0"/>
                <a:satMod val="110000"/>
                <a:lumMod val="100000"/>
                <a:shade val="100000"/>
              </a:srgbClr>
            </a:gs>
            <a:gs pos="100000">
              <a:srgbClr val="ED7D31">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dgm:spPr>
      <dgm:t>
        <a:bodyPr/>
        <a:lstStyle/>
        <a:p>
          <a:pPr>
            <a:buNone/>
          </a:pPr>
          <a:r>
            <a:rPr lang="en-US" b="0" i="0">
              <a:solidFill>
                <a:sysClr val="window" lastClr="FFFFFF"/>
              </a:solidFill>
              <a:latin typeface="Calibri" panose="020F0502020204030204"/>
              <a:ea typeface="+mn-ea"/>
              <a:cs typeface="+mn-cs"/>
            </a:rPr>
            <a:t>Notation: R ∪ S   </a:t>
          </a:r>
          <a:endParaRPr lang="en-US">
            <a:solidFill>
              <a:sysClr val="window" lastClr="FFFFFF"/>
            </a:solidFill>
            <a:latin typeface="Calibri" panose="020F0502020204030204"/>
            <a:ea typeface="+mn-ea"/>
            <a:cs typeface="+mn-cs"/>
          </a:endParaRPr>
        </a:p>
      </dgm:t>
    </dgm:pt>
    <dgm:pt modelId="{BBE94E24-73C6-4F91-82DC-0EACAA4A436B}" type="parTrans" cxnId="{B00075F1-91A8-4CC7-8E4F-2794819817A8}">
      <dgm:prSet/>
      <dgm:spPr/>
      <dgm:t>
        <a:bodyPr/>
        <a:lstStyle/>
        <a:p>
          <a:endParaRPr lang="en-US"/>
        </a:p>
      </dgm:t>
    </dgm:pt>
    <dgm:pt modelId="{D60BCABC-C7E5-458A-8157-4666F5217F13}" type="sibTrans" cxnId="{B00075F1-91A8-4CC7-8E4F-2794819817A8}">
      <dgm:prSet/>
      <dgm:spPr/>
      <dgm:t>
        <a:bodyPr/>
        <a:lstStyle/>
        <a:p>
          <a:endParaRPr lang="en-US"/>
        </a:p>
      </dgm:t>
    </dgm:pt>
    <dgm:pt modelId="{E331498B-B3B5-4AB6-BE34-8F7384B77B62}">
      <dgm:prSet/>
      <dgm:spPr>
        <a:xfrm>
          <a:off x="3711044" y="1885575"/>
          <a:ext cx="2689415" cy="1613649"/>
        </a:xfrm>
        <a:prstGeom prst="rect">
          <a:avLst/>
        </a:prstGeom>
        <a:gradFill rotWithShape="0">
          <a:gsLst>
            <a:gs pos="0">
              <a:srgbClr val="ED7D31">
                <a:hueOff val="0"/>
                <a:satOff val="0"/>
                <a:lumOff val="0"/>
                <a:alphaOff val="0"/>
                <a:satMod val="103000"/>
                <a:lumMod val="102000"/>
                <a:tint val="94000"/>
              </a:srgbClr>
            </a:gs>
            <a:gs pos="50000">
              <a:srgbClr val="ED7D31">
                <a:hueOff val="0"/>
                <a:satOff val="0"/>
                <a:lumOff val="0"/>
                <a:alphaOff val="0"/>
                <a:satMod val="110000"/>
                <a:lumMod val="100000"/>
                <a:shade val="100000"/>
              </a:srgbClr>
            </a:gs>
            <a:gs pos="100000">
              <a:srgbClr val="ED7D31">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dgm:spPr>
      <dgm:t>
        <a:bodyPr/>
        <a:lstStyle/>
        <a:p>
          <a:pPr>
            <a:buNone/>
          </a:pPr>
          <a:r>
            <a:rPr lang="en-US" b="0" i="0">
              <a:solidFill>
                <a:sysClr val="window" lastClr="FFFFFF"/>
              </a:solidFill>
              <a:latin typeface="Calibri" panose="020F0502020204030204"/>
              <a:ea typeface="+mn-ea"/>
              <a:cs typeface="+mn-cs"/>
            </a:rPr>
            <a:t>A union operation must hold the following condition:</a:t>
          </a:r>
          <a:endParaRPr lang="en-US">
            <a:solidFill>
              <a:sysClr val="window" lastClr="FFFFFF"/>
            </a:solidFill>
            <a:latin typeface="Calibri" panose="020F0502020204030204"/>
            <a:ea typeface="+mn-ea"/>
            <a:cs typeface="+mn-cs"/>
          </a:endParaRPr>
        </a:p>
      </dgm:t>
    </dgm:pt>
    <dgm:pt modelId="{E13A98AF-A06D-4F30-90F8-216CDDE14F36}" type="parTrans" cxnId="{6CE3C792-7650-4272-8D26-BD222E0B6B12}">
      <dgm:prSet/>
      <dgm:spPr/>
      <dgm:t>
        <a:bodyPr/>
        <a:lstStyle/>
        <a:p>
          <a:endParaRPr lang="en-US"/>
        </a:p>
      </dgm:t>
    </dgm:pt>
    <dgm:pt modelId="{285FC25C-74C7-4AEE-8D25-C2AC255480C7}" type="sibTrans" cxnId="{6CE3C792-7650-4272-8D26-BD222E0B6B12}">
      <dgm:prSet/>
      <dgm:spPr/>
      <dgm:t>
        <a:bodyPr/>
        <a:lstStyle/>
        <a:p>
          <a:endParaRPr lang="en-US"/>
        </a:p>
      </dgm:t>
    </dgm:pt>
    <dgm:pt modelId="{8F156D47-E3EF-4F94-9E85-A323B061F9C6}">
      <dgm:prSet/>
      <dgm:spPr>
        <a:xfrm>
          <a:off x="752687" y="3768166"/>
          <a:ext cx="2689415" cy="1613649"/>
        </a:xfrm>
        <a:prstGeom prst="rect">
          <a:avLst/>
        </a:prstGeom>
        <a:gradFill rotWithShape="0">
          <a:gsLst>
            <a:gs pos="0">
              <a:srgbClr val="ED7D31">
                <a:hueOff val="0"/>
                <a:satOff val="0"/>
                <a:lumOff val="0"/>
                <a:alphaOff val="0"/>
                <a:satMod val="103000"/>
                <a:lumMod val="102000"/>
                <a:tint val="94000"/>
              </a:srgbClr>
            </a:gs>
            <a:gs pos="50000">
              <a:srgbClr val="ED7D31">
                <a:hueOff val="0"/>
                <a:satOff val="0"/>
                <a:lumOff val="0"/>
                <a:alphaOff val="0"/>
                <a:satMod val="110000"/>
                <a:lumMod val="100000"/>
                <a:shade val="100000"/>
              </a:srgbClr>
            </a:gs>
            <a:gs pos="100000">
              <a:srgbClr val="ED7D31">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dgm:spPr>
      <dgm:t>
        <a:bodyPr/>
        <a:lstStyle/>
        <a:p>
          <a:pPr>
            <a:buNone/>
          </a:pPr>
          <a:r>
            <a:rPr lang="en-US" b="0" i="0">
              <a:solidFill>
                <a:sysClr val="window" lastClr="FFFFFF"/>
              </a:solidFill>
              <a:latin typeface="Calibri" panose="020F0502020204030204"/>
              <a:ea typeface="+mn-ea"/>
              <a:cs typeface="+mn-cs"/>
            </a:rPr>
            <a:t>R and S must have the attribute of the same number.</a:t>
          </a:r>
          <a:endParaRPr lang="en-US">
            <a:solidFill>
              <a:sysClr val="window" lastClr="FFFFFF"/>
            </a:solidFill>
            <a:latin typeface="Calibri" panose="020F0502020204030204"/>
            <a:ea typeface="+mn-ea"/>
            <a:cs typeface="+mn-cs"/>
          </a:endParaRPr>
        </a:p>
      </dgm:t>
    </dgm:pt>
    <dgm:pt modelId="{29965771-1D0C-48A0-AB4B-3BB37392E987}" type="parTrans" cxnId="{224CDC23-D8EA-4BA5-A952-247AF9182BFF}">
      <dgm:prSet/>
      <dgm:spPr/>
      <dgm:t>
        <a:bodyPr/>
        <a:lstStyle/>
        <a:p>
          <a:endParaRPr lang="en-US"/>
        </a:p>
      </dgm:t>
    </dgm:pt>
    <dgm:pt modelId="{37F6656C-6BF0-452D-9DF2-8C933EA76E33}" type="sibTrans" cxnId="{224CDC23-D8EA-4BA5-A952-247AF9182BFF}">
      <dgm:prSet/>
      <dgm:spPr/>
      <dgm:t>
        <a:bodyPr/>
        <a:lstStyle/>
        <a:p>
          <a:endParaRPr lang="en-US"/>
        </a:p>
      </dgm:t>
    </dgm:pt>
    <dgm:pt modelId="{7DDFEB13-3AD0-4A79-A6CB-2C772351B271}">
      <dgm:prSet/>
      <dgm:spPr>
        <a:xfrm>
          <a:off x="3711044" y="3768166"/>
          <a:ext cx="2689415" cy="1613649"/>
        </a:xfrm>
        <a:prstGeom prst="rect">
          <a:avLst/>
        </a:prstGeom>
        <a:gradFill rotWithShape="0">
          <a:gsLst>
            <a:gs pos="0">
              <a:srgbClr val="ED7D31">
                <a:hueOff val="0"/>
                <a:satOff val="0"/>
                <a:lumOff val="0"/>
                <a:alphaOff val="0"/>
                <a:satMod val="103000"/>
                <a:lumMod val="102000"/>
                <a:tint val="94000"/>
              </a:srgbClr>
            </a:gs>
            <a:gs pos="50000">
              <a:srgbClr val="ED7D31">
                <a:hueOff val="0"/>
                <a:satOff val="0"/>
                <a:lumOff val="0"/>
                <a:alphaOff val="0"/>
                <a:satMod val="110000"/>
                <a:lumMod val="100000"/>
                <a:shade val="100000"/>
              </a:srgbClr>
            </a:gs>
            <a:gs pos="100000">
              <a:srgbClr val="ED7D31">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dgm:spPr>
      <dgm:t>
        <a:bodyPr/>
        <a:lstStyle/>
        <a:p>
          <a:pPr>
            <a:buNone/>
          </a:pPr>
          <a:r>
            <a:rPr lang="en-US" b="0" i="0">
              <a:solidFill>
                <a:sysClr val="window" lastClr="FFFFFF"/>
              </a:solidFill>
              <a:latin typeface="Calibri" panose="020F0502020204030204"/>
              <a:ea typeface="+mn-ea"/>
              <a:cs typeface="+mn-cs"/>
            </a:rPr>
            <a:t>Duplicate tuples are eliminated automatically.</a:t>
          </a:r>
          <a:endParaRPr lang="en-US">
            <a:solidFill>
              <a:sysClr val="window" lastClr="FFFFFF"/>
            </a:solidFill>
            <a:latin typeface="Calibri" panose="020F0502020204030204"/>
            <a:ea typeface="+mn-ea"/>
            <a:cs typeface="+mn-cs"/>
          </a:endParaRPr>
        </a:p>
      </dgm:t>
    </dgm:pt>
    <dgm:pt modelId="{2108EAE2-4FE2-472E-9FD9-F49570793BF3}" type="parTrans" cxnId="{6974DAA9-5B9E-4558-BB77-812FAF00D67D}">
      <dgm:prSet/>
      <dgm:spPr/>
      <dgm:t>
        <a:bodyPr/>
        <a:lstStyle/>
        <a:p>
          <a:endParaRPr lang="en-US"/>
        </a:p>
      </dgm:t>
    </dgm:pt>
    <dgm:pt modelId="{CA4020A6-FCB8-4C7B-AB26-BB1239EACFCA}" type="sibTrans" cxnId="{6974DAA9-5B9E-4558-BB77-812FAF00D67D}">
      <dgm:prSet/>
      <dgm:spPr/>
      <dgm:t>
        <a:bodyPr/>
        <a:lstStyle/>
        <a:p>
          <a:endParaRPr lang="en-US"/>
        </a:p>
      </dgm:t>
    </dgm:pt>
    <dgm:pt modelId="{DF19A977-F318-4AFB-8BC9-C5C09F15F6F7}" type="pres">
      <dgm:prSet presAssocID="{554F5956-42FF-46F2-A2B4-9A83F403A103}" presName="diagram" presStyleCnt="0">
        <dgm:presLayoutVars>
          <dgm:dir/>
          <dgm:resizeHandles val="exact"/>
        </dgm:presLayoutVars>
      </dgm:prSet>
      <dgm:spPr/>
    </dgm:pt>
    <dgm:pt modelId="{153494D7-1FF2-49C1-AD1E-5E54D0209885}" type="pres">
      <dgm:prSet presAssocID="{D5EBE256-6FF0-48B7-B413-055CE33B7150}" presName="node" presStyleLbl="node1" presStyleIdx="0" presStyleCnt="6">
        <dgm:presLayoutVars>
          <dgm:bulletEnabled val="1"/>
        </dgm:presLayoutVars>
      </dgm:prSet>
      <dgm:spPr/>
    </dgm:pt>
    <dgm:pt modelId="{1022F6F5-77F7-48C8-89A0-DB2C0C80230F}" type="pres">
      <dgm:prSet presAssocID="{FECFDE67-51FB-4C0D-A92B-8DDF0ED0557C}" presName="sibTrans" presStyleCnt="0"/>
      <dgm:spPr/>
    </dgm:pt>
    <dgm:pt modelId="{07DBBFFB-8734-4370-97F2-F084437E1CDF}" type="pres">
      <dgm:prSet presAssocID="{79AF0FDF-02FA-48CB-8731-EEC52DF56544}" presName="node" presStyleLbl="node1" presStyleIdx="1" presStyleCnt="6">
        <dgm:presLayoutVars>
          <dgm:bulletEnabled val="1"/>
        </dgm:presLayoutVars>
      </dgm:prSet>
      <dgm:spPr/>
    </dgm:pt>
    <dgm:pt modelId="{777EF7C3-42E7-4CE4-B352-F136754A17BF}" type="pres">
      <dgm:prSet presAssocID="{1AABF155-EDD2-47C1-B76C-5DD9B55A5AFE}" presName="sibTrans" presStyleCnt="0"/>
      <dgm:spPr/>
    </dgm:pt>
    <dgm:pt modelId="{0087D918-E532-4D01-B848-2D2C23CBC088}" type="pres">
      <dgm:prSet presAssocID="{ADE90E62-FFAE-408E-AA26-279245A04147}" presName="node" presStyleLbl="node1" presStyleIdx="2" presStyleCnt="6">
        <dgm:presLayoutVars>
          <dgm:bulletEnabled val="1"/>
        </dgm:presLayoutVars>
      </dgm:prSet>
      <dgm:spPr/>
    </dgm:pt>
    <dgm:pt modelId="{F6468E62-F0E2-4B6D-91D9-3D8DB45C1356}" type="pres">
      <dgm:prSet presAssocID="{D60BCABC-C7E5-458A-8157-4666F5217F13}" presName="sibTrans" presStyleCnt="0"/>
      <dgm:spPr/>
    </dgm:pt>
    <dgm:pt modelId="{D212829A-6DD9-4C46-8332-74828A5F2036}" type="pres">
      <dgm:prSet presAssocID="{E331498B-B3B5-4AB6-BE34-8F7384B77B62}" presName="node" presStyleLbl="node1" presStyleIdx="3" presStyleCnt="6">
        <dgm:presLayoutVars>
          <dgm:bulletEnabled val="1"/>
        </dgm:presLayoutVars>
      </dgm:prSet>
      <dgm:spPr/>
    </dgm:pt>
    <dgm:pt modelId="{8B61DFE4-4132-43F1-BE66-A57C033F155B}" type="pres">
      <dgm:prSet presAssocID="{285FC25C-74C7-4AEE-8D25-C2AC255480C7}" presName="sibTrans" presStyleCnt="0"/>
      <dgm:spPr/>
    </dgm:pt>
    <dgm:pt modelId="{A7E2AD7A-311D-4128-9F13-A760C81EB034}" type="pres">
      <dgm:prSet presAssocID="{8F156D47-E3EF-4F94-9E85-A323B061F9C6}" presName="node" presStyleLbl="node1" presStyleIdx="4" presStyleCnt="6">
        <dgm:presLayoutVars>
          <dgm:bulletEnabled val="1"/>
        </dgm:presLayoutVars>
      </dgm:prSet>
      <dgm:spPr/>
    </dgm:pt>
    <dgm:pt modelId="{6DE346B0-1942-4190-8359-63FC455CBCB2}" type="pres">
      <dgm:prSet presAssocID="{37F6656C-6BF0-452D-9DF2-8C933EA76E33}" presName="sibTrans" presStyleCnt="0"/>
      <dgm:spPr/>
    </dgm:pt>
    <dgm:pt modelId="{0645EB05-CB8A-4D9A-B2F9-6F2F9A4EE63D}" type="pres">
      <dgm:prSet presAssocID="{7DDFEB13-3AD0-4A79-A6CB-2C772351B271}" presName="node" presStyleLbl="node1" presStyleIdx="5" presStyleCnt="6">
        <dgm:presLayoutVars>
          <dgm:bulletEnabled val="1"/>
        </dgm:presLayoutVars>
      </dgm:prSet>
      <dgm:spPr/>
    </dgm:pt>
  </dgm:ptLst>
  <dgm:cxnLst>
    <dgm:cxn modelId="{2A06981A-0838-4927-9DA5-E66759147CA7}" type="presOf" srcId="{E331498B-B3B5-4AB6-BE34-8F7384B77B62}" destId="{D212829A-6DD9-4C46-8332-74828A5F2036}" srcOrd="0" destOrd="0" presId="urn:microsoft.com/office/officeart/2005/8/layout/default"/>
    <dgm:cxn modelId="{EA753C21-3791-4E2B-B3A9-2D40AC51AEE5}" srcId="{554F5956-42FF-46F2-A2B4-9A83F403A103}" destId="{D5EBE256-6FF0-48B7-B413-055CE33B7150}" srcOrd="0" destOrd="0" parTransId="{8E121C56-C34D-40E0-BECF-008B541562EB}" sibTransId="{FECFDE67-51FB-4C0D-A92B-8DDF0ED0557C}"/>
    <dgm:cxn modelId="{224CDC23-D8EA-4BA5-A952-247AF9182BFF}" srcId="{554F5956-42FF-46F2-A2B4-9A83F403A103}" destId="{8F156D47-E3EF-4F94-9E85-A323B061F9C6}" srcOrd="4" destOrd="0" parTransId="{29965771-1D0C-48A0-AB4B-3BB37392E987}" sibTransId="{37F6656C-6BF0-452D-9DF2-8C933EA76E33}"/>
    <dgm:cxn modelId="{42758132-2326-450F-9B5E-209BC6A7BEE1}" type="presOf" srcId="{8F156D47-E3EF-4F94-9E85-A323B061F9C6}" destId="{A7E2AD7A-311D-4128-9F13-A760C81EB034}" srcOrd="0" destOrd="0" presId="urn:microsoft.com/office/officeart/2005/8/layout/default"/>
    <dgm:cxn modelId="{0467535C-1C09-4B16-B59C-959D2848EF1A}" type="presOf" srcId="{7DDFEB13-3AD0-4A79-A6CB-2C772351B271}" destId="{0645EB05-CB8A-4D9A-B2F9-6F2F9A4EE63D}" srcOrd="0" destOrd="0" presId="urn:microsoft.com/office/officeart/2005/8/layout/default"/>
    <dgm:cxn modelId="{0E712445-90D3-4F2B-A46E-2AB5DD600555}" type="presOf" srcId="{554F5956-42FF-46F2-A2B4-9A83F403A103}" destId="{DF19A977-F318-4AFB-8BC9-C5C09F15F6F7}" srcOrd="0" destOrd="0" presId="urn:microsoft.com/office/officeart/2005/8/layout/default"/>
    <dgm:cxn modelId="{9EF3DC81-8971-4491-BCF1-38B5299EF450}" type="presOf" srcId="{79AF0FDF-02FA-48CB-8731-EEC52DF56544}" destId="{07DBBFFB-8734-4370-97F2-F084437E1CDF}" srcOrd="0" destOrd="0" presId="urn:microsoft.com/office/officeart/2005/8/layout/default"/>
    <dgm:cxn modelId="{A962BE84-967E-4149-BE52-BB92EEF8004D}" srcId="{554F5956-42FF-46F2-A2B4-9A83F403A103}" destId="{79AF0FDF-02FA-48CB-8731-EEC52DF56544}" srcOrd="1" destOrd="0" parTransId="{A7CDA814-745F-490C-B1C1-FE14999D5B68}" sibTransId="{1AABF155-EDD2-47C1-B76C-5DD9B55A5AFE}"/>
    <dgm:cxn modelId="{6CE3C792-7650-4272-8D26-BD222E0B6B12}" srcId="{554F5956-42FF-46F2-A2B4-9A83F403A103}" destId="{E331498B-B3B5-4AB6-BE34-8F7384B77B62}" srcOrd="3" destOrd="0" parTransId="{E13A98AF-A06D-4F30-90F8-216CDDE14F36}" sibTransId="{285FC25C-74C7-4AEE-8D25-C2AC255480C7}"/>
    <dgm:cxn modelId="{6974DAA9-5B9E-4558-BB77-812FAF00D67D}" srcId="{554F5956-42FF-46F2-A2B4-9A83F403A103}" destId="{7DDFEB13-3AD0-4A79-A6CB-2C772351B271}" srcOrd="5" destOrd="0" parTransId="{2108EAE2-4FE2-472E-9FD9-F49570793BF3}" sibTransId="{CA4020A6-FCB8-4C7B-AB26-BB1239EACFCA}"/>
    <dgm:cxn modelId="{6A9464B8-DDFE-4929-9B83-31B2A0F4D2D7}" type="presOf" srcId="{D5EBE256-6FF0-48B7-B413-055CE33B7150}" destId="{153494D7-1FF2-49C1-AD1E-5E54D0209885}" srcOrd="0" destOrd="0" presId="urn:microsoft.com/office/officeart/2005/8/layout/default"/>
    <dgm:cxn modelId="{E473F1D8-F36F-4D4F-A11D-506BCE676C08}" type="presOf" srcId="{ADE90E62-FFAE-408E-AA26-279245A04147}" destId="{0087D918-E532-4D01-B848-2D2C23CBC088}" srcOrd="0" destOrd="0" presId="urn:microsoft.com/office/officeart/2005/8/layout/default"/>
    <dgm:cxn modelId="{B00075F1-91A8-4CC7-8E4F-2794819817A8}" srcId="{554F5956-42FF-46F2-A2B4-9A83F403A103}" destId="{ADE90E62-FFAE-408E-AA26-279245A04147}" srcOrd="2" destOrd="0" parTransId="{BBE94E24-73C6-4F91-82DC-0EACAA4A436B}" sibTransId="{D60BCABC-C7E5-458A-8157-4666F5217F13}"/>
    <dgm:cxn modelId="{3818048E-D08C-4268-8293-316D0C2BA04E}" type="presParOf" srcId="{DF19A977-F318-4AFB-8BC9-C5C09F15F6F7}" destId="{153494D7-1FF2-49C1-AD1E-5E54D0209885}" srcOrd="0" destOrd="0" presId="urn:microsoft.com/office/officeart/2005/8/layout/default"/>
    <dgm:cxn modelId="{647B05E3-113A-46FF-A337-25FEE2672F65}" type="presParOf" srcId="{DF19A977-F318-4AFB-8BC9-C5C09F15F6F7}" destId="{1022F6F5-77F7-48C8-89A0-DB2C0C80230F}" srcOrd="1" destOrd="0" presId="urn:microsoft.com/office/officeart/2005/8/layout/default"/>
    <dgm:cxn modelId="{CB7AA713-69B8-4B06-B495-E15EC2B0DE4F}" type="presParOf" srcId="{DF19A977-F318-4AFB-8BC9-C5C09F15F6F7}" destId="{07DBBFFB-8734-4370-97F2-F084437E1CDF}" srcOrd="2" destOrd="0" presId="urn:microsoft.com/office/officeart/2005/8/layout/default"/>
    <dgm:cxn modelId="{A0A204B6-8198-48BD-8165-23CEEB2320C2}" type="presParOf" srcId="{DF19A977-F318-4AFB-8BC9-C5C09F15F6F7}" destId="{777EF7C3-42E7-4CE4-B352-F136754A17BF}" srcOrd="3" destOrd="0" presId="urn:microsoft.com/office/officeart/2005/8/layout/default"/>
    <dgm:cxn modelId="{E854DC30-957A-4B3B-AE8E-238A6BC210EF}" type="presParOf" srcId="{DF19A977-F318-4AFB-8BC9-C5C09F15F6F7}" destId="{0087D918-E532-4D01-B848-2D2C23CBC088}" srcOrd="4" destOrd="0" presId="urn:microsoft.com/office/officeart/2005/8/layout/default"/>
    <dgm:cxn modelId="{70D1A24B-ADD4-42EA-B1B5-AB69B30C5EA6}" type="presParOf" srcId="{DF19A977-F318-4AFB-8BC9-C5C09F15F6F7}" destId="{F6468E62-F0E2-4B6D-91D9-3D8DB45C1356}" srcOrd="5" destOrd="0" presId="urn:microsoft.com/office/officeart/2005/8/layout/default"/>
    <dgm:cxn modelId="{9F960BA8-E379-4586-ACFF-45F2CE527815}" type="presParOf" srcId="{DF19A977-F318-4AFB-8BC9-C5C09F15F6F7}" destId="{D212829A-6DD9-4C46-8332-74828A5F2036}" srcOrd="6" destOrd="0" presId="urn:microsoft.com/office/officeart/2005/8/layout/default"/>
    <dgm:cxn modelId="{1B209D7B-6A84-42E6-8A79-7714BD680818}" type="presParOf" srcId="{DF19A977-F318-4AFB-8BC9-C5C09F15F6F7}" destId="{8B61DFE4-4132-43F1-BE66-A57C033F155B}" srcOrd="7" destOrd="0" presId="urn:microsoft.com/office/officeart/2005/8/layout/default"/>
    <dgm:cxn modelId="{6E00B699-D79D-42F0-8463-E505D6F4CD38}" type="presParOf" srcId="{DF19A977-F318-4AFB-8BC9-C5C09F15F6F7}" destId="{A7E2AD7A-311D-4128-9F13-A760C81EB034}" srcOrd="8" destOrd="0" presId="urn:microsoft.com/office/officeart/2005/8/layout/default"/>
    <dgm:cxn modelId="{7B3B254F-5315-460F-9EB9-0ACA8E1B6F29}" type="presParOf" srcId="{DF19A977-F318-4AFB-8BC9-C5C09F15F6F7}" destId="{6DE346B0-1942-4190-8359-63FC455CBCB2}" srcOrd="9" destOrd="0" presId="urn:microsoft.com/office/officeart/2005/8/layout/default"/>
    <dgm:cxn modelId="{B63E5951-C32A-40AE-897D-40E8004353F6}" type="presParOf" srcId="{DF19A977-F318-4AFB-8BC9-C5C09F15F6F7}" destId="{0645EB05-CB8A-4D9A-B2F9-6F2F9A4EE63D}"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B0446AF-CFF5-43C4-B581-B7900C98E6EC}" type="doc">
      <dgm:prSet loTypeId="urn:microsoft.com/office/officeart/2005/8/layout/process4" loCatId="process" qsTypeId="urn:microsoft.com/office/officeart/2005/8/quickstyle/simple1" qsCatId="simple" csTypeId="urn:microsoft.com/office/officeart/2005/8/colors/accent2_2" csCatId="accent2"/>
      <dgm:spPr/>
      <dgm:t>
        <a:bodyPr/>
        <a:lstStyle/>
        <a:p>
          <a:endParaRPr lang="en-US"/>
        </a:p>
      </dgm:t>
    </dgm:pt>
    <dgm:pt modelId="{608AF5BE-EEA0-46D4-A888-D77101601F62}">
      <dgm:prSet/>
      <dgm:spPr>
        <a:xfrm rot="10800000">
          <a:off x="0" y="2058"/>
          <a:ext cx="10515600" cy="776306"/>
        </a:xfrm>
        <a:prstGeom prst="upArrowCallout">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b="0" i="0">
              <a:solidFill>
                <a:sysClr val="window" lastClr="FFFFFF"/>
              </a:solidFill>
              <a:latin typeface="Calibri" panose="020F0502020204030204"/>
              <a:ea typeface="+mn-ea"/>
              <a:cs typeface="+mn-cs"/>
            </a:rPr>
            <a:t>Suppose there are two tuples R and S. The set intersection operation contains all tuples that are in both R &amp; S.</a:t>
          </a:r>
          <a:endParaRPr lang="en-US">
            <a:solidFill>
              <a:sysClr val="window" lastClr="FFFFFF"/>
            </a:solidFill>
            <a:latin typeface="Calibri" panose="020F0502020204030204"/>
            <a:ea typeface="+mn-ea"/>
            <a:cs typeface="+mn-cs"/>
          </a:endParaRPr>
        </a:p>
      </dgm:t>
    </dgm:pt>
    <dgm:pt modelId="{5BBF0B0A-0BE2-4D53-A1C0-20D1AF319348}" type="parTrans" cxnId="{9DFC82A5-E425-4564-8A48-0741FAF77D2E}">
      <dgm:prSet/>
      <dgm:spPr/>
      <dgm:t>
        <a:bodyPr/>
        <a:lstStyle/>
        <a:p>
          <a:endParaRPr lang="en-US"/>
        </a:p>
      </dgm:t>
    </dgm:pt>
    <dgm:pt modelId="{886EAE84-1148-44C7-ACD4-5DAA917FA73C}" type="sibTrans" cxnId="{9DFC82A5-E425-4564-8A48-0741FAF77D2E}">
      <dgm:prSet/>
      <dgm:spPr/>
      <dgm:t>
        <a:bodyPr/>
        <a:lstStyle/>
        <a:p>
          <a:endParaRPr lang="en-US"/>
        </a:p>
      </dgm:t>
    </dgm:pt>
    <dgm:pt modelId="{DC946CE9-88AA-4C58-A5FD-2C58E36F727B}">
      <dgm:prSet/>
      <dgm:spPr>
        <a:xfrm rot="10800000">
          <a:off x="0" y="770793"/>
          <a:ext cx="10515600" cy="776306"/>
        </a:xfrm>
        <a:prstGeom prst="upArrowCallout">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b="0" i="0">
              <a:solidFill>
                <a:sysClr val="window" lastClr="FFFFFF"/>
              </a:solidFill>
              <a:latin typeface="Calibri" panose="020F0502020204030204"/>
              <a:ea typeface="+mn-ea"/>
              <a:cs typeface="+mn-cs"/>
            </a:rPr>
            <a:t>It is denoted by intersection ∩.</a:t>
          </a:r>
          <a:endParaRPr lang="en-US">
            <a:solidFill>
              <a:sysClr val="window" lastClr="FFFFFF"/>
            </a:solidFill>
            <a:latin typeface="Calibri" panose="020F0502020204030204"/>
            <a:ea typeface="+mn-ea"/>
            <a:cs typeface="+mn-cs"/>
          </a:endParaRPr>
        </a:p>
      </dgm:t>
    </dgm:pt>
    <dgm:pt modelId="{7945F284-40D8-4A40-B10D-A96095217BEF}" type="parTrans" cxnId="{49503509-39C8-48FB-A113-559E1B79E791}">
      <dgm:prSet/>
      <dgm:spPr/>
      <dgm:t>
        <a:bodyPr/>
        <a:lstStyle/>
        <a:p>
          <a:endParaRPr lang="en-US"/>
        </a:p>
      </dgm:t>
    </dgm:pt>
    <dgm:pt modelId="{A8FD66AA-21D8-45BA-AE06-5E6FECA298E5}" type="sibTrans" cxnId="{49503509-39C8-48FB-A113-559E1B79E791}">
      <dgm:prSet/>
      <dgm:spPr/>
      <dgm:t>
        <a:bodyPr/>
        <a:lstStyle/>
        <a:p>
          <a:endParaRPr lang="en-US"/>
        </a:p>
      </dgm:t>
    </dgm:pt>
    <dgm:pt modelId="{6CA97878-8C99-45F5-A614-B3691E1CB0FB}">
      <dgm:prSet/>
      <dgm:spPr>
        <a:xfrm rot="10800000">
          <a:off x="0" y="1539529"/>
          <a:ext cx="10515600" cy="776306"/>
        </a:xfrm>
        <a:prstGeom prst="upArrowCallout">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IN" b="0" i="0">
              <a:solidFill>
                <a:sysClr val="window" lastClr="FFFFFF"/>
              </a:solidFill>
              <a:latin typeface="Calibri" panose="020F0502020204030204"/>
              <a:ea typeface="+mn-ea"/>
              <a:cs typeface="+mn-cs"/>
            </a:rPr>
            <a:t>Notation: R ∩ S   </a:t>
          </a:r>
          <a:endParaRPr lang="en-US">
            <a:solidFill>
              <a:sysClr val="window" lastClr="FFFFFF"/>
            </a:solidFill>
            <a:latin typeface="Calibri" panose="020F0502020204030204"/>
            <a:ea typeface="+mn-ea"/>
            <a:cs typeface="+mn-cs"/>
          </a:endParaRPr>
        </a:p>
      </dgm:t>
    </dgm:pt>
    <dgm:pt modelId="{6FC6D50E-9F4F-4A71-A0C2-2472F378D07D}" type="parTrans" cxnId="{BF0467E8-60F8-4113-8910-5DA952E7708D}">
      <dgm:prSet/>
      <dgm:spPr/>
      <dgm:t>
        <a:bodyPr/>
        <a:lstStyle/>
        <a:p>
          <a:endParaRPr lang="en-US"/>
        </a:p>
      </dgm:t>
    </dgm:pt>
    <dgm:pt modelId="{F94F8421-0CCF-44AE-9DA3-79C7608975C2}" type="sibTrans" cxnId="{BF0467E8-60F8-4113-8910-5DA952E7708D}">
      <dgm:prSet/>
      <dgm:spPr/>
      <dgm:t>
        <a:bodyPr/>
        <a:lstStyle/>
        <a:p>
          <a:endParaRPr lang="en-US"/>
        </a:p>
      </dgm:t>
    </dgm:pt>
    <dgm:pt modelId="{9C1A3383-6871-4150-BF96-37FA58473BCF}">
      <dgm:prSet/>
      <dgm:spPr>
        <a:xfrm rot="10800000">
          <a:off x="0" y="2308264"/>
          <a:ext cx="10515600" cy="776306"/>
        </a:xfrm>
        <a:prstGeom prst="upArrowCallout">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b="1" i="0" dirty="0">
              <a:solidFill>
                <a:sysClr val="window" lastClr="FFFFFF"/>
              </a:solidFill>
              <a:latin typeface="Calibri" panose="020F0502020204030204"/>
              <a:ea typeface="+mn-ea"/>
              <a:cs typeface="+mn-cs"/>
            </a:rPr>
            <a:t>Example:</a:t>
          </a:r>
          <a:r>
            <a:rPr lang="en-US" b="0" i="0" dirty="0">
              <a:solidFill>
                <a:sysClr val="window" lastClr="FFFFFF"/>
              </a:solidFill>
              <a:latin typeface="Calibri" panose="020F0502020204030204"/>
              <a:ea typeface="+mn-ea"/>
              <a:cs typeface="+mn-cs"/>
            </a:rPr>
            <a:t> Using the above DEPOSITOR table and BORROW table</a:t>
          </a:r>
          <a:endParaRPr lang="en-US" dirty="0">
            <a:solidFill>
              <a:sysClr val="window" lastClr="FFFFFF"/>
            </a:solidFill>
            <a:latin typeface="Calibri" panose="020F0502020204030204"/>
            <a:ea typeface="+mn-ea"/>
            <a:cs typeface="+mn-cs"/>
          </a:endParaRPr>
        </a:p>
      </dgm:t>
    </dgm:pt>
    <dgm:pt modelId="{541D2F2B-00EA-4D00-8998-E0A442FA7A9B}" type="parTrans" cxnId="{213BC9ED-1002-4179-92ED-3769CCCAD250}">
      <dgm:prSet/>
      <dgm:spPr/>
      <dgm:t>
        <a:bodyPr/>
        <a:lstStyle/>
        <a:p>
          <a:endParaRPr lang="en-US"/>
        </a:p>
      </dgm:t>
    </dgm:pt>
    <dgm:pt modelId="{D1187901-3727-4E7C-94F4-FF8790AF79BA}" type="sibTrans" cxnId="{213BC9ED-1002-4179-92ED-3769CCCAD250}">
      <dgm:prSet/>
      <dgm:spPr/>
      <dgm:t>
        <a:bodyPr/>
        <a:lstStyle/>
        <a:p>
          <a:endParaRPr lang="en-US"/>
        </a:p>
      </dgm:t>
    </dgm:pt>
    <dgm:pt modelId="{360E0BA5-6090-4B66-A1BE-1C29E9F32B1F}">
      <dgm:prSet/>
      <dgm:spPr>
        <a:xfrm rot="10800000">
          <a:off x="0" y="3076999"/>
          <a:ext cx="10515600" cy="776306"/>
        </a:xfrm>
        <a:prstGeom prst="upArrowCallout">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b="1" i="0">
              <a:solidFill>
                <a:sysClr val="window" lastClr="FFFFFF"/>
              </a:solidFill>
              <a:latin typeface="Calibri" panose="020F0502020204030204"/>
              <a:ea typeface="+mn-ea"/>
              <a:cs typeface="+mn-cs"/>
            </a:rPr>
            <a:t>Input:</a:t>
          </a:r>
          <a:endParaRPr lang="en-US">
            <a:solidFill>
              <a:sysClr val="window" lastClr="FFFFFF"/>
            </a:solidFill>
            <a:latin typeface="Calibri" panose="020F0502020204030204"/>
            <a:ea typeface="+mn-ea"/>
            <a:cs typeface="+mn-cs"/>
          </a:endParaRPr>
        </a:p>
      </dgm:t>
    </dgm:pt>
    <dgm:pt modelId="{C6E68748-EA41-465D-8E03-85B817B5A439}" type="parTrans" cxnId="{6E86C0D9-661D-4496-8C31-71187F20AD8A}">
      <dgm:prSet/>
      <dgm:spPr/>
      <dgm:t>
        <a:bodyPr/>
        <a:lstStyle/>
        <a:p>
          <a:endParaRPr lang="en-US"/>
        </a:p>
      </dgm:t>
    </dgm:pt>
    <dgm:pt modelId="{385A2074-8AF8-4609-BA69-66E80A9FD650}" type="sibTrans" cxnId="{6E86C0D9-661D-4496-8C31-71187F20AD8A}">
      <dgm:prSet/>
      <dgm:spPr/>
      <dgm:t>
        <a:bodyPr/>
        <a:lstStyle/>
        <a:p>
          <a:endParaRPr lang="en-US"/>
        </a:p>
      </dgm:t>
    </dgm:pt>
    <dgm:pt modelId="{936820B1-B90F-48E9-8C23-3CDB6F139A8C}">
      <dgm:prSet/>
      <dgm:spPr>
        <a:xfrm>
          <a:off x="0" y="3845734"/>
          <a:ext cx="10515600" cy="504750"/>
        </a:xfrm>
        <a:prstGeom prst="rect">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b="0" i="0">
              <a:solidFill>
                <a:sysClr val="window" lastClr="FFFFFF"/>
              </a:solidFill>
              <a:latin typeface="Calibri" panose="020F0502020204030204"/>
              <a:ea typeface="+mn-ea"/>
              <a:cs typeface="+mn-cs"/>
            </a:rPr>
            <a:t>∏ CUSTOMER_NAME (BORROW) ∩ ∏ CUSTOMER_NAME (DEPOSITOR)  </a:t>
          </a:r>
          <a:endParaRPr lang="en-US">
            <a:solidFill>
              <a:sysClr val="window" lastClr="FFFFFF"/>
            </a:solidFill>
            <a:latin typeface="Calibri" panose="020F0502020204030204"/>
            <a:ea typeface="+mn-ea"/>
            <a:cs typeface="+mn-cs"/>
          </a:endParaRPr>
        </a:p>
      </dgm:t>
    </dgm:pt>
    <dgm:pt modelId="{6DC0FD35-1D4C-4ADE-9F37-D5FC84434FD9}" type="parTrans" cxnId="{1D402A74-0D73-4519-B5D7-6DE0217EA30E}">
      <dgm:prSet/>
      <dgm:spPr/>
      <dgm:t>
        <a:bodyPr/>
        <a:lstStyle/>
        <a:p>
          <a:endParaRPr lang="en-US"/>
        </a:p>
      </dgm:t>
    </dgm:pt>
    <dgm:pt modelId="{1FE0E914-7245-4233-B3D5-B5D4B69117D6}" type="sibTrans" cxnId="{1D402A74-0D73-4519-B5D7-6DE0217EA30E}">
      <dgm:prSet/>
      <dgm:spPr/>
      <dgm:t>
        <a:bodyPr/>
        <a:lstStyle/>
        <a:p>
          <a:endParaRPr lang="en-US"/>
        </a:p>
      </dgm:t>
    </dgm:pt>
    <dgm:pt modelId="{4B638E73-3D00-4DE4-A2A1-884350201423}" type="pres">
      <dgm:prSet presAssocID="{0B0446AF-CFF5-43C4-B581-B7900C98E6EC}" presName="Name0" presStyleCnt="0">
        <dgm:presLayoutVars>
          <dgm:dir/>
          <dgm:animLvl val="lvl"/>
          <dgm:resizeHandles val="exact"/>
        </dgm:presLayoutVars>
      </dgm:prSet>
      <dgm:spPr/>
    </dgm:pt>
    <dgm:pt modelId="{3B837C7A-D61F-45DA-A5EB-4D2A54F1D861}" type="pres">
      <dgm:prSet presAssocID="{936820B1-B90F-48E9-8C23-3CDB6F139A8C}" presName="boxAndChildren" presStyleCnt="0"/>
      <dgm:spPr/>
    </dgm:pt>
    <dgm:pt modelId="{55AB8886-A1C4-4973-8F8F-163C9F56AAA0}" type="pres">
      <dgm:prSet presAssocID="{936820B1-B90F-48E9-8C23-3CDB6F139A8C}" presName="parentTextBox" presStyleLbl="node1" presStyleIdx="0" presStyleCnt="6"/>
      <dgm:spPr/>
    </dgm:pt>
    <dgm:pt modelId="{895E2BD3-D68A-4F96-9BC8-41962866217D}" type="pres">
      <dgm:prSet presAssocID="{385A2074-8AF8-4609-BA69-66E80A9FD650}" presName="sp" presStyleCnt="0"/>
      <dgm:spPr/>
    </dgm:pt>
    <dgm:pt modelId="{A7B8BF75-880A-45D4-A13F-7DC0D581A652}" type="pres">
      <dgm:prSet presAssocID="{360E0BA5-6090-4B66-A1BE-1C29E9F32B1F}" presName="arrowAndChildren" presStyleCnt="0"/>
      <dgm:spPr/>
    </dgm:pt>
    <dgm:pt modelId="{17CD4706-D423-4380-9121-12B911F7494D}" type="pres">
      <dgm:prSet presAssocID="{360E0BA5-6090-4B66-A1BE-1C29E9F32B1F}" presName="parentTextArrow" presStyleLbl="node1" presStyleIdx="1" presStyleCnt="6"/>
      <dgm:spPr/>
    </dgm:pt>
    <dgm:pt modelId="{6A273C9D-3D8C-4F35-A9E8-05217F72AB6F}" type="pres">
      <dgm:prSet presAssocID="{D1187901-3727-4E7C-94F4-FF8790AF79BA}" presName="sp" presStyleCnt="0"/>
      <dgm:spPr/>
    </dgm:pt>
    <dgm:pt modelId="{E09CFBF3-82B6-4513-9F61-4895663A7D48}" type="pres">
      <dgm:prSet presAssocID="{9C1A3383-6871-4150-BF96-37FA58473BCF}" presName="arrowAndChildren" presStyleCnt="0"/>
      <dgm:spPr/>
    </dgm:pt>
    <dgm:pt modelId="{5FB37187-B3F5-4F18-B505-BD925B679521}" type="pres">
      <dgm:prSet presAssocID="{9C1A3383-6871-4150-BF96-37FA58473BCF}" presName="parentTextArrow" presStyleLbl="node1" presStyleIdx="2" presStyleCnt="6"/>
      <dgm:spPr/>
    </dgm:pt>
    <dgm:pt modelId="{4D22BDE3-1AE8-40C2-A49C-4F400F2AB587}" type="pres">
      <dgm:prSet presAssocID="{F94F8421-0CCF-44AE-9DA3-79C7608975C2}" presName="sp" presStyleCnt="0"/>
      <dgm:spPr/>
    </dgm:pt>
    <dgm:pt modelId="{0AD117F1-78FB-465B-865F-EB38652ECB1A}" type="pres">
      <dgm:prSet presAssocID="{6CA97878-8C99-45F5-A614-B3691E1CB0FB}" presName="arrowAndChildren" presStyleCnt="0"/>
      <dgm:spPr/>
    </dgm:pt>
    <dgm:pt modelId="{A6F0C8A3-B9F0-4A0D-811C-AFFE5A94746C}" type="pres">
      <dgm:prSet presAssocID="{6CA97878-8C99-45F5-A614-B3691E1CB0FB}" presName="parentTextArrow" presStyleLbl="node1" presStyleIdx="3" presStyleCnt="6"/>
      <dgm:spPr/>
    </dgm:pt>
    <dgm:pt modelId="{84FE5ADA-542F-4F6C-9009-330AFFB501C4}" type="pres">
      <dgm:prSet presAssocID="{A8FD66AA-21D8-45BA-AE06-5E6FECA298E5}" presName="sp" presStyleCnt="0"/>
      <dgm:spPr/>
    </dgm:pt>
    <dgm:pt modelId="{C3918F84-5262-43ED-8326-B4CD7AECD55F}" type="pres">
      <dgm:prSet presAssocID="{DC946CE9-88AA-4C58-A5FD-2C58E36F727B}" presName="arrowAndChildren" presStyleCnt="0"/>
      <dgm:spPr/>
    </dgm:pt>
    <dgm:pt modelId="{287CAAB4-E23D-45C8-B14E-BC4EEADB7CEA}" type="pres">
      <dgm:prSet presAssocID="{DC946CE9-88AA-4C58-A5FD-2C58E36F727B}" presName="parentTextArrow" presStyleLbl="node1" presStyleIdx="4" presStyleCnt="6"/>
      <dgm:spPr/>
    </dgm:pt>
    <dgm:pt modelId="{A81B3090-D535-4EDE-9843-ACBB2D030729}" type="pres">
      <dgm:prSet presAssocID="{886EAE84-1148-44C7-ACD4-5DAA917FA73C}" presName="sp" presStyleCnt="0"/>
      <dgm:spPr/>
    </dgm:pt>
    <dgm:pt modelId="{2A3C1148-1AAD-408B-95EA-3C3800922FBD}" type="pres">
      <dgm:prSet presAssocID="{608AF5BE-EEA0-46D4-A888-D77101601F62}" presName="arrowAndChildren" presStyleCnt="0"/>
      <dgm:spPr/>
    </dgm:pt>
    <dgm:pt modelId="{A23B4A1B-4B60-4683-B34D-B737FFA8BD37}" type="pres">
      <dgm:prSet presAssocID="{608AF5BE-EEA0-46D4-A888-D77101601F62}" presName="parentTextArrow" presStyleLbl="node1" presStyleIdx="5" presStyleCnt="6"/>
      <dgm:spPr/>
    </dgm:pt>
  </dgm:ptLst>
  <dgm:cxnLst>
    <dgm:cxn modelId="{49503509-39C8-48FB-A113-559E1B79E791}" srcId="{0B0446AF-CFF5-43C4-B581-B7900C98E6EC}" destId="{DC946CE9-88AA-4C58-A5FD-2C58E36F727B}" srcOrd="1" destOrd="0" parTransId="{7945F284-40D8-4A40-B10D-A96095217BEF}" sibTransId="{A8FD66AA-21D8-45BA-AE06-5E6FECA298E5}"/>
    <dgm:cxn modelId="{0BAA6824-4E47-4F58-845D-1B6756C41095}" type="presOf" srcId="{9C1A3383-6871-4150-BF96-37FA58473BCF}" destId="{5FB37187-B3F5-4F18-B505-BD925B679521}" srcOrd="0" destOrd="0" presId="urn:microsoft.com/office/officeart/2005/8/layout/process4"/>
    <dgm:cxn modelId="{2C7FBB27-ACDE-41B4-B71E-72B7BD9631CD}" type="presOf" srcId="{936820B1-B90F-48E9-8C23-3CDB6F139A8C}" destId="{55AB8886-A1C4-4973-8F8F-163C9F56AAA0}" srcOrd="0" destOrd="0" presId="urn:microsoft.com/office/officeart/2005/8/layout/process4"/>
    <dgm:cxn modelId="{C9DACF5B-0ABE-424A-8911-743D5A0859B0}" type="presOf" srcId="{608AF5BE-EEA0-46D4-A888-D77101601F62}" destId="{A23B4A1B-4B60-4683-B34D-B737FFA8BD37}" srcOrd="0" destOrd="0" presId="urn:microsoft.com/office/officeart/2005/8/layout/process4"/>
    <dgm:cxn modelId="{9785EC69-A6E6-40EB-B9BB-8C1E20A58B0E}" type="presOf" srcId="{6CA97878-8C99-45F5-A614-B3691E1CB0FB}" destId="{A6F0C8A3-B9F0-4A0D-811C-AFFE5A94746C}" srcOrd="0" destOrd="0" presId="urn:microsoft.com/office/officeart/2005/8/layout/process4"/>
    <dgm:cxn modelId="{1D402A74-0D73-4519-B5D7-6DE0217EA30E}" srcId="{0B0446AF-CFF5-43C4-B581-B7900C98E6EC}" destId="{936820B1-B90F-48E9-8C23-3CDB6F139A8C}" srcOrd="5" destOrd="0" parTransId="{6DC0FD35-1D4C-4ADE-9F37-D5FC84434FD9}" sibTransId="{1FE0E914-7245-4233-B3D5-B5D4B69117D6}"/>
    <dgm:cxn modelId="{6A74A092-CCFE-4DA0-B9B7-96C35FEC17B8}" type="presOf" srcId="{DC946CE9-88AA-4C58-A5FD-2C58E36F727B}" destId="{287CAAB4-E23D-45C8-B14E-BC4EEADB7CEA}" srcOrd="0" destOrd="0" presId="urn:microsoft.com/office/officeart/2005/8/layout/process4"/>
    <dgm:cxn modelId="{FD20959B-2ECA-4B1B-8C12-0B922F1D71EA}" type="presOf" srcId="{0B0446AF-CFF5-43C4-B581-B7900C98E6EC}" destId="{4B638E73-3D00-4DE4-A2A1-884350201423}" srcOrd="0" destOrd="0" presId="urn:microsoft.com/office/officeart/2005/8/layout/process4"/>
    <dgm:cxn modelId="{9DFC82A5-E425-4564-8A48-0741FAF77D2E}" srcId="{0B0446AF-CFF5-43C4-B581-B7900C98E6EC}" destId="{608AF5BE-EEA0-46D4-A888-D77101601F62}" srcOrd="0" destOrd="0" parTransId="{5BBF0B0A-0BE2-4D53-A1C0-20D1AF319348}" sibTransId="{886EAE84-1148-44C7-ACD4-5DAA917FA73C}"/>
    <dgm:cxn modelId="{6E86C0D9-661D-4496-8C31-71187F20AD8A}" srcId="{0B0446AF-CFF5-43C4-B581-B7900C98E6EC}" destId="{360E0BA5-6090-4B66-A1BE-1C29E9F32B1F}" srcOrd="4" destOrd="0" parTransId="{C6E68748-EA41-465D-8E03-85B817B5A439}" sibTransId="{385A2074-8AF8-4609-BA69-66E80A9FD650}"/>
    <dgm:cxn modelId="{BF0467E8-60F8-4113-8910-5DA952E7708D}" srcId="{0B0446AF-CFF5-43C4-B581-B7900C98E6EC}" destId="{6CA97878-8C99-45F5-A614-B3691E1CB0FB}" srcOrd="2" destOrd="0" parTransId="{6FC6D50E-9F4F-4A71-A0C2-2472F378D07D}" sibTransId="{F94F8421-0CCF-44AE-9DA3-79C7608975C2}"/>
    <dgm:cxn modelId="{213BC9ED-1002-4179-92ED-3769CCCAD250}" srcId="{0B0446AF-CFF5-43C4-B581-B7900C98E6EC}" destId="{9C1A3383-6871-4150-BF96-37FA58473BCF}" srcOrd="3" destOrd="0" parTransId="{541D2F2B-00EA-4D00-8998-E0A442FA7A9B}" sibTransId="{D1187901-3727-4E7C-94F4-FF8790AF79BA}"/>
    <dgm:cxn modelId="{B33F76F9-3001-4360-9265-C332837780AD}" type="presOf" srcId="{360E0BA5-6090-4B66-A1BE-1C29E9F32B1F}" destId="{17CD4706-D423-4380-9121-12B911F7494D}" srcOrd="0" destOrd="0" presId="urn:microsoft.com/office/officeart/2005/8/layout/process4"/>
    <dgm:cxn modelId="{2BAE5A30-66A9-488F-9503-1F16A2B3D199}" type="presParOf" srcId="{4B638E73-3D00-4DE4-A2A1-884350201423}" destId="{3B837C7A-D61F-45DA-A5EB-4D2A54F1D861}" srcOrd="0" destOrd="0" presId="urn:microsoft.com/office/officeart/2005/8/layout/process4"/>
    <dgm:cxn modelId="{228DAE71-6394-479A-B1BA-3633F0B3D336}" type="presParOf" srcId="{3B837C7A-D61F-45DA-A5EB-4D2A54F1D861}" destId="{55AB8886-A1C4-4973-8F8F-163C9F56AAA0}" srcOrd="0" destOrd="0" presId="urn:microsoft.com/office/officeart/2005/8/layout/process4"/>
    <dgm:cxn modelId="{A92247A0-4845-40C4-B8FC-B4456B879720}" type="presParOf" srcId="{4B638E73-3D00-4DE4-A2A1-884350201423}" destId="{895E2BD3-D68A-4F96-9BC8-41962866217D}" srcOrd="1" destOrd="0" presId="urn:microsoft.com/office/officeart/2005/8/layout/process4"/>
    <dgm:cxn modelId="{BDB17BA3-A62C-4A4D-BA2E-9150EFD597A8}" type="presParOf" srcId="{4B638E73-3D00-4DE4-A2A1-884350201423}" destId="{A7B8BF75-880A-45D4-A13F-7DC0D581A652}" srcOrd="2" destOrd="0" presId="urn:microsoft.com/office/officeart/2005/8/layout/process4"/>
    <dgm:cxn modelId="{4AAA3538-33DB-4869-A5F8-C47E98E68F15}" type="presParOf" srcId="{A7B8BF75-880A-45D4-A13F-7DC0D581A652}" destId="{17CD4706-D423-4380-9121-12B911F7494D}" srcOrd="0" destOrd="0" presId="urn:microsoft.com/office/officeart/2005/8/layout/process4"/>
    <dgm:cxn modelId="{19259D55-9F3A-452B-BFA2-10FF8F7B6A84}" type="presParOf" srcId="{4B638E73-3D00-4DE4-A2A1-884350201423}" destId="{6A273C9D-3D8C-4F35-A9E8-05217F72AB6F}" srcOrd="3" destOrd="0" presId="urn:microsoft.com/office/officeart/2005/8/layout/process4"/>
    <dgm:cxn modelId="{3766F893-6F65-458D-819D-14400F0F3F7A}" type="presParOf" srcId="{4B638E73-3D00-4DE4-A2A1-884350201423}" destId="{E09CFBF3-82B6-4513-9F61-4895663A7D48}" srcOrd="4" destOrd="0" presId="urn:microsoft.com/office/officeart/2005/8/layout/process4"/>
    <dgm:cxn modelId="{CAD26EFE-7DDE-42D0-8ACB-6E4E6A8C7F24}" type="presParOf" srcId="{E09CFBF3-82B6-4513-9F61-4895663A7D48}" destId="{5FB37187-B3F5-4F18-B505-BD925B679521}" srcOrd="0" destOrd="0" presId="urn:microsoft.com/office/officeart/2005/8/layout/process4"/>
    <dgm:cxn modelId="{4B8512FB-B97E-4865-ACF6-420DE74E8BE8}" type="presParOf" srcId="{4B638E73-3D00-4DE4-A2A1-884350201423}" destId="{4D22BDE3-1AE8-40C2-A49C-4F400F2AB587}" srcOrd="5" destOrd="0" presId="urn:microsoft.com/office/officeart/2005/8/layout/process4"/>
    <dgm:cxn modelId="{4355E4A6-0D3E-45E0-8A43-FB56442D2DB7}" type="presParOf" srcId="{4B638E73-3D00-4DE4-A2A1-884350201423}" destId="{0AD117F1-78FB-465B-865F-EB38652ECB1A}" srcOrd="6" destOrd="0" presId="urn:microsoft.com/office/officeart/2005/8/layout/process4"/>
    <dgm:cxn modelId="{D626719A-8720-41B7-995A-668E8194A51A}" type="presParOf" srcId="{0AD117F1-78FB-465B-865F-EB38652ECB1A}" destId="{A6F0C8A3-B9F0-4A0D-811C-AFFE5A94746C}" srcOrd="0" destOrd="0" presId="urn:microsoft.com/office/officeart/2005/8/layout/process4"/>
    <dgm:cxn modelId="{59068C29-0A1F-4667-80C9-33BE21BA2DB5}" type="presParOf" srcId="{4B638E73-3D00-4DE4-A2A1-884350201423}" destId="{84FE5ADA-542F-4F6C-9009-330AFFB501C4}" srcOrd="7" destOrd="0" presId="urn:microsoft.com/office/officeart/2005/8/layout/process4"/>
    <dgm:cxn modelId="{3EC812DE-C048-4612-8D14-70E9A3AAF4D1}" type="presParOf" srcId="{4B638E73-3D00-4DE4-A2A1-884350201423}" destId="{C3918F84-5262-43ED-8326-B4CD7AECD55F}" srcOrd="8" destOrd="0" presId="urn:microsoft.com/office/officeart/2005/8/layout/process4"/>
    <dgm:cxn modelId="{3616DC08-EC8A-44C6-A036-07320D66CF0E}" type="presParOf" srcId="{C3918F84-5262-43ED-8326-B4CD7AECD55F}" destId="{287CAAB4-E23D-45C8-B14E-BC4EEADB7CEA}" srcOrd="0" destOrd="0" presId="urn:microsoft.com/office/officeart/2005/8/layout/process4"/>
    <dgm:cxn modelId="{49549BB5-0A4E-498D-8E27-187E30007115}" type="presParOf" srcId="{4B638E73-3D00-4DE4-A2A1-884350201423}" destId="{A81B3090-D535-4EDE-9843-ACBB2D030729}" srcOrd="9" destOrd="0" presId="urn:microsoft.com/office/officeart/2005/8/layout/process4"/>
    <dgm:cxn modelId="{CBF490FA-2FC3-4016-94BD-B7695889894F}" type="presParOf" srcId="{4B638E73-3D00-4DE4-A2A1-884350201423}" destId="{2A3C1148-1AAD-408B-95EA-3C3800922FBD}" srcOrd="10" destOrd="0" presId="urn:microsoft.com/office/officeart/2005/8/layout/process4"/>
    <dgm:cxn modelId="{C310E301-EADD-4C64-80F1-2117774C9AF0}" type="presParOf" srcId="{2A3C1148-1AAD-408B-95EA-3C3800922FBD}" destId="{A23B4A1B-4B60-4683-B34D-B737FFA8BD37}"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95DD5E8-02A7-4AB9-82C8-8D22262D1E18}" type="doc">
      <dgm:prSet loTypeId="urn:microsoft.com/office/officeart/2016/7/layout/RepeatingBendingProcessNew" loCatId="process" qsTypeId="urn:microsoft.com/office/officeart/2005/8/quickstyle/simple1" qsCatId="simple" csTypeId="urn:microsoft.com/office/officeart/2005/8/colors/accent2_2" csCatId="accent2"/>
      <dgm:spPr/>
      <dgm:t>
        <a:bodyPr/>
        <a:lstStyle/>
        <a:p>
          <a:endParaRPr lang="en-US"/>
        </a:p>
      </dgm:t>
    </dgm:pt>
    <dgm:pt modelId="{599FB51F-D87A-4021-9B46-8EB958E43198}">
      <dgm:prSet/>
      <dgm:spPr>
        <a:xfrm>
          <a:off x="8061" y="5979"/>
          <a:ext cx="3034531" cy="1820718"/>
        </a:xfrm>
        <a:prstGeom prst="rect">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b="0" i="0">
              <a:solidFill>
                <a:sysClr val="window" lastClr="FFFFFF"/>
              </a:solidFill>
              <a:latin typeface="Calibri" panose="020F0502020204030204"/>
              <a:ea typeface="+mn-ea"/>
              <a:cs typeface="+mn-cs"/>
            </a:rPr>
            <a:t>Suppose there are two tuples R and S. The set intersection operation contains all tuples that are in R but not in S.</a:t>
          </a:r>
          <a:endParaRPr lang="en-US">
            <a:solidFill>
              <a:sysClr val="window" lastClr="FFFFFF"/>
            </a:solidFill>
            <a:latin typeface="Calibri" panose="020F0502020204030204"/>
            <a:ea typeface="+mn-ea"/>
            <a:cs typeface="+mn-cs"/>
          </a:endParaRPr>
        </a:p>
      </dgm:t>
    </dgm:pt>
    <dgm:pt modelId="{59EC8711-F129-4DF8-BF2C-A08702605D88}" type="parTrans" cxnId="{9C6F6EA4-DD50-4426-B591-AD2ECFEF3DE8}">
      <dgm:prSet/>
      <dgm:spPr/>
      <dgm:t>
        <a:bodyPr/>
        <a:lstStyle/>
        <a:p>
          <a:endParaRPr lang="en-US"/>
        </a:p>
      </dgm:t>
    </dgm:pt>
    <dgm:pt modelId="{62EABB65-D438-450C-8C16-A2789A7DC296}" type="sibTrans" cxnId="{9C6F6EA4-DD50-4426-B591-AD2ECFEF3DE8}">
      <dgm:prSet/>
      <dgm:spPr>
        <a:xfrm>
          <a:off x="3040792" y="870618"/>
          <a:ext cx="667342" cy="91440"/>
        </a:xfrm>
        <a:custGeom>
          <a:avLst/>
          <a:gdLst/>
          <a:ahLst/>
          <a:cxnLst/>
          <a:rect l="0" t="0" r="0" b="0"/>
          <a:pathLst>
            <a:path>
              <a:moveTo>
                <a:pt x="0" y="45720"/>
              </a:moveTo>
              <a:lnTo>
                <a:pt x="667342" y="45720"/>
              </a:lnTo>
            </a:path>
          </a:pathLst>
        </a:custGeom>
        <a:noFill/>
        <a:ln w="6350" cap="flat" cmpd="sng" algn="ctr">
          <a:solidFill>
            <a:srgbClr val="ED7D31">
              <a:hueOff val="0"/>
              <a:satOff val="0"/>
              <a:lumOff val="0"/>
              <a:alphaOff val="0"/>
            </a:srgbClr>
          </a:solidFill>
          <a:prstDash val="solid"/>
          <a:miter lim="800000"/>
          <a:tailEnd type="arrow"/>
        </a:ln>
        <a:effectLst/>
      </dgm:spPr>
      <dgm:t>
        <a:bodyPr/>
        <a:lstStyle/>
        <a:p>
          <a:pPr>
            <a:buNone/>
          </a:pPr>
          <a:endParaRPr lang="en-US">
            <a:solidFill>
              <a:sysClr val="windowText" lastClr="000000">
                <a:hueOff val="0"/>
                <a:satOff val="0"/>
                <a:lumOff val="0"/>
                <a:alphaOff val="0"/>
              </a:sysClr>
            </a:solidFill>
            <a:latin typeface="Calibri" panose="020F0502020204030204"/>
            <a:ea typeface="+mn-ea"/>
            <a:cs typeface="+mn-cs"/>
          </a:endParaRPr>
        </a:p>
      </dgm:t>
    </dgm:pt>
    <dgm:pt modelId="{D02AA026-F183-493D-9F43-BA4EA2A3A9F3}">
      <dgm:prSet/>
      <dgm:spPr>
        <a:xfrm>
          <a:off x="3740534" y="5979"/>
          <a:ext cx="3034531" cy="1820718"/>
        </a:xfrm>
        <a:prstGeom prst="rect">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b="0" i="0">
              <a:solidFill>
                <a:sysClr val="window" lastClr="FFFFFF"/>
              </a:solidFill>
              <a:latin typeface="Calibri" panose="020F0502020204030204"/>
              <a:ea typeface="+mn-ea"/>
              <a:cs typeface="+mn-cs"/>
            </a:rPr>
            <a:t>It is denoted by intersection minus (-).</a:t>
          </a:r>
          <a:endParaRPr lang="en-US">
            <a:solidFill>
              <a:sysClr val="window" lastClr="FFFFFF"/>
            </a:solidFill>
            <a:latin typeface="Calibri" panose="020F0502020204030204"/>
            <a:ea typeface="+mn-ea"/>
            <a:cs typeface="+mn-cs"/>
          </a:endParaRPr>
        </a:p>
      </dgm:t>
    </dgm:pt>
    <dgm:pt modelId="{13B06833-358B-4CC9-959D-A0D70AD4B135}" type="parTrans" cxnId="{DD158D4F-C179-451C-9412-7F2DA602F6A3}">
      <dgm:prSet/>
      <dgm:spPr/>
      <dgm:t>
        <a:bodyPr/>
        <a:lstStyle/>
        <a:p>
          <a:endParaRPr lang="en-US"/>
        </a:p>
      </dgm:t>
    </dgm:pt>
    <dgm:pt modelId="{970C07C4-387C-4AAD-BF29-27DD43756539}" type="sibTrans" cxnId="{DD158D4F-C179-451C-9412-7F2DA602F6A3}">
      <dgm:prSet/>
      <dgm:spPr>
        <a:xfrm>
          <a:off x="6773265" y="870618"/>
          <a:ext cx="667342" cy="91440"/>
        </a:xfrm>
        <a:custGeom>
          <a:avLst/>
          <a:gdLst/>
          <a:ahLst/>
          <a:cxnLst/>
          <a:rect l="0" t="0" r="0" b="0"/>
          <a:pathLst>
            <a:path>
              <a:moveTo>
                <a:pt x="0" y="45720"/>
              </a:moveTo>
              <a:lnTo>
                <a:pt x="667342" y="45720"/>
              </a:lnTo>
            </a:path>
          </a:pathLst>
        </a:custGeom>
        <a:noFill/>
        <a:ln w="6350" cap="flat" cmpd="sng" algn="ctr">
          <a:solidFill>
            <a:srgbClr val="ED7D31">
              <a:hueOff val="0"/>
              <a:satOff val="0"/>
              <a:lumOff val="0"/>
              <a:alphaOff val="0"/>
            </a:srgbClr>
          </a:solidFill>
          <a:prstDash val="solid"/>
          <a:miter lim="800000"/>
          <a:tailEnd type="arrow"/>
        </a:ln>
        <a:effectLst/>
      </dgm:spPr>
      <dgm:t>
        <a:bodyPr/>
        <a:lstStyle/>
        <a:p>
          <a:pPr>
            <a:buNone/>
          </a:pPr>
          <a:endParaRPr lang="en-US">
            <a:solidFill>
              <a:sysClr val="windowText" lastClr="000000">
                <a:hueOff val="0"/>
                <a:satOff val="0"/>
                <a:lumOff val="0"/>
                <a:alphaOff val="0"/>
              </a:sysClr>
            </a:solidFill>
            <a:latin typeface="Calibri" panose="020F0502020204030204"/>
            <a:ea typeface="+mn-ea"/>
            <a:cs typeface="+mn-cs"/>
          </a:endParaRPr>
        </a:p>
      </dgm:t>
    </dgm:pt>
    <dgm:pt modelId="{1DBC9BD1-A3E9-498B-81BF-0FFD98D0256C}">
      <dgm:prSet/>
      <dgm:spPr>
        <a:xfrm>
          <a:off x="7473007" y="5979"/>
          <a:ext cx="3034531" cy="1820718"/>
        </a:xfrm>
        <a:prstGeom prst="rect">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b="0" i="0">
              <a:solidFill>
                <a:sysClr val="window" lastClr="FFFFFF"/>
              </a:solidFill>
              <a:latin typeface="Calibri" panose="020F0502020204030204"/>
              <a:ea typeface="+mn-ea"/>
              <a:cs typeface="+mn-cs"/>
            </a:rPr>
            <a:t>Notation: R - S  </a:t>
          </a:r>
          <a:endParaRPr lang="en-US">
            <a:solidFill>
              <a:sysClr val="window" lastClr="FFFFFF"/>
            </a:solidFill>
            <a:latin typeface="Calibri" panose="020F0502020204030204"/>
            <a:ea typeface="+mn-ea"/>
            <a:cs typeface="+mn-cs"/>
          </a:endParaRPr>
        </a:p>
      </dgm:t>
    </dgm:pt>
    <dgm:pt modelId="{A7B46D08-3E48-4AAF-97F9-820F5C4AA64D}" type="parTrans" cxnId="{B6153A60-8CB3-46F7-A336-3BA8084A7F60}">
      <dgm:prSet/>
      <dgm:spPr/>
      <dgm:t>
        <a:bodyPr/>
        <a:lstStyle/>
        <a:p>
          <a:endParaRPr lang="en-US"/>
        </a:p>
      </dgm:t>
    </dgm:pt>
    <dgm:pt modelId="{7368DB66-5B43-4DEB-B823-C60736DE9242}" type="sibTrans" cxnId="{B6153A60-8CB3-46F7-A336-3BA8084A7F60}">
      <dgm:prSet/>
      <dgm:spPr>
        <a:xfrm>
          <a:off x="1525326" y="1824897"/>
          <a:ext cx="7464946" cy="667342"/>
        </a:xfrm>
        <a:custGeom>
          <a:avLst/>
          <a:gdLst/>
          <a:ahLst/>
          <a:cxnLst/>
          <a:rect l="0" t="0" r="0" b="0"/>
          <a:pathLst>
            <a:path>
              <a:moveTo>
                <a:pt x="7464946" y="0"/>
              </a:moveTo>
              <a:lnTo>
                <a:pt x="7464946" y="350771"/>
              </a:lnTo>
              <a:lnTo>
                <a:pt x="0" y="350771"/>
              </a:lnTo>
              <a:lnTo>
                <a:pt x="0" y="667342"/>
              </a:lnTo>
            </a:path>
          </a:pathLst>
        </a:custGeom>
        <a:noFill/>
        <a:ln w="6350" cap="flat" cmpd="sng" algn="ctr">
          <a:solidFill>
            <a:srgbClr val="ED7D31">
              <a:hueOff val="0"/>
              <a:satOff val="0"/>
              <a:lumOff val="0"/>
              <a:alphaOff val="0"/>
            </a:srgbClr>
          </a:solidFill>
          <a:prstDash val="solid"/>
          <a:miter lim="800000"/>
          <a:tailEnd type="arrow"/>
        </a:ln>
        <a:effectLst/>
      </dgm:spPr>
      <dgm:t>
        <a:bodyPr/>
        <a:lstStyle/>
        <a:p>
          <a:pPr>
            <a:buNone/>
          </a:pPr>
          <a:endParaRPr lang="en-US">
            <a:solidFill>
              <a:sysClr val="windowText" lastClr="000000">
                <a:hueOff val="0"/>
                <a:satOff val="0"/>
                <a:lumOff val="0"/>
                <a:alphaOff val="0"/>
              </a:sysClr>
            </a:solidFill>
            <a:latin typeface="Calibri" panose="020F0502020204030204"/>
            <a:ea typeface="+mn-ea"/>
            <a:cs typeface="+mn-cs"/>
          </a:endParaRPr>
        </a:p>
      </dgm:t>
    </dgm:pt>
    <dgm:pt modelId="{BA79B03F-74FA-4A6F-8263-161C56AD4280}">
      <dgm:prSet/>
      <dgm:spPr>
        <a:xfrm>
          <a:off x="8061" y="2524640"/>
          <a:ext cx="3034531" cy="1820718"/>
        </a:xfrm>
        <a:prstGeom prst="rect">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b="1" i="0">
              <a:solidFill>
                <a:sysClr val="window" lastClr="FFFFFF"/>
              </a:solidFill>
              <a:latin typeface="Calibri" panose="020F0502020204030204"/>
              <a:ea typeface="+mn-ea"/>
              <a:cs typeface="+mn-cs"/>
            </a:rPr>
            <a:t>Example:</a:t>
          </a:r>
          <a:r>
            <a:rPr lang="en-US" b="0" i="0">
              <a:solidFill>
                <a:sysClr val="window" lastClr="FFFFFF"/>
              </a:solidFill>
              <a:latin typeface="Calibri" panose="020F0502020204030204"/>
              <a:ea typeface="+mn-ea"/>
              <a:cs typeface="+mn-cs"/>
            </a:rPr>
            <a:t> Using the above DEPOSITOR table and BORROW table</a:t>
          </a:r>
          <a:endParaRPr lang="en-US">
            <a:solidFill>
              <a:sysClr val="window" lastClr="FFFFFF"/>
            </a:solidFill>
            <a:latin typeface="Calibri" panose="020F0502020204030204"/>
            <a:ea typeface="+mn-ea"/>
            <a:cs typeface="+mn-cs"/>
          </a:endParaRPr>
        </a:p>
      </dgm:t>
    </dgm:pt>
    <dgm:pt modelId="{3DED668F-A6E1-45B9-97D6-D60F57EE93F3}" type="parTrans" cxnId="{F978A0F4-C9C8-4193-A55D-75095551575E}">
      <dgm:prSet/>
      <dgm:spPr/>
      <dgm:t>
        <a:bodyPr/>
        <a:lstStyle/>
        <a:p>
          <a:endParaRPr lang="en-US"/>
        </a:p>
      </dgm:t>
    </dgm:pt>
    <dgm:pt modelId="{C4777831-D96D-4419-A5F4-426C81432E51}" type="sibTrans" cxnId="{F978A0F4-C9C8-4193-A55D-75095551575E}">
      <dgm:prSet/>
      <dgm:spPr>
        <a:xfrm>
          <a:off x="3040792" y="3389279"/>
          <a:ext cx="667342" cy="91440"/>
        </a:xfrm>
        <a:custGeom>
          <a:avLst/>
          <a:gdLst/>
          <a:ahLst/>
          <a:cxnLst/>
          <a:rect l="0" t="0" r="0" b="0"/>
          <a:pathLst>
            <a:path>
              <a:moveTo>
                <a:pt x="0" y="45720"/>
              </a:moveTo>
              <a:lnTo>
                <a:pt x="667342" y="45720"/>
              </a:lnTo>
            </a:path>
          </a:pathLst>
        </a:custGeom>
        <a:noFill/>
        <a:ln w="6350" cap="flat" cmpd="sng" algn="ctr">
          <a:solidFill>
            <a:srgbClr val="ED7D31">
              <a:hueOff val="0"/>
              <a:satOff val="0"/>
              <a:lumOff val="0"/>
              <a:alphaOff val="0"/>
            </a:srgbClr>
          </a:solidFill>
          <a:prstDash val="solid"/>
          <a:miter lim="800000"/>
          <a:tailEnd type="arrow"/>
        </a:ln>
        <a:effectLst/>
      </dgm:spPr>
      <dgm:t>
        <a:bodyPr/>
        <a:lstStyle/>
        <a:p>
          <a:pPr>
            <a:buNone/>
          </a:pPr>
          <a:endParaRPr lang="en-US">
            <a:solidFill>
              <a:sysClr val="windowText" lastClr="000000">
                <a:hueOff val="0"/>
                <a:satOff val="0"/>
                <a:lumOff val="0"/>
                <a:alphaOff val="0"/>
              </a:sysClr>
            </a:solidFill>
            <a:latin typeface="Calibri" panose="020F0502020204030204"/>
            <a:ea typeface="+mn-ea"/>
            <a:cs typeface="+mn-cs"/>
          </a:endParaRPr>
        </a:p>
      </dgm:t>
    </dgm:pt>
    <dgm:pt modelId="{F4C75F04-0739-4ABD-902C-A3962CFF88B8}">
      <dgm:prSet/>
      <dgm:spPr>
        <a:xfrm>
          <a:off x="3740534" y="2524640"/>
          <a:ext cx="3034531" cy="1820718"/>
        </a:xfrm>
        <a:prstGeom prst="rect">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b="1" i="0">
              <a:solidFill>
                <a:sysClr val="window" lastClr="FFFFFF"/>
              </a:solidFill>
              <a:latin typeface="Calibri" panose="020F0502020204030204"/>
              <a:ea typeface="+mn-ea"/>
              <a:cs typeface="+mn-cs"/>
            </a:rPr>
            <a:t>Input:</a:t>
          </a:r>
          <a:endParaRPr lang="en-US">
            <a:solidFill>
              <a:sysClr val="window" lastClr="FFFFFF"/>
            </a:solidFill>
            <a:latin typeface="Calibri" panose="020F0502020204030204"/>
            <a:ea typeface="+mn-ea"/>
            <a:cs typeface="+mn-cs"/>
          </a:endParaRPr>
        </a:p>
      </dgm:t>
    </dgm:pt>
    <dgm:pt modelId="{9F155465-AA23-4FAD-961A-00A2D55FE13A}" type="parTrans" cxnId="{222FA98C-743A-4A07-B910-D4FBF9E94909}">
      <dgm:prSet/>
      <dgm:spPr/>
      <dgm:t>
        <a:bodyPr/>
        <a:lstStyle/>
        <a:p>
          <a:endParaRPr lang="en-US"/>
        </a:p>
      </dgm:t>
    </dgm:pt>
    <dgm:pt modelId="{418E2838-F283-4D3B-8A56-39A161CABAF9}" type="sibTrans" cxnId="{222FA98C-743A-4A07-B910-D4FBF9E94909}">
      <dgm:prSet/>
      <dgm:spPr>
        <a:xfrm>
          <a:off x="6773265" y="3389279"/>
          <a:ext cx="667342" cy="91440"/>
        </a:xfrm>
        <a:custGeom>
          <a:avLst/>
          <a:gdLst/>
          <a:ahLst/>
          <a:cxnLst/>
          <a:rect l="0" t="0" r="0" b="0"/>
          <a:pathLst>
            <a:path>
              <a:moveTo>
                <a:pt x="0" y="45720"/>
              </a:moveTo>
              <a:lnTo>
                <a:pt x="667342" y="45720"/>
              </a:lnTo>
            </a:path>
          </a:pathLst>
        </a:custGeom>
        <a:noFill/>
        <a:ln w="6350" cap="flat" cmpd="sng" algn="ctr">
          <a:solidFill>
            <a:srgbClr val="ED7D31">
              <a:hueOff val="0"/>
              <a:satOff val="0"/>
              <a:lumOff val="0"/>
              <a:alphaOff val="0"/>
            </a:srgbClr>
          </a:solidFill>
          <a:prstDash val="solid"/>
          <a:miter lim="800000"/>
          <a:tailEnd type="arrow"/>
        </a:ln>
        <a:effectLst/>
      </dgm:spPr>
      <dgm:t>
        <a:bodyPr/>
        <a:lstStyle/>
        <a:p>
          <a:pPr>
            <a:buNone/>
          </a:pPr>
          <a:endParaRPr lang="en-US">
            <a:solidFill>
              <a:sysClr val="windowText" lastClr="000000">
                <a:hueOff val="0"/>
                <a:satOff val="0"/>
                <a:lumOff val="0"/>
                <a:alphaOff val="0"/>
              </a:sysClr>
            </a:solidFill>
            <a:latin typeface="Calibri" panose="020F0502020204030204"/>
            <a:ea typeface="+mn-ea"/>
            <a:cs typeface="+mn-cs"/>
          </a:endParaRPr>
        </a:p>
      </dgm:t>
    </dgm:pt>
    <dgm:pt modelId="{0068CC09-BFFD-462D-9CCB-D96D6834F3EA}">
      <dgm:prSet/>
      <dgm:spPr>
        <a:xfrm>
          <a:off x="7473007" y="2524640"/>
          <a:ext cx="3034531" cy="1820718"/>
        </a:xfrm>
        <a:prstGeom prst="rect">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US" b="0" i="0" dirty="0">
              <a:solidFill>
                <a:sysClr val="window" lastClr="FFFFFF"/>
              </a:solidFill>
              <a:latin typeface="Calibri" panose="020F0502020204030204"/>
              <a:ea typeface="+mn-ea"/>
              <a:cs typeface="+mn-cs"/>
            </a:rPr>
            <a:t>∏ CUSTOMER_NAME (BORROW) - ∏ CUSTOMER_NAME (DEPOSITOR)  </a:t>
          </a:r>
          <a:endParaRPr lang="en-US" dirty="0">
            <a:solidFill>
              <a:sysClr val="window" lastClr="FFFFFF"/>
            </a:solidFill>
            <a:latin typeface="Calibri" panose="020F0502020204030204"/>
            <a:ea typeface="+mn-ea"/>
            <a:cs typeface="+mn-cs"/>
          </a:endParaRPr>
        </a:p>
      </dgm:t>
    </dgm:pt>
    <dgm:pt modelId="{61FAD9F6-5EB9-4E25-9A0C-789C155F7175}" type="parTrans" cxnId="{567C12BB-C4C2-4AD0-9D36-4161A962A01E}">
      <dgm:prSet/>
      <dgm:spPr/>
      <dgm:t>
        <a:bodyPr/>
        <a:lstStyle/>
        <a:p>
          <a:endParaRPr lang="en-US"/>
        </a:p>
      </dgm:t>
    </dgm:pt>
    <dgm:pt modelId="{0CF5CC5E-D530-4523-A242-0C070072F066}" type="sibTrans" cxnId="{567C12BB-C4C2-4AD0-9D36-4161A962A01E}">
      <dgm:prSet/>
      <dgm:spPr/>
      <dgm:t>
        <a:bodyPr/>
        <a:lstStyle/>
        <a:p>
          <a:endParaRPr lang="en-US"/>
        </a:p>
      </dgm:t>
    </dgm:pt>
    <dgm:pt modelId="{349C50CA-6783-474B-88B5-959C8D7EFF07}" type="pres">
      <dgm:prSet presAssocID="{A95DD5E8-02A7-4AB9-82C8-8D22262D1E18}" presName="Name0" presStyleCnt="0">
        <dgm:presLayoutVars>
          <dgm:dir/>
          <dgm:resizeHandles val="exact"/>
        </dgm:presLayoutVars>
      </dgm:prSet>
      <dgm:spPr/>
    </dgm:pt>
    <dgm:pt modelId="{4AABB38C-4FB2-4EBF-9549-3DF653181E7C}" type="pres">
      <dgm:prSet presAssocID="{599FB51F-D87A-4021-9B46-8EB958E43198}" presName="node" presStyleLbl="node1" presStyleIdx="0" presStyleCnt="6">
        <dgm:presLayoutVars>
          <dgm:bulletEnabled val="1"/>
        </dgm:presLayoutVars>
      </dgm:prSet>
      <dgm:spPr/>
    </dgm:pt>
    <dgm:pt modelId="{4101F8FC-1502-43B6-A82B-0790AA350152}" type="pres">
      <dgm:prSet presAssocID="{62EABB65-D438-450C-8C16-A2789A7DC296}" presName="sibTrans" presStyleLbl="sibTrans1D1" presStyleIdx="0" presStyleCnt="5"/>
      <dgm:spPr/>
    </dgm:pt>
    <dgm:pt modelId="{BD059814-051F-4C55-8AF5-51105D9EB18C}" type="pres">
      <dgm:prSet presAssocID="{62EABB65-D438-450C-8C16-A2789A7DC296}" presName="connectorText" presStyleLbl="sibTrans1D1" presStyleIdx="0" presStyleCnt="5"/>
      <dgm:spPr/>
    </dgm:pt>
    <dgm:pt modelId="{EC863B63-2E71-47BE-B6F7-93008863A5B7}" type="pres">
      <dgm:prSet presAssocID="{D02AA026-F183-493D-9F43-BA4EA2A3A9F3}" presName="node" presStyleLbl="node1" presStyleIdx="1" presStyleCnt="6">
        <dgm:presLayoutVars>
          <dgm:bulletEnabled val="1"/>
        </dgm:presLayoutVars>
      </dgm:prSet>
      <dgm:spPr/>
    </dgm:pt>
    <dgm:pt modelId="{F09E4A4F-FE6E-413A-889E-D1FC6C53AE7D}" type="pres">
      <dgm:prSet presAssocID="{970C07C4-387C-4AAD-BF29-27DD43756539}" presName="sibTrans" presStyleLbl="sibTrans1D1" presStyleIdx="1" presStyleCnt="5"/>
      <dgm:spPr/>
    </dgm:pt>
    <dgm:pt modelId="{CC0159CE-5165-45EB-ACAC-5D81380CDA25}" type="pres">
      <dgm:prSet presAssocID="{970C07C4-387C-4AAD-BF29-27DD43756539}" presName="connectorText" presStyleLbl="sibTrans1D1" presStyleIdx="1" presStyleCnt="5"/>
      <dgm:spPr/>
    </dgm:pt>
    <dgm:pt modelId="{41656F5C-D2C4-4AE8-8015-2DFD8A2F98DF}" type="pres">
      <dgm:prSet presAssocID="{1DBC9BD1-A3E9-498B-81BF-0FFD98D0256C}" presName="node" presStyleLbl="node1" presStyleIdx="2" presStyleCnt="6">
        <dgm:presLayoutVars>
          <dgm:bulletEnabled val="1"/>
        </dgm:presLayoutVars>
      </dgm:prSet>
      <dgm:spPr/>
    </dgm:pt>
    <dgm:pt modelId="{8B8491B2-56B7-41F7-9277-132FDD5BCD6C}" type="pres">
      <dgm:prSet presAssocID="{7368DB66-5B43-4DEB-B823-C60736DE9242}" presName="sibTrans" presStyleLbl="sibTrans1D1" presStyleIdx="2" presStyleCnt="5"/>
      <dgm:spPr/>
    </dgm:pt>
    <dgm:pt modelId="{71337E50-B1CD-465F-A86B-E6BA418AD2A2}" type="pres">
      <dgm:prSet presAssocID="{7368DB66-5B43-4DEB-B823-C60736DE9242}" presName="connectorText" presStyleLbl="sibTrans1D1" presStyleIdx="2" presStyleCnt="5"/>
      <dgm:spPr/>
    </dgm:pt>
    <dgm:pt modelId="{56D925A9-57AC-4503-A4DE-7A469F1EF319}" type="pres">
      <dgm:prSet presAssocID="{BA79B03F-74FA-4A6F-8263-161C56AD4280}" presName="node" presStyleLbl="node1" presStyleIdx="3" presStyleCnt="6">
        <dgm:presLayoutVars>
          <dgm:bulletEnabled val="1"/>
        </dgm:presLayoutVars>
      </dgm:prSet>
      <dgm:spPr/>
    </dgm:pt>
    <dgm:pt modelId="{40B131B0-45A7-483B-933E-60C4FE2F6C16}" type="pres">
      <dgm:prSet presAssocID="{C4777831-D96D-4419-A5F4-426C81432E51}" presName="sibTrans" presStyleLbl="sibTrans1D1" presStyleIdx="3" presStyleCnt="5"/>
      <dgm:spPr/>
    </dgm:pt>
    <dgm:pt modelId="{66EADCA7-FB6D-4EEA-885D-09826A3C747D}" type="pres">
      <dgm:prSet presAssocID="{C4777831-D96D-4419-A5F4-426C81432E51}" presName="connectorText" presStyleLbl="sibTrans1D1" presStyleIdx="3" presStyleCnt="5"/>
      <dgm:spPr/>
    </dgm:pt>
    <dgm:pt modelId="{00329247-CB1E-4A07-ACE7-78BECE7D2E70}" type="pres">
      <dgm:prSet presAssocID="{F4C75F04-0739-4ABD-902C-A3962CFF88B8}" presName="node" presStyleLbl="node1" presStyleIdx="4" presStyleCnt="6">
        <dgm:presLayoutVars>
          <dgm:bulletEnabled val="1"/>
        </dgm:presLayoutVars>
      </dgm:prSet>
      <dgm:spPr/>
    </dgm:pt>
    <dgm:pt modelId="{050D3B96-0D5C-41CE-BA39-C0821BA2D32A}" type="pres">
      <dgm:prSet presAssocID="{418E2838-F283-4D3B-8A56-39A161CABAF9}" presName="sibTrans" presStyleLbl="sibTrans1D1" presStyleIdx="4" presStyleCnt="5"/>
      <dgm:spPr/>
    </dgm:pt>
    <dgm:pt modelId="{7F937072-AB21-4DCC-8894-9B85C087F2A6}" type="pres">
      <dgm:prSet presAssocID="{418E2838-F283-4D3B-8A56-39A161CABAF9}" presName="connectorText" presStyleLbl="sibTrans1D1" presStyleIdx="4" presStyleCnt="5"/>
      <dgm:spPr/>
    </dgm:pt>
    <dgm:pt modelId="{8593F466-2532-4EA2-92A5-F64C650E5E69}" type="pres">
      <dgm:prSet presAssocID="{0068CC09-BFFD-462D-9CCB-D96D6834F3EA}" presName="node" presStyleLbl="node1" presStyleIdx="5" presStyleCnt="6">
        <dgm:presLayoutVars>
          <dgm:bulletEnabled val="1"/>
        </dgm:presLayoutVars>
      </dgm:prSet>
      <dgm:spPr/>
    </dgm:pt>
  </dgm:ptLst>
  <dgm:cxnLst>
    <dgm:cxn modelId="{AD799105-2767-4E52-8EBB-97837449D490}" type="presOf" srcId="{C4777831-D96D-4419-A5F4-426C81432E51}" destId="{66EADCA7-FB6D-4EEA-885D-09826A3C747D}" srcOrd="1" destOrd="0" presId="urn:microsoft.com/office/officeart/2016/7/layout/RepeatingBendingProcessNew"/>
    <dgm:cxn modelId="{5C12EE09-7762-444F-99AC-40215E240573}" type="presOf" srcId="{418E2838-F283-4D3B-8A56-39A161CABAF9}" destId="{7F937072-AB21-4DCC-8894-9B85C087F2A6}" srcOrd="1" destOrd="0" presId="urn:microsoft.com/office/officeart/2016/7/layout/RepeatingBendingProcessNew"/>
    <dgm:cxn modelId="{EC6B190B-2C46-4F3F-BA77-CC87C30230FE}" type="presOf" srcId="{7368DB66-5B43-4DEB-B823-C60736DE9242}" destId="{71337E50-B1CD-465F-A86B-E6BA418AD2A2}" srcOrd="1" destOrd="0" presId="urn:microsoft.com/office/officeart/2016/7/layout/RepeatingBendingProcessNew"/>
    <dgm:cxn modelId="{0677540F-27CA-4A61-8B1F-D9E12257D5A1}" type="presOf" srcId="{599FB51F-D87A-4021-9B46-8EB958E43198}" destId="{4AABB38C-4FB2-4EBF-9549-3DF653181E7C}" srcOrd="0" destOrd="0" presId="urn:microsoft.com/office/officeart/2016/7/layout/RepeatingBendingProcessNew"/>
    <dgm:cxn modelId="{9C478E3B-753E-4C23-A65E-E9B026991AAC}" type="presOf" srcId="{418E2838-F283-4D3B-8A56-39A161CABAF9}" destId="{050D3B96-0D5C-41CE-BA39-C0821BA2D32A}" srcOrd="0" destOrd="0" presId="urn:microsoft.com/office/officeart/2016/7/layout/RepeatingBendingProcessNew"/>
    <dgm:cxn modelId="{B6153A60-8CB3-46F7-A336-3BA8084A7F60}" srcId="{A95DD5E8-02A7-4AB9-82C8-8D22262D1E18}" destId="{1DBC9BD1-A3E9-498B-81BF-0FFD98D0256C}" srcOrd="2" destOrd="0" parTransId="{A7B46D08-3E48-4AAF-97F9-820F5C4AA64D}" sibTransId="{7368DB66-5B43-4DEB-B823-C60736DE9242}"/>
    <dgm:cxn modelId="{05EFAC61-7E7E-4DCB-A935-F3307EAB9C9A}" type="presOf" srcId="{F4C75F04-0739-4ABD-902C-A3962CFF88B8}" destId="{00329247-CB1E-4A07-ACE7-78BECE7D2E70}" srcOrd="0" destOrd="0" presId="urn:microsoft.com/office/officeart/2016/7/layout/RepeatingBendingProcessNew"/>
    <dgm:cxn modelId="{588D1168-F1FE-4151-9AFC-8DCB4C6EFE45}" type="presOf" srcId="{C4777831-D96D-4419-A5F4-426C81432E51}" destId="{40B131B0-45A7-483B-933E-60C4FE2F6C16}" srcOrd="0" destOrd="0" presId="urn:microsoft.com/office/officeart/2016/7/layout/RepeatingBendingProcessNew"/>
    <dgm:cxn modelId="{EFD4FD69-DFFC-49F1-BA7F-C58DDA2795BB}" type="presOf" srcId="{1DBC9BD1-A3E9-498B-81BF-0FFD98D0256C}" destId="{41656F5C-D2C4-4AE8-8015-2DFD8A2F98DF}" srcOrd="0" destOrd="0" presId="urn:microsoft.com/office/officeart/2016/7/layout/RepeatingBendingProcessNew"/>
    <dgm:cxn modelId="{2459326B-AA23-438F-B990-1C92A6634FC0}" type="presOf" srcId="{7368DB66-5B43-4DEB-B823-C60736DE9242}" destId="{8B8491B2-56B7-41F7-9277-132FDD5BCD6C}" srcOrd="0" destOrd="0" presId="urn:microsoft.com/office/officeart/2016/7/layout/RepeatingBendingProcessNew"/>
    <dgm:cxn modelId="{C145AA4E-DFA7-47A5-8E4A-025AA35EC557}" type="presOf" srcId="{970C07C4-387C-4AAD-BF29-27DD43756539}" destId="{F09E4A4F-FE6E-413A-889E-D1FC6C53AE7D}" srcOrd="0" destOrd="0" presId="urn:microsoft.com/office/officeart/2016/7/layout/RepeatingBendingProcessNew"/>
    <dgm:cxn modelId="{DD158D4F-C179-451C-9412-7F2DA602F6A3}" srcId="{A95DD5E8-02A7-4AB9-82C8-8D22262D1E18}" destId="{D02AA026-F183-493D-9F43-BA4EA2A3A9F3}" srcOrd="1" destOrd="0" parTransId="{13B06833-358B-4CC9-959D-A0D70AD4B135}" sibTransId="{970C07C4-387C-4AAD-BF29-27DD43756539}"/>
    <dgm:cxn modelId="{3848B57D-44B2-4AA4-8810-5CE3530DB845}" type="presOf" srcId="{62EABB65-D438-450C-8C16-A2789A7DC296}" destId="{4101F8FC-1502-43B6-A82B-0790AA350152}" srcOrd="0" destOrd="0" presId="urn:microsoft.com/office/officeart/2016/7/layout/RepeatingBendingProcessNew"/>
    <dgm:cxn modelId="{222FA98C-743A-4A07-B910-D4FBF9E94909}" srcId="{A95DD5E8-02A7-4AB9-82C8-8D22262D1E18}" destId="{F4C75F04-0739-4ABD-902C-A3962CFF88B8}" srcOrd="4" destOrd="0" parTransId="{9F155465-AA23-4FAD-961A-00A2D55FE13A}" sibTransId="{418E2838-F283-4D3B-8A56-39A161CABAF9}"/>
    <dgm:cxn modelId="{18D2428D-B6A2-472D-A5E1-55BF14ECBAC8}" type="presOf" srcId="{0068CC09-BFFD-462D-9CCB-D96D6834F3EA}" destId="{8593F466-2532-4EA2-92A5-F64C650E5E69}" srcOrd="0" destOrd="0" presId="urn:microsoft.com/office/officeart/2016/7/layout/RepeatingBendingProcessNew"/>
    <dgm:cxn modelId="{07DF5D8F-46B1-4120-A84B-A3D78F9B40D3}" type="presOf" srcId="{D02AA026-F183-493D-9F43-BA4EA2A3A9F3}" destId="{EC863B63-2E71-47BE-B6F7-93008863A5B7}" srcOrd="0" destOrd="0" presId="urn:microsoft.com/office/officeart/2016/7/layout/RepeatingBendingProcessNew"/>
    <dgm:cxn modelId="{9C6F6EA4-DD50-4426-B591-AD2ECFEF3DE8}" srcId="{A95DD5E8-02A7-4AB9-82C8-8D22262D1E18}" destId="{599FB51F-D87A-4021-9B46-8EB958E43198}" srcOrd="0" destOrd="0" parTransId="{59EC8711-F129-4DF8-BF2C-A08702605D88}" sibTransId="{62EABB65-D438-450C-8C16-A2789A7DC296}"/>
    <dgm:cxn modelId="{567C12BB-C4C2-4AD0-9D36-4161A962A01E}" srcId="{A95DD5E8-02A7-4AB9-82C8-8D22262D1E18}" destId="{0068CC09-BFFD-462D-9CCB-D96D6834F3EA}" srcOrd="5" destOrd="0" parTransId="{61FAD9F6-5EB9-4E25-9A0C-789C155F7175}" sibTransId="{0CF5CC5E-D530-4523-A242-0C070072F066}"/>
    <dgm:cxn modelId="{2EEDD1E0-C2AF-4B54-AE8C-E920D6F96F88}" type="presOf" srcId="{970C07C4-387C-4AAD-BF29-27DD43756539}" destId="{CC0159CE-5165-45EB-ACAC-5D81380CDA25}" srcOrd="1" destOrd="0" presId="urn:microsoft.com/office/officeart/2016/7/layout/RepeatingBendingProcessNew"/>
    <dgm:cxn modelId="{13D9C9F3-B1DF-4139-B091-60557D29210B}" type="presOf" srcId="{BA79B03F-74FA-4A6F-8263-161C56AD4280}" destId="{56D925A9-57AC-4503-A4DE-7A469F1EF319}" srcOrd="0" destOrd="0" presId="urn:microsoft.com/office/officeart/2016/7/layout/RepeatingBendingProcessNew"/>
    <dgm:cxn modelId="{F978A0F4-C9C8-4193-A55D-75095551575E}" srcId="{A95DD5E8-02A7-4AB9-82C8-8D22262D1E18}" destId="{BA79B03F-74FA-4A6F-8263-161C56AD4280}" srcOrd="3" destOrd="0" parTransId="{3DED668F-A6E1-45B9-97D6-D60F57EE93F3}" sibTransId="{C4777831-D96D-4419-A5F4-426C81432E51}"/>
    <dgm:cxn modelId="{B27466F6-440C-426A-94AF-F3F9E18CE370}" type="presOf" srcId="{62EABB65-D438-450C-8C16-A2789A7DC296}" destId="{BD059814-051F-4C55-8AF5-51105D9EB18C}" srcOrd="1" destOrd="0" presId="urn:microsoft.com/office/officeart/2016/7/layout/RepeatingBendingProcessNew"/>
    <dgm:cxn modelId="{1E06A9F6-874E-4FA9-931E-E92BDB559C62}" type="presOf" srcId="{A95DD5E8-02A7-4AB9-82C8-8D22262D1E18}" destId="{349C50CA-6783-474B-88B5-959C8D7EFF07}" srcOrd="0" destOrd="0" presId="urn:microsoft.com/office/officeart/2016/7/layout/RepeatingBendingProcessNew"/>
    <dgm:cxn modelId="{E7288789-BC78-4D42-83C0-12FCE4735694}" type="presParOf" srcId="{349C50CA-6783-474B-88B5-959C8D7EFF07}" destId="{4AABB38C-4FB2-4EBF-9549-3DF653181E7C}" srcOrd="0" destOrd="0" presId="urn:microsoft.com/office/officeart/2016/7/layout/RepeatingBendingProcessNew"/>
    <dgm:cxn modelId="{6FD742DB-1B1F-4813-9462-F7CB0804E16E}" type="presParOf" srcId="{349C50CA-6783-474B-88B5-959C8D7EFF07}" destId="{4101F8FC-1502-43B6-A82B-0790AA350152}" srcOrd="1" destOrd="0" presId="urn:microsoft.com/office/officeart/2016/7/layout/RepeatingBendingProcessNew"/>
    <dgm:cxn modelId="{374EDEC2-F5F0-4DCD-A33C-D283701D61A9}" type="presParOf" srcId="{4101F8FC-1502-43B6-A82B-0790AA350152}" destId="{BD059814-051F-4C55-8AF5-51105D9EB18C}" srcOrd="0" destOrd="0" presId="urn:microsoft.com/office/officeart/2016/7/layout/RepeatingBendingProcessNew"/>
    <dgm:cxn modelId="{3A5DA81B-BD0E-46FA-863E-C2A014514546}" type="presParOf" srcId="{349C50CA-6783-474B-88B5-959C8D7EFF07}" destId="{EC863B63-2E71-47BE-B6F7-93008863A5B7}" srcOrd="2" destOrd="0" presId="urn:microsoft.com/office/officeart/2016/7/layout/RepeatingBendingProcessNew"/>
    <dgm:cxn modelId="{330CF68A-04CD-40E9-9ED5-3A4B5FC5DFB9}" type="presParOf" srcId="{349C50CA-6783-474B-88B5-959C8D7EFF07}" destId="{F09E4A4F-FE6E-413A-889E-D1FC6C53AE7D}" srcOrd="3" destOrd="0" presId="urn:microsoft.com/office/officeart/2016/7/layout/RepeatingBendingProcessNew"/>
    <dgm:cxn modelId="{7456F12E-E51E-470B-8557-181E6C0912B6}" type="presParOf" srcId="{F09E4A4F-FE6E-413A-889E-D1FC6C53AE7D}" destId="{CC0159CE-5165-45EB-ACAC-5D81380CDA25}" srcOrd="0" destOrd="0" presId="urn:microsoft.com/office/officeart/2016/7/layout/RepeatingBendingProcessNew"/>
    <dgm:cxn modelId="{41611F79-1E10-416F-BA11-94D9EFA97EA6}" type="presParOf" srcId="{349C50CA-6783-474B-88B5-959C8D7EFF07}" destId="{41656F5C-D2C4-4AE8-8015-2DFD8A2F98DF}" srcOrd="4" destOrd="0" presId="urn:microsoft.com/office/officeart/2016/7/layout/RepeatingBendingProcessNew"/>
    <dgm:cxn modelId="{9DA4044E-F76F-4138-B69A-3612DAF5A581}" type="presParOf" srcId="{349C50CA-6783-474B-88B5-959C8D7EFF07}" destId="{8B8491B2-56B7-41F7-9277-132FDD5BCD6C}" srcOrd="5" destOrd="0" presId="urn:microsoft.com/office/officeart/2016/7/layout/RepeatingBendingProcessNew"/>
    <dgm:cxn modelId="{F676918D-8E77-4778-8400-368C04E3E11C}" type="presParOf" srcId="{8B8491B2-56B7-41F7-9277-132FDD5BCD6C}" destId="{71337E50-B1CD-465F-A86B-E6BA418AD2A2}" srcOrd="0" destOrd="0" presId="urn:microsoft.com/office/officeart/2016/7/layout/RepeatingBendingProcessNew"/>
    <dgm:cxn modelId="{157DC0D0-4608-4F12-A643-AA82EB9A81F7}" type="presParOf" srcId="{349C50CA-6783-474B-88B5-959C8D7EFF07}" destId="{56D925A9-57AC-4503-A4DE-7A469F1EF319}" srcOrd="6" destOrd="0" presId="urn:microsoft.com/office/officeart/2016/7/layout/RepeatingBendingProcessNew"/>
    <dgm:cxn modelId="{3CB278D5-B057-4E73-AA62-E39FCD8A897B}" type="presParOf" srcId="{349C50CA-6783-474B-88B5-959C8D7EFF07}" destId="{40B131B0-45A7-483B-933E-60C4FE2F6C16}" srcOrd="7" destOrd="0" presId="urn:microsoft.com/office/officeart/2016/7/layout/RepeatingBendingProcessNew"/>
    <dgm:cxn modelId="{07426641-F18B-4817-8998-9678B8C210D9}" type="presParOf" srcId="{40B131B0-45A7-483B-933E-60C4FE2F6C16}" destId="{66EADCA7-FB6D-4EEA-885D-09826A3C747D}" srcOrd="0" destOrd="0" presId="urn:microsoft.com/office/officeart/2016/7/layout/RepeatingBendingProcessNew"/>
    <dgm:cxn modelId="{E6438B14-DB99-4328-A532-48F5169D789C}" type="presParOf" srcId="{349C50CA-6783-474B-88B5-959C8D7EFF07}" destId="{00329247-CB1E-4A07-ACE7-78BECE7D2E70}" srcOrd="8" destOrd="0" presId="urn:microsoft.com/office/officeart/2016/7/layout/RepeatingBendingProcessNew"/>
    <dgm:cxn modelId="{B98106F3-FA0A-4622-BD8F-FA1A46B8DD37}" type="presParOf" srcId="{349C50CA-6783-474B-88B5-959C8D7EFF07}" destId="{050D3B96-0D5C-41CE-BA39-C0821BA2D32A}" srcOrd="9" destOrd="0" presId="urn:microsoft.com/office/officeart/2016/7/layout/RepeatingBendingProcessNew"/>
    <dgm:cxn modelId="{607DDA1C-36FF-4285-BB89-9A9DD4041B32}" type="presParOf" srcId="{050D3B96-0D5C-41CE-BA39-C0821BA2D32A}" destId="{7F937072-AB21-4DCC-8894-9B85C087F2A6}" srcOrd="0" destOrd="0" presId="urn:microsoft.com/office/officeart/2016/7/layout/RepeatingBendingProcessNew"/>
    <dgm:cxn modelId="{E583698E-5228-4728-888E-318FC1927835}" type="presParOf" srcId="{349C50CA-6783-474B-88B5-959C8D7EFF07}" destId="{8593F466-2532-4EA2-92A5-F64C650E5E69}"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EC3DF9D-937A-4682-A3D4-2E24236BB01B}"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852FC9E6-C329-4D23-A4AC-5AEAB157F446}">
      <dgm:prSet/>
      <dgm:spPr/>
      <dgm:t>
        <a:bodyPr/>
        <a:lstStyle/>
        <a:p>
          <a:r>
            <a:rPr lang="en-US"/>
            <a:t>CREATE Command</a:t>
          </a:r>
        </a:p>
      </dgm:t>
    </dgm:pt>
    <dgm:pt modelId="{D92867F3-C37B-431A-AE4A-2C1A6B45B1CF}" type="parTrans" cxnId="{6F848C85-FC72-4B09-A65A-F461045D237B}">
      <dgm:prSet/>
      <dgm:spPr/>
      <dgm:t>
        <a:bodyPr/>
        <a:lstStyle/>
        <a:p>
          <a:endParaRPr lang="en-US"/>
        </a:p>
      </dgm:t>
    </dgm:pt>
    <dgm:pt modelId="{5BA12279-83A8-4436-A594-066202347B0B}" type="sibTrans" cxnId="{6F848C85-FC72-4B09-A65A-F461045D237B}">
      <dgm:prSet/>
      <dgm:spPr/>
      <dgm:t>
        <a:bodyPr/>
        <a:lstStyle/>
        <a:p>
          <a:endParaRPr lang="en-US"/>
        </a:p>
      </dgm:t>
    </dgm:pt>
    <dgm:pt modelId="{999A678D-E659-4C68-BE40-E94C0F0A05C0}">
      <dgm:prSet/>
      <dgm:spPr/>
      <dgm:t>
        <a:bodyPr/>
        <a:lstStyle/>
        <a:p>
          <a:r>
            <a:rPr lang="en-US"/>
            <a:t>This command helps in creating the new database, new table, table view, and other objects of the database.</a:t>
          </a:r>
        </a:p>
      </dgm:t>
    </dgm:pt>
    <dgm:pt modelId="{6BB6EB3B-11A7-43F7-9FAC-7CE4BD666B87}" type="parTrans" cxnId="{684445C1-6C0D-4471-8834-E3677CB80333}">
      <dgm:prSet/>
      <dgm:spPr/>
      <dgm:t>
        <a:bodyPr/>
        <a:lstStyle/>
        <a:p>
          <a:endParaRPr lang="en-US"/>
        </a:p>
      </dgm:t>
    </dgm:pt>
    <dgm:pt modelId="{239CB4D7-2516-4FB3-8491-9B06C189C848}" type="sibTrans" cxnId="{684445C1-6C0D-4471-8834-E3677CB80333}">
      <dgm:prSet/>
      <dgm:spPr/>
      <dgm:t>
        <a:bodyPr/>
        <a:lstStyle/>
        <a:p>
          <a:endParaRPr lang="en-US"/>
        </a:p>
      </dgm:t>
    </dgm:pt>
    <dgm:pt modelId="{0A4F88F5-726D-48AE-979C-323698DB9822}">
      <dgm:prSet/>
      <dgm:spPr/>
      <dgm:t>
        <a:bodyPr/>
        <a:lstStyle/>
        <a:p>
          <a:r>
            <a:rPr lang="en-US" dirty="0"/>
            <a:t>UPDATE Command</a:t>
          </a:r>
        </a:p>
      </dgm:t>
    </dgm:pt>
    <dgm:pt modelId="{3FE5D45B-8446-4BF8-B0A4-0B7CD62BCD53}" type="parTrans" cxnId="{95BD42E3-5864-4BBA-ABBA-35525BAEABC4}">
      <dgm:prSet/>
      <dgm:spPr/>
      <dgm:t>
        <a:bodyPr/>
        <a:lstStyle/>
        <a:p>
          <a:endParaRPr lang="en-US"/>
        </a:p>
      </dgm:t>
    </dgm:pt>
    <dgm:pt modelId="{6BD86336-60DD-4254-B487-BF78F4A4ED17}" type="sibTrans" cxnId="{95BD42E3-5864-4BBA-ABBA-35525BAEABC4}">
      <dgm:prSet/>
      <dgm:spPr/>
      <dgm:t>
        <a:bodyPr/>
        <a:lstStyle/>
        <a:p>
          <a:endParaRPr lang="en-US"/>
        </a:p>
      </dgm:t>
    </dgm:pt>
    <dgm:pt modelId="{A8788B0B-E761-4EEB-95C1-453944A3D148}">
      <dgm:prSet/>
      <dgm:spPr/>
      <dgm:t>
        <a:bodyPr/>
        <a:lstStyle/>
        <a:p>
          <a:r>
            <a:rPr lang="en-US" dirty="0"/>
            <a:t>This command helps in updating or changing the stored data in the database.</a:t>
          </a:r>
        </a:p>
      </dgm:t>
    </dgm:pt>
    <dgm:pt modelId="{1CCC885E-D72F-4494-BB41-6B41611EFDDD}" type="parTrans" cxnId="{7AB4355C-6A24-4B8E-B19F-74F0D1728BAA}">
      <dgm:prSet/>
      <dgm:spPr/>
      <dgm:t>
        <a:bodyPr/>
        <a:lstStyle/>
        <a:p>
          <a:endParaRPr lang="en-US"/>
        </a:p>
      </dgm:t>
    </dgm:pt>
    <dgm:pt modelId="{849EF6F9-D3AF-4BC5-A5EF-90273F757BB6}" type="sibTrans" cxnId="{7AB4355C-6A24-4B8E-B19F-74F0D1728BAA}">
      <dgm:prSet/>
      <dgm:spPr/>
      <dgm:t>
        <a:bodyPr/>
        <a:lstStyle/>
        <a:p>
          <a:endParaRPr lang="en-US"/>
        </a:p>
      </dgm:t>
    </dgm:pt>
    <dgm:pt modelId="{7E71F7C5-CD37-4208-AA47-2D11B876ADB3}">
      <dgm:prSet/>
      <dgm:spPr/>
      <dgm:t>
        <a:bodyPr/>
        <a:lstStyle/>
        <a:p>
          <a:r>
            <a:rPr lang="en-US"/>
            <a:t>DELETE Command</a:t>
          </a:r>
        </a:p>
      </dgm:t>
    </dgm:pt>
    <dgm:pt modelId="{CC4744AA-D564-4199-8EA5-DF20387565CE}" type="parTrans" cxnId="{611C3250-D458-4928-9EAE-2ED78C18A17A}">
      <dgm:prSet/>
      <dgm:spPr/>
      <dgm:t>
        <a:bodyPr/>
        <a:lstStyle/>
        <a:p>
          <a:endParaRPr lang="en-US"/>
        </a:p>
      </dgm:t>
    </dgm:pt>
    <dgm:pt modelId="{8F58F15A-1047-4695-B3B6-583585C8CCA6}" type="sibTrans" cxnId="{611C3250-D458-4928-9EAE-2ED78C18A17A}">
      <dgm:prSet/>
      <dgm:spPr/>
      <dgm:t>
        <a:bodyPr/>
        <a:lstStyle/>
        <a:p>
          <a:endParaRPr lang="en-US"/>
        </a:p>
      </dgm:t>
    </dgm:pt>
    <dgm:pt modelId="{9200D14C-D214-4B7B-9546-3975299A26FD}">
      <dgm:prSet/>
      <dgm:spPr/>
      <dgm:t>
        <a:bodyPr/>
        <a:lstStyle/>
        <a:p>
          <a:r>
            <a:rPr lang="en-US"/>
            <a:t>This command helps in removing or erasing the saved records from the database tables. It erases single or multiple tuples from the tables of the database.</a:t>
          </a:r>
        </a:p>
      </dgm:t>
    </dgm:pt>
    <dgm:pt modelId="{D2C0ED38-E5B6-4141-A8DF-821D29EF2D4B}" type="parTrans" cxnId="{DCBB5629-0DB7-4BDD-9090-C9DE4C5FF348}">
      <dgm:prSet/>
      <dgm:spPr/>
      <dgm:t>
        <a:bodyPr/>
        <a:lstStyle/>
        <a:p>
          <a:endParaRPr lang="en-US"/>
        </a:p>
      </dgm:t>
    </dgm:pt>
    <dgm:pt modelId="{B8C02570-DBCF-449B-94F6-1BCDC53CDC83}" type="sibTrans" cxnId="{DCBB5629-0DB7-4BDD-9090-C9DE4C5FF348}">
      <dgm:prSet/>
      <dgm:spPr/>
      <dgm:t>
        <a:bodyPr/>
        <a:lstStyle/>
        <a:p>
          <a:endParaRPr lang="en-US"/>
        </a:p>
      </dgm:t>
    </dgm:pt>
    <dgm:pt modelId="{39408FED-67AB-43F7-A783-205A9BEADAB7}">
      <dgm:prSet/>
      <dgm:spPr/>
      <dgm:t>
        <a:bodyPr/>
        <a:lstStyle/>
        <a:p>
          <a:r>
            <a:rPr lang="en-US"/>
            <a:t>SELECT Command</a:t>
          </a:r>
        </a:p>
      </dgm:t>
    </dgm:pt>
    <dgm:pt modelId="{4F5A0F68-EF31-4CE0-B7F5-13E088EF4860}" type="parTrans" cxnId="{7E3A45FA-2B65-4F02-AE15-8403F08C16D4}">
      <dgm:prSet/>
      <dgm:spPr/>
      <dgm:t>
        <a:bodyPr/>
        <a:lstStyle/>
        <a:p>
          <a:endParaRPr lang="en-US"/>
        </a:p>
      </dgm:t>
    </dgm:pt>
    <dgm:pt modelId="{B92F90D5-5732-4B54-A2D1-A81220334999}" type="sibTrans" cxnId="{7E3A45FA-2B65-4F02-AE15-8403F08C16D4}">
      <dgm:prSet/>
      <dgm:spPr/>
      <dgm:t>
        <a:bodyPr/>
        <a:lstStyle/>
        <a:p>
          <a:endParaRPr lang="en-US"/>
        </a:p>
      </dgm:t>
    </dgm:pt>
    <dgm:pt modelId="{4D0B923D-1B78-41E2-B948-1DE22A3AB674}">
      <dgm:prSet/>
      <dgm:spPr/>
      <dgm:t>
        <a:bodyPr/>
        <a:lstStyle/>
        <a:p>
          <a:r>
            <a:rPr lang="en-US"/>
            <a:t>This command helps in accessing the single or multiple rows from one or multiple tables of the database. We can also use this command with the WHERE clause.</a:t>
          </a:r>
        </a:p>
      </dgm:t>
    </dgm:pt>
    <dgm:pt modelId="{F3408AA5-8B0B-4AC6-8AF8-9CF803AC5865}" type="parTrans" cxnId="{2B772537-01A6-492F-BFB6-CAF5E811BD9F}">
      <dgm:prSet/>
      <dgm:spPr/>
      <dgm:t>
        <a:bodyPr/>
        <a:lstStyle/>
        <a:p>
          <a:endParaRPr lang="en-US"/>
        </a:p>
      </dgm:t>
    </dgm:pt>
    <dgm:pt modelId="{38846670-9060-41C6-A0CE-FD2DE8D9C21B}" type="sibTrans" cxnId="{2B772537-01A6-492F-BFB6-CAF5E811BD9F}">
      <dgm:prSet/>
      <dgm:spPr/>
      <dgm:t>
        <a:bodyPr/>
        <a:lstStyle/>
        <a:p>
          <a:endParaRPr lang="en-US"/>
        </a:p>
      </dgm:t>
    </dgm:pt>
    <dgm:pt modelId="{0E92E68D-EE1C-487E-A474-A339015CFFEE}">
      <dgm:prSet/>
      <dgm:spPr/>
      <dgm:t>
        <a:bodyPr/>
        <a:lstStyle/>
        <a:p>
          <a:r>
            <a:rPr lang="en-US"/>
            <a:t>DROP Command</a:t>
          </a:r>
        </a:p>
      </dgm:t>
    </dgm:pt>
    <dgm:pt modelId="{E0C2CB3C-1BAA-4E89-9762-10F04928C93B}" type="parTrans" cxnId="{2B8AD678-43BB-4263-947E-ADFA65A1D309}">
      <dgm:prSet/>
      <dgm:spPr/>
      <dgm:t>
        <a:bodyPr/>
        <a:lstStyle/>
        <a:p>
          <a:endParaRPr lang="en-US"/>
        </a:p>
      </dgm:t>
    </dgm:pt>
    <dgm:pt modelId="{28E52ABD-F3CA-48BB-83AF-B8764642DD00}" type="sibTrans" cxnId="{2B8AD678-43BB-4263-947E-ADFA65A1D309}">
      <dgm:prSet/>
      <dgm:spPr/>
      <dgm:t>
        <a:bodyPr/>
        <a:lstStyle/>
        <a:p>
          <a:endParaRPr lang="en-US"/>
        </a:p>
      </dgm:t>
    </dgm:pt>
    <dgm:pt modelId="{DDC71CA0-7571-415D-ACAF-627A5DFBCB7F}">
      <dgm:prSet/>
      <dgm:spPr/>
      <dgm:t>
        <a:bodyPr/>
        <a:lstStyle/>
        <a:p>
          <a:r>
            <a:rPr lang="en-US"/>
            <a:t>This command helps in deleting the entire table, table view, and other objects from the database.</a:t>
          </a:r>
        </a:p>
      </dgm:t>
    </dgm:pt>
    <dgm:pt modelId="{213472CA-36E2-4375-B9DF-3E8560316523}" type="parTrans" cxnId="{6BE1ACB2-7254-4F73-9CB0-90A7C077C280}">
      <dgm:prSet/>
      <dgm:spPr/>
      <dgm:t>
        <a:bodyPr/>
        <a:lstStyle/>
        <a:p>
          <a:endParaRPr lang="en-US"/>
        </a:p>
      </dgm:t>
    </dgm:pt>
    <dgm:pt modelId="{EA1D8D08-7542-4BC8-BFDA-E759870CBE90}" type="sibTrans" cxnId="{6BE1ACB2-7254-4F73-9CB0-90A7C077C280}">
      <dgm:prSet/>
      <dgm:spPr/>
      <dgm:t>
        <a:bodyPr/>
        <a:lstStyle/>
        <a:p>
          <a:endParaRPr lang="en-US"/>
        </a:p>
      </dgm:t>
    </dgm:pt>
    <dgm:pt modelId="{56BC2E6E-E514-4022-B1E7-3007883D77A4}">
      <dgm:prSet/>
      <dgm:spPr/>
      <dgm:t>
        <a:bodyPr/>
        <a:lstStyle/>
        <a:p>
          <a:r>
            <a:rPr lang="en-US"/>
            <a:t>INSERT Command</a:t>
          </a:r>
        </a:p>
      </dgm:t>
    </dgm:pt>
    <dgm:pt modelId="{F3453E25-415D-4ECD-B39D-D47658F7FC3F}" type="parTrans" cxnId="{F2365B68-9339-4720-B438-2D545195E157}">
      <dgm:prSet/>
      <dgm:spPr/>
      <dgm:t>
        <a:bodyPr/>
        <a:lstStyle/>
        <a:p>
          <a:endParaRPr lang="en-US"/>
        </a:p>
      </dgm:t>
    </dgm:pt>
    <dgm:pt modelId="{43D6B364-142E-4A91-BC91-E9AD41FD36AD}" type="sibTrans" cxnId="{F2365B68-9339-4720-B438-2D545195E157}">
      <dgm:prSet/>
      <dgm:spPr/>
      <dgm:t>
        <a:bodyPr/>
        <a:lstStyle/>
        <a:p>
          <a:endParaRPr lang="en-US"/>
        </a:p>
      </dgm:t>
    </dgm:pt>
    <dgm:pt modelId="{10F42E4B-80EF-41F9-9FDE-31D4A8B13095}">
      <dgm:prSet/>
      <dgm:spPr/>
      <dgm:t>
        <a:bodyPr/>
        <a:lstStyle/>
        <a:p>
          <a:r>
            <a:rPr lang="en-US"/>
            <a:t>This command helps in inserting the data or records into the database tables. We can easily insert the records in single as well as multiple rows of the table.</a:t>
          </a:r>
        </a:p>
      </dgm:t>
    </dgm:pt>
    <dgm:pt modelId="{9848929E-5CA4-44B0-B826-E6E619533931}" type="parTrans" cxnId="{74E00519-2D5C-4A2C-AB19-B28C41A1C206}">
      <dgm:prSet/>
      <dgm:spPr/>
      <dgm:t>
        <a:bodyPr/>
        <a:lstStyle/>
        <a:p>
          <a:endParaRPr lang="en-US"/>
        </a:p>
      </dgm:t>
    </dgm:pt>
    <dgm:pt modelId="{24C5865F-C3A2-4E35-AF93-DA2D6647CA0B}" type="sibTrans" cxnId="{74E00519-2D5C-4A2C-AB19-B28C41A1C206}">
      <dgm:prSet/>
      <dgm:spPr/>
      <dgm:t>
        <a:bodyPr/>
        <a:lstStyle/>
        <a:p>
          <a:endParaRPr lang="en-US"/>
        </a:p>
      </dgm:t>
    </dgm:pt>
    <dgm:pt modelId="{48B7B8A5-2F05-46B7-82A6-E1461CB3304E}" type="pres">
      <dgm:prSet presAssocID="{7EC3DF9D-937A-4682-A3D4-2E24236BB01B}" presName="diagram" presStyleCnt="0">
        <dgm:presLayoutVars>
          <dgm:dir/>
          <dgm:resizeHandles val="exact"/>
        </dgm:presLayoutVars>
      </dgm:prSet>
      <dgm:spPr/>
    </dgm:pt>
    <dgm:pt modelId="{3347F4CB-5092-47A7-A2E0-C3BF39E5D1D8}" type="pres">
      <dgm:prSet presAssocID="{852FC9E6-C329-4D23-A4AC-5AEAB157F446}" presName="node" presStyleLbl="node1" presStyleIdx="0" presStyleCnt="6">
        <dgm:presLayoutVars>
          <dgm:bulletEnabled val="1"/>
        </dgm:presLayoutVars>
      </dgm:prSet>
      <dgm:spPr/>
    </dgm:pt>
    <dgm:pt modelId="{F20F6CE1-40AE-4317-BE63-7A34148F486B}" type="pres">
      <dgm:prSet presAssocID="{5BA12279-83A8-4436-A594-066202347B0B}" presName="sibTrans" presStyleCnt="0"/>
      <dgm:spPr/>
    </dgm:pt>
    <dgm:pt modelId="{6645B597-F042-4CA7-8C9E-0D68D4EB1D00}" type="pres">
      <dgm:prSet presAssocID="{0A4F88F5-726D-48AE-979C-323698DB9822}" presName="node" presStyleLbl="node1" presStyleIdx="1" presStyleCnt="6">
        <dgm:presLayoutVars>
          <dgm:bulletEnabled val="1"/>
        </dgm:presLayoutVars>
      </dgm:prSet>
      <dgm:spPr/>
    </dgm:pt>
    <dgm:pt modelId="{085C55EC-3988-4353-82B5-8A31CDA58BC3}" type="pres">
      <dgm:prSet presAssocID="{6BD86336-60DD-4254-B487-BF78F4A4ED17}" presName="sibTrans" presStyleCnt="0"/>
      <dgm:spPr/>
    </dgm:pt>
    <dgm:pt modelId="{8062C547-FD00-45FC-94C7-313AB3685D7F}" type="pres">
      <dgm:prSet presAssocID="{7E71F7C5-CD37-4208-AA47-2D11B876ADB3}" presName="node" presStyleLbl="node1" presStyleIdx="2" presStyleCnt="6">
        <dgm:presLayoutVars>
          <dgm:bulletEnabled val="1"/>
        </dgm:presLayoutVars>
      </dgm:prSet>
      <dgm:spPr/>
    </dgm:pt>
    <dgm:pt modelId="{CC305496-BC82-40F6-BC41-8C3061935DFF}" type="pres">
      <dgm:prSet presAssocID="{8F58F15A-1047-4695-B3B6-583585C8CCA6}" presName="sibTrans" presStyleCnt="0"/>
      <dgm:spPr/>
    </dgm:pt>
    <dgm:pt modelId="{B70C726D-624E-4D3C-B48A-75B7D9FD62D5}" type="pres">
      <dgm:prSet presAssocID="{39408FED-67AB-43F7-A783-205A9BEADAB7}" presName="node" presStyleLbl="node1" presStyleIdx="3" presStyleCnt="6">
        <dgm:presLayoutVars>
          <dgm:bulletEnabled val="1"/>
        </dgm:presLayoutVars>
      </dgm:prSet>
      <dgm:spPr/>
    </dgm:pt>
    <dgm:pt modelId="{5D0163B4-06F7-4D26-B864-ADFC7F3D92D0}" type="pres">
      <dgm:prSet presAssocID="{B92F90D5-5732-4B54-A2D1-A81220334999}" presName="sibTrans" presStyleCnt="0"/>
      <dgm:spPr/>
    </dgm:pt>
    <dgm:pt modelId="{34E89BE4-F946-4F2A-84E3-518F77DB9580}" type="pres">
      <dgm:prSet presAssocID="{0E92E68D-EE1C-487E-A474-A339015CFFEE}" presName="node" presStyleLbl="node1" presStyleIdx="4" presStyleCnt="6">
        <dgm:presLayoutVars>
          <dgm:bulletEnabled val="1"/>
        </dgm:presLayoutVars>
      </dgm:prSet>
      <dgm:spPr/>
    </dgm:pt>
    <dgm:pt modelId="{15478F39-D78C-47A2-B4DF-26A76CC6BB9A}" type="pres">
      <dgm:prSet presAssocID="{28E52ABD-F3CA-48BB-83AF-B8764642DD00}" presName="sibTrans" presStyleCnt="0"/>
      <dgm:spPr/>
    </dgm:pt>
    <dgm:pt modelId="{0A599585-FD74-4DA7-A8EE-92A51D932EFA}" type="pres">
      <dgm:prSet presAssocID="{56BC2E6E-E514-4022-B1E7-3007883D77A4}" presName="node" presStyleLbl="node1" presStyleIdx="5" presStyleCnt="6">
        <dgm:presLayoutVars>
          <dgm:bulletEnabled val="1"/>
        </dgm:presLayoutVars>
      </dgm:prSet>
      <dgm:spPr/>
    </dgm:pt>
  </dgm:ptLst>
  <dgm:cxnLst>
    <dgm:cxn modelId="{22C56D02-7C4B-4AE5-A035-4BC95FA774E1}" type="presOf" srcId="{0E92E68D-EE1C-487E-A474-A339015CFFEE}" destId="{34E89BE4-F946-4F2A-84E3-518F77DB9580}" srcOrd="0" destOrd="0" presId="urn:microsoft.com/office/officeart/2005/8/layout/default"/>
    <dgm:cxn modelId="{76E38A08-DC5B-43FB-A06E-818420B69802}" type="presOf" srcId="{9200D14C-D214-4B7B-9546-3975299A26FD}" destId="{8062C547-FD00-45FC-94C7-313AB3685D7F}" srcOrd="0" destOrd="1" presId="urn:microsoft.com/office/officeart/2005/8/layout/default"/>
    <dgm:cxn modelId="{7D540E09-8A47-4FA4-9752-89257E5800F2}" type="presOf" srcId="{DDC71CA0-7571-415D-ACAF-627A5DFBCB7F}" destId="{34E89BE4-F946-4F2A-84E3-518F77DB9580}" srcOrd="0" destOrd="1" presId="urn:microsoft.com/office/officeart/2005/8/layout/default"/>
    <dgm:cxn modelId="{74B3FE0A-A82F-48AF-BB5C-555C0AE7CBBD}" type="presOf" srcId="{56BC2E6E-E514-4022-B1E7-3007883D77A4}" destId="{0A599585-FD74-4DA7-A8EE-92A51D932EFA}" srcOrd="0" destOrd="0" presId="urn:microsoft.com/office/officeart/2005/8/layout/default"/>
    <dgm:cxn modelId="{74E00519-2D5C-4A2C-AB19-B28C41A1C206}" srcId="{56BC2E6E-E514-4022-B1E7-3007883D77A4}" destId="{10F42E4B-80EF-41F9-9FDE-31D4A8B13095}" srcOrd="0" destOrd="0" parTransId="{9848929E-5CA4-44B0-B826-E6E619533931}" sibTransId="{24C5865F-C3A2-4E35-AF93-DA2D6647CA0B}"/>
    <dgm:cxn modelId="{DCBB5629-0DB7-4BDD-9090-C9DE4C5FF348}" srcId="{7E71F7C5-CD37-4208-AA47-2D11B876ADB3}" destId="{9200D14C-D214-4B7B-9546-3975299A26FD}" srcOrd="0" destOrd="0" parTransId="{D2C0ED38-E5B6-4141-A8DF-821D29EF2D4B}" sibTransId="{B8C02570-DBCF-449B-94F6-1BCDC53CDC83}"/>
    <dgm:cxn modelId="{2B772537-01A6-492F-BFB6-CAF5E811BD9F}" srcId="{39408FED-67AB-43F7-A783-205A9BEADAB7}" destId="{4D0B923D-1B78-41E2-B948-1DE22A3AB674}" srcOrd="0" destOrd="0" parTransId="{F3408AA5-8B0B-4AC6-8AF8-9CF803AC5865}" sibTransId="{38846670-9060-41C6-A0CE-FD2DE8D9C21B}"/>
    <dgm:cxn modelId="{7AB4355C-6A24-4B8E-B19F-74F0D1728BAA}" srcId="{0A4F88F5-726D-48AE-979C-323698DB9822}" destId="{A8788B0B-E761-4EEB-95C1-453944A3D148}" srcOrd="0" destOrd="0" parTransId="{1CCC885E-D72F-4494-BB41-6B41611EFDDD}" sibTransId="{849EF6F9-D3AF-4BC5-A5EF-90273F757BB6}"/>
    <dgm:cxn modelId="{866A7467-23E0-44A9-8CA5-B76A5D4B0295}" type="presOf" srcId="{999A678D-E659-4C68-BE40-E94C0F0A05C0}" destId="{3347F4CB-5092-47A7-A2E0-C3BF39E5D1D8}" srcOrd="0" destOrd="1" presId="urn:microsoft.com/office/officeart/2005/8/layout/default"/>
    <dgm:cxn modelId="{F2365B68-9339-4720-B438-2D545195E157}" srcId="{7EC3DF9D-937A-4682-A3D4-2E24236BB01B}" destId="{56BC2E6E-E514-4022-B1E7-3007883D77A4}" srcOrd="5" destOrd="0" parTransId="{F3453E25-415D-4ECD-B39D-D47658F7FC3F}" sibTransId="{43D6B364-142E-4A91-BC91-E9AD41FD36AD}"/>
    <dgm:cxn modelId="{7AAAF64F-1CA6-4503-8A68-CEBFF10AE731}" type="presOf" srcId="{852FC9E6-C329-4D23-A4AC-5AEAB157F446}" destId="{3347F4CB-5092-47A7-A2E0-C3BF39E5D1D8}" srcOrd="0" destOrd="0" presId="urn:microsoft.com/office/officeart/2005/8/layout/default"/>
    <dgm:cxn modelId="{611C3250-D458-4928-9EAE-2ED78C18A17A}" srcId="{7EC3DF9D-937A-4682-A3D4-2E24236BB01B}" destId="{7E71F7C5-CD37-4208-AA47-2D11B876ADB3}" srcOrd="2" destOrd="0" parTransId="{CC4744AA-D564-4199-8EA5-DF20387565CE}" sibTransId="{8F58F15A-1047-4695-B3B6-583585C8CCA6}"/>
    <dgm:cxn modelId="{01608554-5F42-433E-A0B7-6BDE5337D43F}" type="presOf" srcId="{39408FED-67AB-43F7-A783-205A9BEADAB7}" destId="{B70C726D-624E-4D3C-B48A-75B7D9FD62D5}" srcOrd="0" destOrd="0" presId="urn:microsoft.com/office/officeart/2005/8/layout/default"/>
    <dgm:cxn modelId="{2B8AD678-43BB-4263-947E-ADFA65A1D309}" srcId="{7EC3DF9D-937A-4682-A3D4-2E24236BB01B}" destId="{0E92E68D-EE1C-487E-A474-A339015CFFEE}" srcOrd="4" destOrd="0" parTransId="{E0C2CB3C-1BAA-4E89-9762-10F04928C93B}" sibTransId="{28E52ABD-F3CA-48BB-83AF-B8764642DD00}"/>
    <dgm:cxn modelId="{77F4F984-6C30-4745-9B75-C8B2087715A4}" type="presOf" srcId="{4D0B923D-1B78-41E2-B948-1DE22A3AB674}" destId="{B70C726D-624E-4D3C-B48A-75B7D9FD62D5}" srcOrd="0" destOrd="1" presId="urn:microsoft.com/office/officeart/2005/8/layout/default"/>
    <dgm:cxn modelId="{6F848C85-FC72-4B09-A65A-F461045D237B}" srcId="{7EC3DF9D-937A-4682-A3D4-2E24236BB01B}" destId="{852FC9E6-C329-4D23-A4AC-5AEAB157F446}" srcOrd="0" destOrd="0" parTransId="{D92867F3-C37B-431A-AE4A-2C1A6B45B1CF}" sibTransId="{5BA12279-83A8-4436-A594-066202347B0B}"/>
    <dgm:cxn modelId="{7562EB9D-AC2B-4598-BD67-871DBF68EF9E}" type="presOf" srcId="{10F42E4B-80EF-41F9-9FDE-31D4A8B13095}" destId="{0A599585-FD74-4DA7-A8EE-92A51D932EFA}" srcOrd="0" destOrd="1" presId="urn:microsoft.com/office/officeart/2005/8/layout/default"/>
    <dgm:cxn modelId="{1A414BB0-228B-4A8A-A23F-E64E528D37DB}" type="presOf" srcId="{A8788B0B-E761-4EEB-95C1-453944A3D148}" destId="{6645B597-F042-4CA7-8C9E-0D68D4EB1D00}" srcOrd="0" destOrd="1" presId="urn:microsoft.com/office/officeart/2005/8/layout/default"/>
    <dgm:cxn modelId="{6BE1ACB2-7254-4F73-9CB0-90A7C077C280}" srcId="{0E92E68D-EE1C-487E-A474-A339015CFFEE}" destId="{DDC71CA0-7571-415D-ACAF-627A5DFBCB7F}" srcOrd="0" destOrd="0" parTransId="{213472CA-36E2-4375-B9DF-3E8560316523}" sibTransId="{EA1D8D08-7542-4BC8-BFDA-E759870CBE90}"/>
    <dgm:cxn modelId="{684445C1-6C0D-4471-8834-E3677CB80333}" srcId="{852FC9E6-C329-4D23-A4AC-5AEAB157F446}" destId="{999A678D-E659-4C68-BE40-E94C0F0A05C0}" srcOrd="0" destOrd="0" parTransId="{6BB6EB3B-11A7-43F7-9FAC-7CE4BD666B87}" sibTransId="{239CB4D7-2516-4FB3-8491-9B06C189C848}"/>
    <dgm:cxn modelId="{E72EA9D7-4684-4AFA-9D01-90C8CBFA86D8}" type="presOf" srcId="{7E71F7C5-CD37-4208-AA47-2D11B876ADB3}" destId="{8062C547-FD00-45FC-94C7-313AB3685D7F}" srcOrd="0" destOrd="0" presId="urn:microsoft.com/office/officeart/2005/8/layout/default"/>
    <dgm:cxn modelId="{95BD42E3-5864-4BBA-ABBA-35525BAEABC4}" srcId="{7EC3DF9D-937A-4682-A3D4-2E24236BB01B}" destId="{0A4F88F5-726D-48AE-979C-323698DB9822}" srcOrd="1" destOrd="0" parTransId="{3FE5D45B-8446-4BF8-B0A4-0B7CD62BCD53}" sibTransId="{6BD86336-60DD-4254-B487-BF78F4A4ED17}"/>
    <dgm:cxn modelId="{389CA7EA-A0D4-4198-8632-92D27EC2D460}" type="presOf" srcId="{0A4F88F5-726D-48AE-979C-323698DB9822}" destId="{6645B597-F042-4CA7-8C9E-0D68D4EB1D00}" srcOrd="0" destOrd="0" presId="urn:microsoft.com/office/officeart/2005/8/layout/default"/>
    <dgm:cxn modelId="{7E3A45FA-2B65-4F02-AE15-8403F08C16D4}" srcId="{7EC3DF9D-937A-4682-A3D4-2E24236BB01B}" destId="{39408FED-67AB-43F7-A783-205A9BEADAB7}" srcOrd="3" destOrd="0" parTransId="{4F5A0F68-EF31-4CE0-B7F5-13E088EF4860}" sibTransId="{B92F90D5-5732-4B54-A2D1-A81220334999}"/>
    <dgm:cxn modelId="{2E2A19FC-CDA8-4D23-BF2E-6EFEF255C8A3}" type="presOf" srcId="{7EC3DF9D-937A-4682-A3D4-2E24236BB01B}" destId="{48B7B8A5-2F05-46B7-82A6-E1461CB3304E}" srcOrd="0" destOrd="0" presId="urn:microsoft.com/office/officeart/2005/8/layout/default"/>
    <dgm:cxn modelId="{5727F4FC-1113-4C3E-AD24-0A7231A09FA0}" type="presParOf" srcId="{48B7B8A5-2F05-46B7-82A6-E1461CB3304E}" destId="{3347F4CB-5092-47A7-A2E0-C3BF39E5D1D8}" srcOrd="0" destOrd="0" presId="urn:microsoft.com/office/officeart/2005/8/layout/default"/>
    <dgm:cxn modelId="{74FAFB86-9445-414F-A562-16E484C5C507}" type="presParOf" srcId="{48B7B8A5-2F05-46B7-82A6-E1461CB3304E}" destId="{F20F6CE1-40AE-4317-BE63-7A34148F486B}" srcOrd="1" destOrd="0" presId="urn:microsoft.com/office/officeart/2005/8/layout/default"/>
    <dgm:cxn modelId="{F8FD283E-C8A8-4181-8614-83EF1AB4B7FC}" type="presParOf" srcId="{48B7B8A5-2F05-46B7-82A6-E1461CB3304E}" destId="{6645B597-F042-4CA7-8C9E-0D68D4EB1D00}" srcOrd="2" destOrd="0" presId="urn:microsoft.com/office/officeart/2005/8/layout/default"/>
    <dgm:cxn modelId="{8CDB889E-F008-4B0D-9628-022A9EB24879}" type="presParOf" srcId="{48B7B8A5-2F05-46B7-82A6-E1461CB3304E}" destId="{085C55EC-3988-4353-82B5-8A31CDA58BC3}" srcOrd="3" destOrd="0" presId="urn:microsoft.com/office/officeart/2005/8/layout/default"/>
    <dgm:cxn modelId="{AFC7FE13-52AA-4496-9465-8B1E7E2A9DA7}" type="presParOf" srcId="{48B7B8A5-2F05-46B7-82A6-E1461CB3304E}" destId="{8062C547-FD00-45FC-94C7-313AB3685D7F}" srcOrd="4" destOrd="0" presId="urn:microsoft.com/office/officeart/2005/8/layout/default"/>
    <dgm:cxn modelId="{F3E666C0-21CC-4600-A965-4FC021A2351E}" type="presParOf" srcId="{48B7B8A5-2F05-46B7-82A6-E1461CB3304E}" destId="{CC305496-BC82-40F6-BC41-8C3061935DFF}" srcOrd="5" destOrd="0" presId="urn:microsoft.com/office/officeart/2005/8/layout/default"/>
    <dgm:cxn modelId="{9B12B846-78F3-4784-889D-BC099B14D01E}" type="presParOf" srcId="{48B7B8A5-2F05-46B7-82A6-E1461CB3304E}" destId="{B70C726D-624E-4D3C-B48A-75B7D9FD62D5}" srcOrd="6" destOrd="0" presId="urn:microsoft.com/office/officeart/2005/8/layout/default"/>
    <dgm:cxn modelId="{4B30EAE9-7310-48D6-A345-E44B92218E04}" type="presParOf" srcId="{48B7B8A5-2F05-46B7-82A6-E1461CB3304E}" destId="{5D0163B4-06F7-4D26-B864-ADFC7F3D92D0}" srcOrd="7" destOrd="0" presId="urn:microsoft.com/office/officeart/2005/8/layout/default"/>
    <dgm:cxn modelId="{F7DEFE8D-96AD-4862-B4DE-2D4B737E7442}" type="presParOf" srcId="{48B7B8A5-2F05-46B7-82A6-E1461CB3304E}" destId="{34E89BE4-F946-4F2A-84E3-518F77DB9580}" srcOrd="8" destOrd="0" presId="urn:microsoft.com/office/officeart/2005/8/layout/default"/>
    <dgm:cxn modelId="{134495F0-97EF-4CBC-BE5D-9B87E270E87F}" type="presParOf" srcId="{48B7B8A5-2F05-46B7-82A6-E1461CB3304E}" destId="{15478F39-D78C-47A2-B4DF-26A76CC6BB9A}" srcOrd="9" destOrd="0" presId="urn:microsoft.com/office/officeart/2005/8/layout/default"/>
    <dgm:cxn modelId="{7BD1D3AF-A921-492B-90BB-EF9D96115BC4}" type="presParOf" srcId="{48B7B8A5-2F05-46B7-82A6-E1461CB3304E}" destId="{0A599585-FD74-4DA7-A8EE-92A51D932EFA}"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1E8815-0F88-4AC3-BCC5-3782FEE97EAB}">
      <dsp:nvSpPr>
        <dsp:cNvPr id="0" name=""/>
        <dsp:cNvSpPr/>
      </dsp:nvSpPr>
      <dsp:spPr>
        <a:xfrm>
          <a:off x="441382" y="671035"/>
          <a:ext cx="713496" cy="7134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9403BE-A061-4679-90A1-42C79B819449}">
      <dsp:nvSpPr>
        <dsp:cNvPr id="0" name=""/>
        <dsp:cNvSpPr/>
      </dsp:nvSpPr>
      <dsp:spPr>
        <a:xfrm>
          <a:off x="5356" y="1902424"/>
          <a:ext cx="1585546" cy="2219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1" i="0" kern="1200" dirty="0">
              <a:solidFill>
                <a:sysClr val="windowText" lastClr="000000">
                  <a:hueOff val="0"/>
                  <a:satOff val="0"/>
                  <a:lumOff val="0"/>
                  <a:alphaOff val="0"/>
                </a:sysClr>
              </a:solidFill>
              <a:latin typeface="Calibri" panose="020F0502020204030204"/>
              <a:ea typeface="+mn-ea"/>
              <a:cs typeface="+mn-cs"/>
            </a:rPr>
            <a:t>Controls database redundancy:</a:t>
          </a:r>
          <a:r>
            <a:rPr lang="en-US" sz="1600" b="0" i="0" kern="1200" dirty="0">
              <a:solidFill>
                <a:sysClr val="windowText" lastClr="000000">
                  <a:hueOff val="0"/>
                  <a:satOff val="0"/>
                  <a:lumOff val="0"/>
                  <a:alphaOff val="0"/>
                </a:sysClr>
              </a:solidFill>
              <a:latin typeface="Calibri" panose="020F0502020204030204"/>
              <a:ea typeface="+mn-ea"/>
              <a:cs typeface="+mn-cs"/>
            </a:rPr>
            <a:t> It can control data redundancy because it stores all the data in one single database file and that recorded data is placed in the database.</a:t>
          </a:r>
          <a:endParaRPr lang="en-US" sz="1600" kern="1200" dirty="0">
            <a:solidFill>
              <a:sysClr val="windowText" lastClr="000000">
                <a:hueOff val="0"/>
                <a:satOff val="0"/>
                <a:lumOff val="0"/>
                <a:alphaOff val="0"/>
              </a:sysClr>
            </a:solidFill>
            <a:latin typeface="Calibri" panose="020F0502020204030204"/>
            <a:ea typeface="+mn-ea"/>
            <a:cs typeface="+mn-cs"/>
          </a:endParaRPr>
        </a:p>
      </dsp:txBody>
      <dsp:txXfrm>
        <a:off x="5356" y="1902424"/>
        <a:ext cx="1585546" cy="2219765"/>
      </dsp:txXfrm>
    </dsp:sp>
    <dsp:sp modelId="{225C7771-CD0E-40EA-BD1C-F2F5231957D7}">
      <dsp:nvSpPr>
        <dsp:cNvPr id="0" name=""/>
        <dsp:cNvSpPr/>
      </dsp:nvSpPr>
      <dsp:spPr>
        <a:xfrm>
          <a:off x="2304399" y="671035"/>
          <a:ext cx="713496" cy="7134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9E4C8D-E443-49F6-A4B0-0A198A6BE052}">
      <dsp:nvSpPr>
        <dsp:cNvPr id="0" name=""/>
        <dsp:cNvSpPr/>
      </dsp:nvSpPr>
      <dsp:spPr>
        <a:xfrm>
          <a:off x="1868374" y="1902424"/>
          <a:ext cx="1585546" cy="2219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1" i="0" kern="1200">
              <a:solidFill>
                <a:sysClr val="windowText" lastClr="000000">
                  <a:hueOff val="0"/>
                  <a:satOff val="0"/>
                  <a:lumOff val="0"/>
                  <a:alphaOff val="0"/>
                </a:sysClr>
              </a:solidFill>
              <a:latin typeface="Calibri" panose="020F0502020204030204"/>
              <a:ea typeface="+mn-ea"/>
              <a:cs typeface="+mn-cs"/>
            </a:rPr>
            <a:t>Data sharing:</a:t>
          </a:r>
          <a:r>
            <a:rPr lang="en-US" sz="1600" b="0" i="0" kern="1200">
              <a:solidFill>
                <a:sysClr val="windowText" lastClr="000000">
                  <a:hueOff val="0"/>
                  <a:satOff val="0"/>
                  <a:lumOff val="0"/>
                  <a:alphaOff val="0"/>
                </a:sysClr>
              </a:solidFill>
              <a:latin typeface="Calibri" panose="020F0502020204030204"/>
              <a:ea typeface="+mn-ea"/>
              <a:cs typeface="+mn-cs"/>
            </a:rPr>
            <a:t> In DBMS, the authorized users of an organization can share the data among multiple users.</a:t>
          </a:r>
          <a:endParaRPr lang="en-US" sz="1600" kern="1200">
            <a:solidFill>
              <a:sysClr val="windowText" lastClr="000000">
                <a:hueOff val="0"/>
                <a:satOff val="0"/>
                <a:lumOff val="0"/>
                <a:alphaOff val="0"/>
              </a:sysClr>
            </a:solidFill>
            <a:latin typeface="Calibri" panose="020F0502020204030204"/>
            <a:ea typeface="+mn-ea"/>
            <a:cs typeface="+mn-cs"/>
          </a:endParaRPr>
        </a:p>
      </dsp:txBody>
      <dsp:txXfrm>
        <a:off x="1868374" y="1902424"/>
        <a:ext cx="1585546" cy="2219765"/>
      </dsp:txXfrm>
    </dsp:sp>
    <dsp:sp modelId="{D51964D2-2356-47EA-9135-FEF314F4A6DC}">
      <dsp:nvSpPr>
        <dsp:cNvPr id="0" name=""/>
        <dsp:cNvSpPr/>
      </dsp:nvSpPr>
      <dsp:spPr>
        <a:xfrm>
          <a:off x="4167417" y="671035"/>
          <a:ext cx="713496" cy="71349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C53EFD-7D4B-4229-9D44-76AD86017F14}">
      <dsp:nvSpPr>
        <dsp:cNvPr id="0" name=""/>
        <dsp:cNvSpPr/>
      </dsp:nvSpPr>
      <dsp:spPr>
        <a:xfrm>
          <a:off x="3731391" y="1902424"/>
          <a:ext cx="1585546" cy="2219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1" i="0" kern="1200" dirty="0">
              <a:solidFill>
                <a:sysClr val="windowText" lastClr="000000">
                  <a:hueOff val="0"/>
                  <a:satOff val="0"/>
                  <a:lumOff val="0"/>
                  <a:alphaOff val="0"/>
                </a:sysClr>
              </a:solidFill>
              <a:latin typeface="Calibri" panose="020F0502020204030204"/>
              <a:ea typeface="+mn-ea"/>
              <a:cs typeface="+mn-cs"/>
            </a:rPr>
            <a:t>Easily Maintenance:</a:t>
          </a:r>
          <a:r>
            <a:rPr lang="en-US" sz="1600" b="0" i="0" kern="1200" dirty="0">
              <a:solidFill>
                <a:sysClr val="windowText" lastClr="000000">
                  <a:hueOff val="0"/>
                  <a:satOff val="0"/>
                  <a:lumOff val="0"/>
                  <a:alphaOff val="0"/>
                </a:sysClr>
              </a:solidFill>
              <a:latin typeface="Calibri" panose="020F0502020204030204"/>
              <a:ea typeface="+mn-ea"/>
              <a:cs typeface="+mn-cs"/>
            </a:rPr>
            <a:t> It can be easily maintainable due to the centralized nature of the database system.</a:t>
          </a:r>
          <a:endParaRPr lang="en-US" sz="1600" kern="1200" dirty="0">
            <a:solidFill>
              <a:sysClr val="windowText" lastClr="000000">
                <a:hueOff val="0"/>
                <a:satOff val="0"/>
                <a:lumOff val="0"/>
                <a:alphaOff val="0"/>
              </a:sysClr>
            </a:solidFill>
            <a:latin typeface="Calibri" panose="020F0502020204030204"/>
            <a:ea typeface="+mn-ea"/>
            <a:cs typeface="+mn-cs"/>
          </a:endParaRPr>
        </a:p>
      </dsp:txBody>
      <dsp:txXfrm>
        <a:off x="3731391" y="1902424"/>
        <a:ext cx="1585546" cy="2219765"/>
      </dsp:txXfrm>
    </dsp:sp>
    <dsp:sp modelId="{B5767DB7-AB95-4F2E-9715-F5DD76A9C48F}">
      <dsp:nvSpPr>
        <dsp:cNvPr id="0" name=""/>
        <dsp:cNvSpPr/>
      </dsp:nvSpPr>
      <dsp:spPr>
        <a:xfrm>
          <a:off x="6030434" y="671035"/>
          <a:ext cx="713496" cy="71349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933E25-222B-4761-8BE3-5DEF27CE75AE}">
      <dsp:nvSpPr>
        <dsp:cNvPr id="0" name=""/>
        <dsp:cNvSpPr/>
      </dsp:nvSpPr>
      <dsp:spPr>
        <a:xfrm>
          <a:off x="5594409" y="1902424"/>
          <a:ext cx="1585546" cy="2219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1" i="0" kern="1200">
              <a:solidFill>
                <a:sysClr val="windowText" lastClr="000000">
                  <a:hueOff val="0"/>
                  <a:satOff val="0"/>
                  <a:lumOff val="0"/>
                  <a:alphaOff val="0"/>
                </a:sysClr>
              </a:solidFill>
              <a:latin typeface="Calibri" panose="020F0502020204030204"/>
              <a:ea typeface="+mn-ea"/>
              <a:cs typeface="+mn-cs"/>
            </a:rPr>
            <a:t>Reduce time:</a:t>
          </a:r>
          <a:r>
            <a:rPr lang="en-US" sz="1600" b="0" i="0" kern="1200">
              <a:solidFill>
                <a:sysClr val="windowText" lastClr="000000">
                  <a:hueOff val="0"/>
                  <a:satOff val="0"/>
                  <a:lumOff val="0"/>
                  <a:alphaOff val="0"/>
                </a:sysClr>
              </a:solidFill>
              <a:latin typeface="Calibri" panose="020F0502020204030204"/>
              <a:ea typeface="+mn-ea"/>
              <a:cs typeface="+mn-cs"/>
            </a:rPr>
            <a:t> It reduces development time and maintenance need.</a:t>
          </a:r>
          <a:endParaRPr lang="en-US" sz="1600" kern="1200">
            <a:solidFill>
              <a:sysClr val="windowText" lastClr="000000">
                <a:hueOff val="0"/>
                <a:satOff val="0"/>
                <a:lumOff val="0"/>
                <a:alphaOff val="0"/>
              </a:sysClr>
            </a:solidFill>
            <a:latin typeface="Calibri" panose="020F0502020204030204"/>
            <a:ea typeface="+mn-ea"/>
            <a:cs typeface="+mn-cs"/>
          </a:endParaRPr>
        </a:p>
      </dsp:txBody>
      <dsp:txXfrm>
        <a:off x="5594409" y="1902424"/>
        <a:ext cx="1585546" cy="2219765"/>
      </dsp:txXfrm>
    </dsp:sp>
    <dsp:sp modelId="{646C8119-A9E6-49CC-AABF-2FFEC9BBD9DD}">
      <dsp:nvSpPr>
        <dsp:cNvPr id="0" name=""/>
        <dsp:cNvSpPr/>
      </dsp:nvSpPr>
      <dsp:spPr>
        <a:xfrm>
          <a:off x="7893452" y="671035"/>
          <a:ext cx="713496" cy="71349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B1FE13-BF73-4827-BAF9-F79180354F58}">
      <dsp:nvSpPr>
        <dsp:cNvPr id="0" name=""/>
        <dsp:cNvSpPr/>
      </dsp:nvSpPr>
      <dsp:spPr>
        <a:xfrm>
          <a:off x="7457426" y="1902424"/>
          <a:ext cx="1585546" cy="2219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1" i="0" kern="1200" dirty="0">
              <a:solidFill>
                <a:sysClr val="windowText" lastClr="000000">
                  <a:hueOff val="0"/>
                  <a:satOff val="0"/>
                  <a:lumOff val="0"/>
                  <a:alphaOff val="0"/>
                </a:sysClr>
              </a:solidFill>
              <a:latin typeface="Calibri" panose="020F0502020204030204"/>
              <a:ea typeface="+mn-ea"/>
              <a:cs typeface="+mn-cs"/>
            </a:rPr>
            <a:t>Backup:</a:t>
          </a:r>
          <a:r>
            <a:rPr lang="en-US" sz="1600" b="0" i="0" kern="1200" dirty="0">
              <a:solidFill>
                <a:sysClr val="windowText" lastClr="000000">
                  <a:hueOff val="0"/>
                  <a:satOff val="0"/>
                  <a:lumOff val="0"/>
                  <a:alphaOff val="0"/>
                </a:sysClr>
              </a:solidFill>
              <a:latin typeface="Calibri" panose="020F0502020204030204"/>
              <a:ea typeface="+mn-ea"/>
              <a:cs typeface="+mn-cs"/>
            </a:rPr>
            <a:t> It provides backup and recovery subsystems which create automatic backup of data from hardware and software failures and restores the data if required.</a:t>
          </a:r>
          <a:endParaRPr lang="en-US" sz="1600" kern="1200" dirty="0">
            <a:solidFill>
              <a:sysClr val="windowText" lastClr="000000">
                <a:hueOff val="0"/>
                <a:satOff val="0"/>
                <a:lumOff val="0"/>
                <a:alphaOff val="0"/>
              </a:sysClr>
            </a:solidFill>
            <a:latin typeface="Calibri" panose="020F0502020204030204"/>
            <a:ea typeface="+mn-ea"/>
            <a:cs typeface="+mn-cs"/>
          </a:endParaRPr>
        </a:p>
      </dsp:txBody>
      <dsp:txXfrm>
        <a:off x="7457426" y="1902424"/>
        <a:ext cx="1585546" cy="2219765"/>
      </dsp:txXfrm>
    </dsp:sp>
    <dsp:sp modelId="{D4D8522B-57C0-4D40-BB85-9221FBD2DC11}">
      <dsp:nvSpPr>
        <dsp:cNvPr id="0" name=""/>
        <dsp:cNvSpPr/>
      </dsp:nvSpPr>
      <dsp:spPr>
        <a:xfrm>
          <a:off x="9756469" y="671035"/>
          <a:ext cx="713496" cy="71349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8F1F15-6C89-4F62-9331-2E6D00AC084E}">
      <dsp:nvSpPr>
        <dsp:cNvPr id="0" name=""/>
        <dsp:cNvSpPr/>
      </dsp:nvSpPr>
      <dsp:spPr>
        <a:xfrm>
          <a:off x="9320444" y="1902424"/>
          <a:ext cx="1585546" cy="2219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1" i="0" kern="1200" dirty="0">
              <a:solidFill>
                <a:sysClr val="windowText" lastClr="000000">
                  <a:hueOff val="0"/>
                  <a:satOff val="0"/>
                  <a:lumOff val="0"/>
                  <a:alphaOff val="0"/>
                </a:sysClr>
              </a:solidFill>
              <a:latin typeface="Calibri" panose="020F0502020204030204"/>
              <a:ea typeface="+mn-ea"/>
              <a:cs typeface="+mn-cs"/>
            </a:rPr>
            <a:t>multiple user interface:</a:t>
          </a:r>
          <a:r>
            <a:rPr lang="en-US" sz="1600" b="0" i="0" kern="1200" dirty="0">
              <a:solidFill>
                <a:sysClr val="windowText" lastClr="000000">
                  <a:hueOff val="0"/>
                  <a:satOff val="0"/>
                  <a:lumOff val="0"/>
                  <a:alphaOff val="0"/>
                </a:sysClr>
              </a:solidFill>
              <a:latin typeface="Calibri" panose="020F0502020204030204"/>
              <a:ea typeface="+mn-ea"/>
              <a:cs typeface="+mn-cs"/>
            </a:rPr>
            <a:t> It provides different types of user interfaces like graphical user interfaces, application program interfaces</a:t>
          </a:r>
          <a:endParaRPr lang="en-US" sz="1600" kern="1200" dirty="0">
            <a:solidFill>
              <a:sysClr val="windowText" lastClr="000000">
                <a:hueOff val="0"/>
                <a:satOff val="0"/>
                <a:lumOff val="0"/>
                <a:alphaOff val="0"/>
              </a:sysClr>
            </a:solidFill>
            <a:latin typeface="Calibri" panose="020F0502020204030204"/>
            <a:ea typeface="+mn-ea"/>
            <a:cs typeface="+mn-cs"/>
          </a:endParaRPr>
        </a:p>
      </dsp:txBody>
      <dsp:txXfrm>
        <a:off x="9320444" y="1902424"/>
        <a:ext cx="1585546" cy="221976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9F4526-60F6-4011-A965-94808167CA32}">
      <dsp:nvSpPr>
        <dsp:cNvPr id="0" name=""/>
        <dsp:cNvSpPr/>
      </dsp:nvSpPr>
      <dsp:spPr>
        <a:xfrm>
          <a:off x="1283" y="558279"/>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Select Statement</a:t>
          </a:r>
          <a:endParaRPr lang="en-US" sz="2000" kern="1200"/>
        </a:p>
      </dsp:txBody>
      <dsp:txXfrm>
        <a:off x="1283" y="558279"/>
        <a:ext cx="1617389" cy="970433"/>
      </dsp:txXfrm>
    </dsp:sp>
    <dsp:sp modelId="{9EFA0F1D-2300-4376-A002-459CCCCBA16D}">
      <dsp:nvSpPr>
        <dsp:cNvPr id="0" name=""/>
        <dsp:cNvSpPr/>
      </dsp:nvSpPr>
      <dsp:spPr>
        <a:xfrm>
          <a:off x="1780412" y="558279"/>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Update Statement</a:t>
          </a:r>
          <a:endParaRPr lang="en-US" sz="2000" kern="1200"/>
        </a:p>
      </dsp:txBody>
      <dsp:txXfrm>
        <a:off x="1780412" y="558279"/>
        <a:ext cx="1617389" cy="970433"/>
      </dsp:txXfrm>
    </dsp:sp>
    <dsp:sp modelId="{3DE8A4F4-829A-42CA-914B-CC10F69B7B66}">
      <dsp:nvSpPr>
        <dsp:cNvPr id="0" name=""/>
        <dsp:cNvSpPr/>
      </dsp:nvSpPr>
      <dsp:spPr>
        <a:xfrm>
          <a:off x="3559540" y="558279"/>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Delete Statement</a:t>
          </a:r>
          <a:endParaRPr lang="en-US" sz="2000" kern="1200"/>
        </a:p>
      </dsp:txBody>
      <dsp:txXfrm>
        <a:off x="3559540" y="558279"/>
        <a:ext cx="1617389" cy="970433"/>
      </dsp:txXfrm>
    </dsp:sp>
    <dsp:sp modelId="{94F51E6E-D786-48CF-8948-8E11FD25D6C0}">
      <dsp:nvSpPr>
        <dsp:cNvPr id="0" name=""/>
        <dsp:cNvSpPr/>
      </dsp:nvSpPr>
      <dsp:spPr>
        <a:xfrm>
          <a:off x="5338669" y="558279"/>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Create Table Statement</a:t>
          </a:r>
          <a:endParaRPr lang="en-US" sz="2000" kern="1200"/>
        </a:p>
      </dsp:txBody>
      <dsp:txXfrm>
        <a:off x="5338669" y="558279"/>
        <a:ext cx="1617389" cy="970433"/>
      </dsp:txXfrm>
    </dsp:sp>
    <dsp:sp modelId="{C73E3006-B58C-40AC-82EB-D94C3FB8E24C}">
      <dsp:nvSpPr>
        <dsp:cNvPr id="0" name=""/>
        <dsp:cNvSpPr/>
      </dsp:nvSpPr>
      <dsp:spPr>
        <a:xfrm>
          <a:off x="7117798" y="558279"/>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Alter Table Statement</a:t>
          </a:r>
          <a:endParaRPr lang="en-US" sz="2000" kern="1200"/>
        </a:p>
      </dsp:txBody>
      <dsp:txXfrm>
        <a:off x="7117798" y="558279"/>
        <a:ext cx="1617389" cy="970433"/>
      </dsp:txXfrm>
    </dsp:sp>
    <dsp:sp modelId="{26E5D3A2-6B41-4053-B39C-0580AAE8CA49}">
      <dsp:nvSpPr>
        <dsp:cNvPr id="0" name=""/>
        <dsp:cNvSpPr/>
      </dsp:nvSpPr>
      <dsp:spPr>
        <a:xfrm>
          <a:off x="8896926" y="558279"/>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Drop Table Statement</a:t>
          </a:r>
          <a:endParaRPr lang="en-US" sz="2000" kern="1200"/>
        </a:p>
      </dsp:txBody>
      <dsp:txXfrm>
        <a:off x="8896926" y="558279"/>
        <a:ext cx="1617389" cy="970433"/>
      </dsp:txXfrm>
    </dsp:sp>
    <dsp:sp modelId="{C25D8410-A0C2-4F14-997E-D562968DBAD5}">
      <dsp:nvSpPr>
        <dsp:cNvPr id="0" name=""/>
        <dsp:cNvSpPr/>
      </dsp:nvSpPr>
      <dsp:spPr>
        <a:xfrm>
          <a:off x="1283" y="1690452"/>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Create Database Statement</a:t>
          </a:r>
          <a:endParaRPr lang="en-US" sz="2000" kern="1200"/>
        </a:p>
      </dsp:txBody>
      <dsp:txXfrm>
        <a:off x="1283" y="1690452"/>
        <a:ext cx="1617389" cy="970433"/>
      </dsp:txXfrm>
    </dsp:sp>
    <dsp:sp modelId="{A2D7BA53-C90D-4AB0-B007-534DBE20DC6C}">
      <dsp:nvSpPr>
        <dsp:cNvPr id="0" name=""/>
        <dsp:cNvSpPr/>
      </dsp:nvSpPr>
      <dsp:spPr>
        <a:xfrm>
          <a:off x="1780412" y="1690452"/>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Drop Database Statement</a:t>
          </a:r>
          <a:endParaRPr lang="en-US" sz="2000" kern="1200"/>
        </a:p>
      </dsp:txBody>
      <dsp:txXfrm>
        <a:off x="1780412" y="1690452"/>
        <a:ext cx="1617389" cy="970433"/>
      </dsp:txXfrm>
    </dsp:sp>
    <dsp:sp modelId="{6342F297-EC31-49B6-BF20-14AD77BA5832}">
      <dsp:nvSpPr>
        <dsp:cNvPr id="0" name=""/>
        <dsp:cNvSpPr/>
      </dsp:nvSpPr>
      <dsp:spPr>
        <a:xfrm>
          <a:off x="3559540" y="1690452"/>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Insert Into Statement</a:t>
          </a:r>
          <a:endParaRPr lang="en-US" sz="2000" kern="1200"/>
        </a:p>
      </dsp:txBody>
      <dsp:txXfrm>
        <a:off x="3559540" y="1690452"/>
        <a:ext cx="1617389" cy="970433"/>
      </dsp:txXfrm>
    </dsp:sp>
    <dsp:sp modelId="{CA6EACD5-B4CA-4988-B2EA-7916F66E8EAD}">
      <dsp:nvSpPr>
        <dsp:cNvPr id="0" name=""/>
        <dsp:cNvSpPr/>
      </dsp:nvSpPr>
      <dsp:spPr>
        <a:xfrm>
          <a:off x="5338669" y="1690452"/>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Truncate Table Statement</a:t>
          </a:r>
          <a:endParaRPr lang="en-US" sz="2000" kern="1200"/>
        </a:p>
      </dsp:txBody>
      <dsp:txXfrm>
        <a:off x="5338669" y="1690452"/>
        <a:ext cx="1617389" cy="970433"/>
      </dsp:txXfrm>
    </dsp:sp>
    <dsp:sp modelId="{B380C4D9-D075-48B2-9C7B-7DC46682FEAB}">
      <dsp:nvSpPr>
        <dsp:cNvPr id="0" name=""/>
        <dsp:cNvSpPr/>
      </dsp:nvSpPr>
      <dsp:spPr>
        <a:xfrm>
          <a:off x="7117798" y="1690452"/>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0" i="0" kern="1200"/>
            <a:t>Describe Statement</a:t>
          </a:r>
          <a:endParaRPr lang="en-US" sz="2000" kern="1200"/>
        </a:p>
      </dsp:txBody>
      <dsp:txXfrm>
        <a:off x="7117798" y="1690452"/>
        <a:ext cx="1617389" cy="970433"/>
      </dsp:txXfrm>
    </dsp:sp>
    <dsp:sp modelId="{55D897E0-7456-4978-B6E2-C203A6D88C3D}">
      <dsp:nvSpPr>
        <dsp:cNvPr id="0" name=""/>
        <dsp:cNvSpPr/>
      </dsp:nvSpPr>
      <dsp:spPr>
        <a:xfrm>
          <a:off x="8896926" y="1690452"/>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Distinct Clause</a:t>
          </a:r>
          <a:endParaRPr lang="en-US" sz="2000" kern="1200"/>
        </a:p>
      </dsp:txBody>
      <dsp:txXfrm>
        <a:off x="8896926" y="1690452"/>
        <a:ext cx="1617389" cy="970433"/>
      </dsp:txXfrm>
    </dsp:sp>
    <dsp:sp modelId="{97625754-B9F5-4309-83A8-4D58A84341AF}">
      <dsp:nvSpPr>
        <dsp:cNvPr id="0" name=""/>
        <dsp:cNvSpPr/>
      </dsp:nvSpPr>
      <dsp:spPr>
        <a:xfrm>
          <a:off x="890847" y="2822624"/>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0" i="0" kern="1200"/>
            <a:t>Commit Statement</a:t>
          </a:r>
          <a:endParaRPr lang="en-US" sz="2000" kern="1200"/>
        </a:p>
      </dsp:txBody>
      <dsp:txXfrm>
        <a:off x="890847" y="2822624"/>
        <a:ext cx="1617389" cy="970433"/>
      </dsp:txXfrm>
    </dsp:sp>
    <dsp:sp modelId="{3945AC7C-A8C7-4E33-A006-3ED7D0DAE27C}">
      <dsp:nvSpPr>
        <dsp:cNvPr id="0" name=""/>
        <dsp:cNvSpPr/>
      </dsp:nvSpPr>
      <dsp:spPr>
        <a:xfrm>
          <a:off x="2669976" y="2822624"/>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0" i="0" kern="1200"/>
            <a:t>Rollback Statement</a:t>
          </a:r>
          <a:endParaRPr lang="en-US" sz="2000" kern="1200"/>
        </a:p>
      </dsp:txBody>
      <dsp:txXfrm>
        <a:off x="2669976" y="2822624"/>
        <a:ext cx="1617389" cy="970433"/>
      </dsp:txXfrm>
    </dsp:sp>
    <dsp:sp modelId="{F1F428CE-0114-4EC0-9CEF-234918EFD7DF}">
      <dsp:nvSpPr>
        <dsp:cNvPr id="0" name=""/>
        <dsp:cNvSpPr/>
      </dsp:nvSpPr>
      <dsp:spPr>
        <a:xfrm>
          <a:off x="4449105" y="2822624"/>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0" i="0" kern="1200"/>
            <a:t>Create Index Statement</a:t>
          </a:r>
          <a:endParaRPr lang="en-US" sz="2000" kern="1200"/>
        </a:p>
      </dsp:txBody>
      <dsp:txXfrm>
        <a:off x="4449105" y="2822624"/>
        <a:ext cx="1617389" cy="970433"/>
      </dsp:txXfrm>
    </dsp:sp>
    <dsp:sp modelId="{7EBFB017-B441-476C-B5D6-583CF56E4CFC}">
      <dsp:nvSpPr>
        <dsp:cNvPr id="0" name=""/>
        <dsp:cNvSpPr/>
      </dsp:nvSpPr>
      <dsp:spPr>
        <a:xfrm>
          <a:off x="6228233" y="2822624"/>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0" i="0" kern="1200"/>
            <a:t>Drop Index Statement</a:t>
          </a:r>
          <a:endParaRPr lang="en-US" sz="2000" kern="1200"/>
        </a:p>
      </dsp:txBody>
      <dsp:txXfrm>
        <a:off x="6228233" y="2822624"/>
        <a:ext cx="1617389" cy="970433"/>
      </dsp:txXfrm>
    </dsp:sp>
    <dsp:sp modelId="{3187B5FF-5ACA-45DD-8B6D-BCC2D27E621B}">
      <dsp:nvSpPr>
        <dsp:cNvPr id="0" name=""/>
        <dsp:cNvSpPr/>
      </dsp:nvSpPr>
      <dsp:spPr>
        <a:xfrm>
          <a:off x="8007362" y="2822624"/>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0" i="0" kern="1200"/>
            <a:t>Use Statement</a:t>
          </a:r>
          <a:endParaRPr lang="en-US" sz="2000" kern="1200"/>
        </a:p>
      </dsp:txBody>
      <dsp:txXfrm>
        <a:off x="8007362" y="2822624"/>
        <a:ext cx="1617389" cy="9704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8A56CE-0FCB-4456-B844-CE1468783669}">
      <dsp:nvSpPr>
        <dsp:cNvPr id="0" name=""/>
        <dsp:cNvSpPr/>
      </dsp:nvSpPr>
      <dsp:spPr>
        <a:xfrm>
          <a:off x="0" y="1765"/>
          <a:ext cx="9994900" cy="894940"/>
        </a:xfrm>
        <a:prstGeom prst="roundRect">
          <a:avLst>
            <a:gd name="adj" fmla="val 10000"/>
          </a:avLst>
        </a:prstGeom>
        <a:solidFill>
          <a:srgbClr val="ED7D31">
            <a:hueOff val="0"/>
            <a:satOff val="0"/>
            <a:lumOff val="0"/>
            <a:alphaOff val="0"/>
          </a:srgbClr>
        </a:solidFill>
        <a:ln>
          <a:noFill/>
        </a:ln>
        <a:effectLst/>
      </dsp:spPr>
      <dsp:style>
        <a:lnRef idx="0">
          <a:scrgbClr r="0" g="0" b="0"/>
        </a:lnRef>
        <a:fillRef idx="1">
          <a:scrgbClr r="0" g="0" b="0"/>
        </a:fillRef>
        <a:effectRef idx="0">
          <a:scrgbClr r="0" g="0" b="0"/>
        </a:effectRef>
        <a:fontRef idx="minor"/>
      </dsp:style>
    </dsp:sp>
    <dsp:sp modelId="{EB8D0E87-2301-450E-BF98-4FCCBA4FBE6D}">
      <dsp:nvSpPr>
        <dsp:cNvPr id="0" name=""/>
        <dsp:cNvSpPr/>
      </dsp:nvSpPr>
      <dsp:spPr>
        <a:xfrm>
          <a:off x="270719" y="203127"/>
          <a:ext cx="492217" cy="4922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AEEE32A-EB39-421A-BA8A-D77F32145FE9}">
      <dsp:nvSpPr>
        <dsp:cNvPr id="0" name=""/>
        <dsp:cNvSpPr/>
      </dsp:nvSpPr>
      <dsp:spPr>
        <a:xfrm>
          <a:off x="1033656" y="1765"/>
          <a:ext cx="8961243" cy="894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715" tIns="94715" rIns="94715" bIns="94715" numCol="1" spcCol="1270" anchor="ctr" anchorCtr="0">
          <a:noAutofit/>
        </a:bodyPr>
        <a:lstStyle/>
        <a:p>
          <a:pPr marL="0" lvl="0" indent="0" algn="l" defTabSz="666750">
            <a:lnSpc>
              <a:spcPct val="100000"/>
            </a:lnSpc>
            <a:spcBef>
              <a:spcPct val="0"/>
            </a:spcBef>
            <a:spcAft>
              <a:spcPct val="35000"/>
            </a:spcAft>
            <a:buNone/>
          </a:pPr>
          <a:r>
            <a:rPr lang="en-US" sz="1500" b="1" i="0" kern="1200">
              <a:solidFill>
                <a:sysClr val="window" lastClr="FFFFFF">
                  <a:hueOff val="0"/>
                  <a:satOff val="0"/>
                  <a:lumOff val="0"/>
                  <a:alphaOff val="0"/>
                </a:sysClr>
              </a:solidFill>
              <a:latin typeface="Calibri" panose="020F0502020204030204"/>
              <a:ea typeface="+mn-ea"/>
              <a:cs typeface="+mn-cs"/>
            </a:rPr>
            <a:t>Cost of Hardware and Software:</a:t>
          </a:r>
          <a:r>
            <a:rPr lang="en-US" sz="1500" b="0" i="0" kern="1200">
              <a:solidFill>
                <a:sysClr val="window" lastClr="FFFFFF">
                  <a:hueOff val="0"/>
                  <a:satOff val="0"/>
                  <a:lumOff val="0"/>
                  <a:alphaOff val="0"/>
                </a:sysClr>
              </a:solidFill>
              <a:latin typeface="Calibri" panose="020F0502020204030204"/>
              <a:ea typeface="+mn-ea"/>
              <a:cs typeface="+mn-cs"/>
            </a:rPr>
            <a:t> It requires a high speed of data processor and large memory size to run DBMS software.</a:t>
          </a:r>
          <a:endParaRPr lang="en-US" sz="1500" kern="1200">
            <a:solidFill>
              <a:sysClr val="window" lastClr="FFFFFF">
                <a:hueOff val="0"/>
                <a:satOff val="0"/>
                <a:lumOff val="0"/>
                <a:alphaOff val="0"/>
              </a:sysClr>
            </a:solidFill>
            <a:latin typeface="Calibri" panose="020F0502020204030204"/>
            <a:ea typeface="+mn-ea"/>
            <a:cs typeface="+mn-cs"/>
          </a:endParaRPr>
        </a:p>
      </dsp:txBody>
      <dsp:txXfrm>
        <a:off x="1033656" y="1765"/>
        <a:ext cx="8961243" cy="894940"/>
      </dsp:txXfrm>
    </dsp:sp>
    <dsp:sp modelId="{35FFD2AE-810A-470D-BB6C-E828FDB2C521}">
      <dsp:nvSpPr>
        <dsp:cNvPr id="0" name=""/>
        <dsp:cNvSpPr/>
      </dsp:nvSpPr>
      <dsp:spPr>
        <a:xfrm>
          <a:off x="0" y="1120441"/>
          <a:ext cx="9994900" cy="894940"/>
        </a:xfrm>
        <a:prstGeom prst="roundRect">
          <a:avLst>
            <a:gd name="adj" fmla="val 10000"/>
          </a:avLst>
        </a:prstGeom>
        <a:solidFill>
          <a:srgbClr val="ED7D31">
            <a:hueOff val="-485121"/>
            <a:satOff val="-27976"/>
            <a:lumOff val="2876"/>
            <a:alphaOff val="0"/>
          </a:srgbClr>
        </a:solidFill>
        <a:ln>
          <a:noFill/>
        </a:ln>
        <a:effectLst/>
      </dsp:spPr>
      <dsp:style>
        <a:lnRef idx="0">
          <a:scrgbClr r="0" g="0" b="0"/>
        </a:lnRef>
        <a:fillRef idx="1">
          <a:scrgbClr r="0" g="0" b="0"/>
        </a:fillRef>
        <a:effectRef idx="0">
          <a:scrgbClr r="0" g="0" b="0"/>
        </a:effectRef>
        <a:fontRef idx="minor"/>
      </dsp:style>
    </dsp:sp>
    <dsp:sp modelId="{248BDF02-4930-4982-839B-DBF244BBE3EF}">
      <dsp:nvSpPr>
        <dsp:cNvPr id="0" name=""/>
        <dsp:cNvSpPr/>
      </dsp:nvSpPr>
      <dsp:spPr>
        <a:xfrm>
          <a:off x="270719" y="1321803"/>
          <a:ext cx="492217" cy="4922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8483E2E-38B1-46F8-AD0D-1154D82F83AD}">
      <dsp:nvSpPr>
        <dsp:cNvPr id="0" name=""/>
        <dsp:cNvSpPr/>
      </dsp:nvSpPr>
      <dsp:spPr>
        <a:xfrm>
          <a:off x="1033656" y="1120441"/>
          <a:ext cx="8961243" cy="894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715" tIns="94715" rIns="94715" bIns="94715" numCol="1" spcCol="1270" anchor="ctr" anchorCtr="0">
          <a:noAutofit/>
        </a:bodyPr>
        <a:lstStyle/>
        <a:p>
          <a:pPr marL="0" lvl="0" indent="0" algn="l" defTabSz="666750">
            <a:lnSpc>
              <a:spcPct val="100000"/>
            </a:lnSpc>
            <a:spcBef>
              <a:spcPct val="0"/>
            </a:spcBef>
            <a:spcAft>
              <a:spcPct val="35000"/>
            </a:spcAft>
            <a:buNone/>
          </a:pPr>
          <a:r>
            <a:rPr lang="en-US" sz="1500" b="1" i="0" kern="1200">
              <a:solidFill>
                <a:sysClr val="window" lastClr="FFFFFF">
                  <a:hueOff val="0"/>
                  <a:satOff val="0"/>
                  <a:lumOff val="0"/>
                  <a:alphaOff val="0"/>
                </a:sysClr>
              </a:solidFill>
              <a:latin typeface="Calibri" panose="020F0502020204030204"/>
              <a:ea typeface="+mn-ea"/>
              <a:cs typeface="+mn-cs"/>
            </a:rPr>
            <a:t>Size:</a:t>
          </a:r>
          <a:r>
            <a:rPr lang="en-US" sz="1500" b="0" i="0" kern="1200">
              <a:solidFill>
                <a:sysClr val="window" lastClr="FFFFFF">
                  <a:hueOff val="0"/>
                  <a:satOff val="0"/>
                  <a:lumOff val="0"/>
                  <a:alphaOff val="0"/>
                </a:sysClr>
              </a:solidFill>
              <a:latin typeface="Calibri" panose="020F0502020204030204"/>
              <a:ea typeface="+mn-ea"/>
              <a:cs typeface="+mn-cs"/>
            </a:rPr>
            <a:t> It occupies a large space of disks and large memory to run them efficiently.</a:t>
          </a:r>
          <a:endParaRPr lang="en-US" sz="1500" kern="1200">
            <a:solidFill>
              <a:sysClr val="window" lastClr="FFFFFF">
                <a:hueOff val="0"/>
                <a:satOff val="0"/>
                <a:lumOff val="0"/>
                <a:alphaOff val="0"/>
              </a:sysClr>
            </a:solidFill>
            <a:latin typeface="Calibri" panose="020F0502020204030204"/>
            <a:ea typeface="+mn-ea"/>
            <a:cs typeface="+mn-cs"/>
          </a:endParaRPr>
        </a:p>
      </dsp:txBody>
      <dsp:txXfrm>
        <a:off x="1033656" y="1120441"/>
        <a:ext cx="8961243" cy="894940"/>
      </dsp:txXfrm>
    </dsp:sp>
    <dsp:sp modelId="{B9F15577-D42C-482C-890A-911E3BBF38C2}">
      <dsp:nvSpPr>
        <dsp:cNvPr id="0" name=""/>
        <dsp:cNvSpPr/>
      </dsp:nvSpPr>
      <dsp:spPr>
        <a:xfrm>
          <a:off x="0" y="2239118"/>
          <a:ext cx="9994900" cy="894940"/>
        </a:xfrm>
        <a:prstGeom prst="roundRect">
          <a:avLst>
            <a:gd name="adj" fmla="val 10000"/>
          </a:avLst>
        </a:prstGeom>
        <a:solidFill>
          <a:srgbClr val="ED7D31">
            <a:hueOff val="-970242"/>
            <a:satOff val="-55952"/>
            <a:lumOff val="5752"/>
            <a:alphaOff val="0"/>
          </a:srgbClr>
        </a:solidFill>
        <a:ln>
          <a:noFill/>
        </a:ln>
        <a:effectLst/>
      </dsp:spPr>
      <dsp:style>
        <a:lnRef idx="0">
          <a:scrgbClr r="0" g="0" b="0"/>
        </a:lnRef>
        <a:fillRef idx="1">
          <a:scrgbClr r="0" g="0" b="0"/>
        </a:fillRef>
        <a:effectRef idx="0">
          <a:scrgbClr r="0" g="0" b="0"/>
        </a:effectRef>
        <a:fontRef idx="minor"/>
      </dsp:style>
    </dsp:sp>
    <dsp:sp modelId="{2326E6A1-8446-4CC7-B998-E113B6E168D4}">
      <dsp:nvSpPr>
        <dsp:cNvPr id="0" name=""/>
        <dsp:cNvSpPr/>
      </dsp:nvSpPr>
      <dsp:spPr>
        <a:xfrm>
          <a:off x="270719" y="2440479"/>
          <a:ext cx="492217" cy="49221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70E93AB-3A9B-4E08-8F1C-52A1F06933C8}">
      <dsp:nvSpPr>
        <dsp:cNvPr id="0" name=""/>
        <dsp:cNvSpPr/>
      </dsp:nvSpPr>
      <dsp:spPr>
        <a:xfrm>
          <a:off x="1033656" y="2239118"/>
          <a:ext cx="8961243" cy="894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715" tIns="94715" rIns="94715" bIns="94715" numCol="1" spcCol="1270" anchor="ctr" anchorCtr="0">
          <a:noAutofit/>
        </a:bodyPr>
        <a:lstStyle/>
        <a:p>
          <a:pPr marL="0" lvl="0" indent="0" algn="l" defTabSz="666750">
            <a:lnSpc>
              <a:spcPct val="100000"/>
            </a:lnSpc>
            <a:spcBef>
              <a:spcPct val="0"/>
            </a:spcBef>
            <a:spcAft>
              <a:spcPct val="35000"/>
            </a:spcAft>
            <a:buNone/>
          </a:pPr>
          <a:r>
            <a:rPr lang="en-US" sz="1500" b="1" i="0" kern="1200">
              <a:solidFill>
                <a:sysClr val="window" lastClr="FFFFFF">
                  <a:hueOff val="0"/>
                  <a:satOff val="0"/>
                  <a:lumOff val="0"/>
                  <a:alphaOff val="0"/>
                </a:sysClr>
              </a:solidFill>
              <a:latin typeface="Calibri" panose="020F0502020204030204"/>
              <a:ea typeface="+mn-ea"/>
              <a:cs typeface="+mn-cs"/>
            </a:rPr>
            <a:t>Complexity:</a:t>
          </a:r>
          <a:r>
            <a:rPr lang="en-US" sz="1500" b="0" i="0" kern="1200">
              <a:solidFill>
                <a:sysClr val="window" lastClr="FFFFFF">
                  <a:hueOff val="0"/>
                  <a:satOff val="0"/>
                  <a:lumOff val="0"/>
                  <a:alphaOff val="0"/>
                </a:sysClr>
              </a:solidFill>
              <a:latin typeface="Calibri" panose="020F0502020204030204"/>
              <a:ea typeface="+mn-ea"/>
              <a:cs typeface="+mn-cs"/>
            </a:rPr>
            <a:t> Database system creates additional complexity and requirements.</a:t>
          </a:r>
          <a:endParaRPr lang="en-US" sz="1500" kern="1200">
            <a:solidFill>
              <a:sysClr val="window" lastClr="FFFFFF">
                <a:hueOff val="0"/>
                <a:satOff val="0"/>
                <a:lumOff val="0"/>
                <a:alphaOff val="0"/>
              </a:sysClr>
            </a:solidFill>
            <a:latin typeface="Calibri" panose="020F0502020204030204"/>
            <a:ea typeface="+mn-ea"/>
            <a:cs typeface="+mn-cs"/>
          </a:endParaRPr>
        </a:p>
      </dsp:txBody>
      <dsp:txXfrm>
        <a:off x="1033656" y="2239118"/>
        <a:ext cx="8961243" cy="894940"/>
      </dsp:txXfrm>
    </dsp:sp>
    <dsp:sp modelId="{404E45FB-6CFF-442B-8E1E-A943D22F5350}">
      <dsp:nvSpPr>
        <dsp:cNvPr id="0" name=""/>
        <dsp:cNvSpPr/>
      </dsp:nvSpPr>
      <dsp:spPr>
        <a:xfrm>
          <a:off x="0" y="3357794"/>
          <a:ext cx="9994900" cy="894940"/>
        </a:xfrm>
        <a:prstGeom prst="roundRect">
          <a:avLst>
            <a:gd name="adj" fmla="val 10000"/>
          </a:avLst>
        </a:prstGeom>
        <a:solidFill>
          <a:srgbClr val="ED7D31">
            <a:hueOff val="-1455363"/>
            <a:satOff val="-83928"/>
            <a:lumOff val="8628"/>
            <a:alphaOff val="0"/>
          </a:srgbClr>
        </a:solidFill>
        <a:ln>
          <a:noFill/>
        </a:ln>
        <a:effectLst/>
      </dsp:spPr>
      <dsp:style>
        <a:lnRef idx="0">
          <a:scrgbClr r="0" g="0" b="0"/>
        </a:lnRef>
        <a:fillRef idx="1">
          <a:scrgbClr r="0" g="0" b="0"/>
        </a:fillRef>
        <a:effectRef idx="0">
          <a:scrgbClr r="0" g="0" b="0"/>
        </a:effectRef>
        <a:fontRef idx="minor"/>
      </dsp:style>
    </dsp:sp>
    <dsp:sp modelId="{B2EDEF37-F3E2-4E85-9D6E-76DDF9A44C7E}">
      <dsp:nvSpPr>
        <dsp:cNvPr id="0" name=""/>
        <dsp:cNvSpPr/>
      </dsp:nvSpPr>
      <dsp:spPr>
        <a:xfrm>
          <a:off x="270719" y="3559155"/>
          <a:ext cx="492217" cy="49221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D9B08F-19AA-4A07-8B52-D243198C600F}">
      <dsp:nvSpPr>
        <dsp:cNvPr id="0" name=""/>
        <dsp:cNvSpPr/>
      </dsp:nvSpPr>
      <dsp:spPr>
        <a:xfrm>
          <a:off x="1033656" y="3357794"/>
          <a:ext cx="8961243" cy="894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715" tIns="94715" rIns="94715" bIns="94715" numCol="1" spcCol="1270" anchor="ctr" anchorCtr="0">
          <a:noAutofit/>
        </a:bodyPr>
        <a:lstStyle/>
        <a:p>
          <a:pPr marL="0" lvl="0" indent="0" algn="l" defTabSz="666750">
            <a:lnSpc>
              <a:spcPct val="100000"/>
            </a:lnSpc>
            <a:spcBef>
              <a:spcPct val="0"/>
            </a:spcBef>
            <a:spcAft>
              <a:spcPct val="35000"/>
            </a:spcAft>
            <a:buNone/>
          </a:pPr>
          <a:r>
            <a:rPr lang="en-US" sz="1500" b="1" i="0" kern="1200">
              <a:solidFill>
                <a:sysClr val="window" lastClr="FFFFFF">
                  <a:hueOff val="0"/>
                  <a:satOff val="0"/>
                  <a:lumOff val="0"/>
                  <a:alphaOff val="0"/>
                </a:sysClr>
              </a:solidFill>
              <a:latin typeface="Calibri" panose="020F0502020204030204"/>
              <a:ea typeface="+mn-ea"/>
              <a:cs typeface="+mn-cs"/>
            </a:rPr>
            <a:t>Higher impact of failure:</a:t>
          </a:r>
          <a:r>
            <a:rPr lang="en-US" sz="1500" b="0" i="0" kern="1200">
              <a:solidFill>
                <a:sysClr val="window" lastClr="FFFFFF">
                  <a:hueOff val="0"/>
                  <a:satOff val="0"/>
                  <a:lumOff val="0"/>
                  <a:alphaOff val="0"/>
                </a:sysClr>
              </a:solidFill>
              <a:latin typeface="Calibri" panose="020F0502020204030204"/>
              <a:ea typeface="+mn-ea"/>
              <a:cs typeface="+mn-cs"/>
            </a:rPr>
            <a:t> Failure is highly impacted the database because in most of the organization, all the data stored in a single database and if the database is damaged due to electric failure or database corruption then the data may be lost forever.</a:t>
          </a:r>
          <a:endParaRPr lang="en-US" sz="1500" kern="1200">
            <a:solidFill>
              <a:sysClr val="window" lastClr="FFFFFF">
                <a:hueOff val="0"/>
                <a:satOff val="0"/>
                <a:lumOff val="0"/>
                <a:alphaOff val="0"/>
              </a:sysClr>
            </a:solidFill>
            <a:latin typeface="Calibri" panose="020F0502020204030204"/>
            <a:ea typeface="+mn-ea"/>
            <a:cs typeface="+mn-cs"/>
          </a:endParaRPr>
        </a:p>
      </dsp:txBody>
      <dsp:txXfrm>
        <a:off x="1033656" y="3357794"/>
        <a:ext cx="8961243" cy="8949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D5193C-DD71-4FF0-B40A-999AD781939C}">
      <dsp:nvSpPr>
        <dsp:cNvPr id="0" name=""/>
        <dsp:cNvSpPr/>
      </dsp:nvSpPr>
      <dsp:spPr>
        <a:xfrm>
          <a:off x="0" y="57625"/>
          <a:ext cx="6395295" cy="81080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a:t>Name of the relation is distinct from all other relations.</a:t>
          </a:r>
          <a:endParaRPr lang="en-US" sz="2100" kern="1200"/>
        </a:p>
      </dsp:txBody>
      <dsp:txXfrm>
        <a:off x="39580" y="97205"/>
        <a:ext cx="6316135" cy="731649"/>
      </dsp:txXfrm>
    </dsp:sp>
    <dsp:sp modelId="{96E2ACDE-1741-4A6D-8F1B-9450992BE6DD}">
      <dsp:nvSpPr>
        <dsp:cNvPr id="0" name=""/>
        <dsp:cNvSpPr/>
      </dsp:nvSpPr>
      <dsp:spPr>
        <a:xfrm>
          <a:off x="0" y="928915"/>
          <a:ext cx="6395295" cy="81080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a:t>Each relation cell contains exactly one atomic (single) value</a:t>
          </a:r>
          <a:endParaRPr lang="en-US" sz="2100" kern="1200"/>
        </a:p>
      </dsp:txBody>
      <dsp:txXfrm>
        <a:off x="39580" y="968495"/>
        <a:ext cx="6316135" cy="731649"/>
      </dsp:txXfrm>
    </dsp:sp>
    <dsp:sp modelId="{61FDEEA0-9EDD-4816-ACAD-4EAD83E35F0A}">
      <dsp:nvSpPr>
        <dsp:cNvPr id="0" name=""/>
        <dsp:cNvSpPr/>
      </dsp:nvSpPr>
      <dsp:spPr>
        <a:xfrm>
          <a:off x="0" y="1800205"/>
          <a:ext cx="6395295" cy="81080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a:t>Each attribute contains a distinct name</a:t>
          </a:r>
          <a:endParaRPr lang="en-US" sz="2100" kern="1200"/>
        </a:p>
      </dsp:txBody>
      <dsp:txXfrm>
        <a:off x="39580" y="1839785"/>
        <a:ext cx="6316135" cy="731649"/>
      </dsp:txXfrm>
    </dsp:sp>
    <dsp:sp modelId="{076DAE92-D1B7-49EE-AD5B-FF6132395ECB}">
      <dsp:nvSpPr>
        <dsp:cNvPr id="0" name=""/>
        <dsp:cNvSpPr/>
      </dsp:nvSpPr>
      <dsp:spPr>
        <a:xfrm>
          <a:off x="0" y="2671495"/>
          <a:ext cx="6395295" cy="81080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a:t>Attribute domain has no significance</a:t>
          </a:r>
          <a:endParaRPr lang="en-US" sz="2100" kern="1200"/>
        </a:p>
      </dsp:txBody>
      <dsp:txXfrm>
        <a:off x="39580" y="2711075"/>
        <a:ext cx="6316135" cy="731649"/>
      </dsp:txXfrm>
    </dsp:sp>
    <dsp:sp modelId="{3B811A2C-4679-4B5B-8DD0-FE092FC3C7EC}">
      <dsp:nvSpPr>
        <dsp:cNvPr id="0" name=""/>
        <dsp:cNvSpPr/>
      </dsp:nvSpPr>
      <dsp:spPr>
        <a:xfrm>
          <a:off x="0" y="3542785"/>
          <a:ext cx="6395295" cy="81080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a:t>tuple has no duplicate value</a:t>
          </a:r>
          <a:endParaRPr lang="en-US" sz="2100" kern="1200"/>
        </a:p>
      </dsp:txBody>
      <dsp:txXfrm>
        <a:off x="39580" y="3582365"/>
        <a:ext cx="6316135" cy="731649"/>
      </dsp:txXfrm>
    </dsp:sp>
    <dsp:sp modelId="{EF1E0F49-82A8-4B0D-8335-AA0A7BA07D2E}">
      <dsp:nvSpPr>
        <dsp:cNvPr id="0" name=""/>
        <dsp:cNvSpPr/>
      </dsp:nvSpPr>
      <dsp:spPr>
        <a:xfrm>
          <a:off x="0" y="4414075"/>
          <a:ext cx="6395295" cy="81080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a:t>Order of tuple can have a different sequence</a:t>
          </a:r>
          <a:endParaRPr lang="en-US" sz="2100" kern="1200"/>
        </a:p>
      </dsp:txBody>
      <dsp:txXfrm>
        <a:off x="39580" y="4453655"/>
        <a:ext cx="6316135" cy="73164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9F3E0A-1E7B-4523-B7E0-81742435F6EC}">
      <dsp:nvSpPr>
        <dsp:cNvPr id="0" name=""/>
        <dsp:cNvSpPr/>
      </dsp:nvSpPr>
      <dsp:spPr>
        <a:xfrm>
          <a:off x="1998857" y="1117118"/>
          <a:ext cx="428332" cy="91440"/>
        </a:xfrm>
        <a:custGeom>
          <a:avLst/>
          <a:gdLst/>
          <a:ahLst/>
          <a:cxnLst/>
          <a:rect l="0" t="0" r="0" b="0"/>
          <a:pathLst>
            <a:path>
              <a:moveTo>
                <a:pt x="0" y="45720"/>
              </a:moveTo>
              <a:lnTo>
                <a:pt x="391643" y="45720"/>
              </a:lnTo>
            </a:path>
          </a:pathLst>
        </a:custGeom>
        <a:noFill/>
        <a:ln w="6350" cap="flat" cmpd="sng" algn="ctr">
          <a:solidFill>
            <a:srgbClr val="5B9BD5">
              <a:hueOff val="0"/>
              <a:satOff val="0"/>
              <a:lumOff val="0"/>
              <a:alphaOff val="0"/>
            </a:srgb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ysClr val="windowText" lastClr="000000">
                <a:hueOff val="0"/>
                <a:satOff val="0"/>
                <a:lumOff val="0"/>
                <a:alphaOff val="0"/>
              </a:sysClr>
            </a:solidFill>
            <a:latin typeface="Calibri" panose="020F0502020204030204"/>
            <a:ea typeface="+mn-ea"/>
            <a:cs typeface="+mn-cs"/>
          </a:endParaRPr>
        </a:p>
      </dsp:txBody>
      <dsp:txXfrm>
        <a:off x="2201549" y="1160543"/>
        <a:ext cx="0" cy="0"/>
      </dsp:txXfrm>
    </dsp:sp>
    <dsp:sp modelId="{52084403-354D-4E2E-8659-146AF2E8CBEA}">
      <dsp:nvSpPr>
        <dsp:cNvPr id="0" name=""/>
        <dsp:cNvSpPr/>
      </dsp:nvSpPr>
      <dsp:spPr>
        <a:xfrm>
          <a:off x="5300" y="564231"/>
          <a:ext cx="1995356" cy="1197213"/>
        </a:xfrm>
        <a:prstGeom prst="rect">
          <a:avLst/>
        </a:prstGeom>
        <a:solidFill>
          <a:srgbClr val="5B9BD5">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7774" tIns="102631" rIns="97774" bIns="102631" numCol="1" spcCol="1270" anchor="ctr" anchorCtr="0">
          <a:noAutofit/>
        </a:bodyPr>
        <a:lstStyle/>
        <a:p>
          <a:pPr marL="0" lvl="0" indent="0" algn="ctr" defTabSz="622300">
            <a:lnSpc>
              <a:spcPct val="90000"/>
            </a:lnSpc>
            <a:spcBef>
              <a:spcPct val="0"/>
            </a:spcBef>
            <a:spcAft>
              <a:spcPct val="35000"/>
            </a:spcAft>
            <a:buNone/>
          </a:pPr>
          <a:r>
            <a:rPr lang="en-US" sz="1400" b="0" i="0" kern="1200">
              <a:solidFill>
                <a:sysClr val="window" lastClr="FFFFFF"/>
              </a:solidFill>
              <a:latin typeface="Calibri" panose="020F0502020204030204"/>
              <a:ea typeface="+mn-ea"/>
              <a:cs typeface="+mn-cs"/>
            </a:rPr>
            <a:t>The select operation selects tuples that satisfy a given predicate.</a:t>
          </a:r>
          <a:endParaRPr lang="en-US" sz="1400" kern="1200">
            <a:solidFill>
              <a:sysClr val="window" lastClr="FFFFFF"/>
            </a:solidFill>
            <a:latin typeface="Calibri" panose="020F0502020204030204"/>
            <a:ea typeface="+mn-ea"/>
            <a:cs typeface="+mn-cs"/>
          </a:endParaRPr>
        </a:p>
      </dsp:txBody>
      <dsp:txXfrm>
        <a:off x="5300" y="564231"/>
        <a:ext cx="1995356" cy="1197213"/>
      </dsp:txXfrm>
    </dsp:sp>
    <dsp:sp modelId="{FBD34384-67A6-456B-A557-217AE4EF7081}">
      <dsp:nvSpPr>
        <dsp:cNvPr id="0" name=""/>
        <dsp:cNvSpPr/>
      </dsp:nvSpPr>
      <dsp:spPr>
        <a:xfrm>
          <a:off x="4453145" y="1117118"/>
          <a:ext cx="428332" cy="91440"/>
        </a:xfrm>
        <a:custGeom>
          <a:avLst/>
          <a:gdLst/>
          <a:ahLst/>
          <a:cxnLst/>
          <a:rect l="0" t="0" r="0" b="0"/>
          <a:pathLst>
            <a:path>
              <a:moveTo>
                <a:pt x="2258082" y="0"/>
              </a:moveTo>
              <a:lnTo>
                <a:pt x="2258082" y="212921"/>
              </a:lnTo>
              <a:lnTo>
                <a:pt x="0" y="212921"/>
              </a:lnTo>
              <a:lnTo>
                <a:pt x="0" y="391643"/>
              </a:lnTo>
            </a:path>
          </a:pathLst>
        </a:custGeom>
        <a:noFill/>
        <a:ln w="6350" cap="flat" cmpd="sng" algn="ctr">
          <a:solidFill>
            <a:srgbClr val="5B9BD5">
              <a:hueOff val="-1351709"/>
              <a:satOff val="-3484"/>
              <a:lumOff val="-2353"/>
              <a:alphaOff val="0"/>
            </a:srgb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ysClr val="windowText" lastClr="000000">
                <a:hueOff val="0"/>
                <a:satOff val="0"/>
                <a:lumOff val="0"/>
                <a:alphaOff val="0"/>
              </a:sysClr>
            </a:solidFill>
            <a:latin typeface="Calibri" panose="020F0502020204030204"/>
            <a:ea typeface="+mn-ea"/>
            <a:cs typeface="+mn-cs"/>
          </a:endParaRPr>
        </a:p>
      </dsp:txBody>
      <dsp:txXfrm>
        <a:off x="4655838" y="1160543"/>
        <a:ext cx="0" cy="0"/>
      </dsp:txXfrm>
    </dsp:sp>
    <dsp:sp modelId="{D599990B-BEB5-486D-B260-6E897A0D7300}">
      <dsp:nvSpPr>
        <dsp:cNvPr id="0" name=""/>
        <dsp:cNvSpPr/>
      </dsp:nvSpPr>
      <dsp:spPr>
        <a:xfrm>
          <a:off x="2459589" y="564231"/>
          <a:ext cx="1995356" cy="1197213"/>
        </a:xfrm>
        <a:prstGeom prst="rect">
          <a:avLst/>
        </a:prstGeom>
        <a:solidFill>
          <a:srgbClr val="5B9BD5">
            <a:hueOff val="-1126424"/>
            <a:satOff val="-2903"/>
            <a:lumOff val="-1961"/>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7774" tIns="102631" rIns="97774" bIns="102631" numCol="1" spcCol="1270" anchor="ctr" anchorCtr="0">
          <a:noAutofit/>
        </a:bodyPr>
        <a:lstStyle/>
        <a:p>
          <a:pPr marL="0" lvl="0" indent="0" algn="ctr" defTabSz="622300">
            <a:lnSpc>
              <a:spcPct val="90000"/>
            </a:lnSpc>
            <a:spcBef>
              <a:spcPct val="0"/>
            </a:spcBef>
            <a:spcAft>
              <a:spcPct val="35000"/>
            </a:spcAft>
            <a:buNone/>
          </a:pPr>
          <a:r>
            <a:rPr lang="en-US" sz="1400" b="0" i="0" kern="1200">
              <a:solidFill>
                <a:sysClr val="window" lastClr="FFFFFF"/>
              </a:solidFill>
              <a:latin typeface="Calibri" panose="020F0502020204030204"/>
              <a:ea typeface="+mn-ea"/>
              <a:cs typeface="+mn-cs"/>
            </a:rPr>
            <a:t>It is denoted by sigma (σ).</a:t>
          </a:r>
          <a:endParaRPr lang="en-US" sz="1400" kern="1200">
            <a:solidFill>
              <a:sysClr val="window" lastClr="FFFFFF"/>
            </a:solidFill>
            <a:latin typeface="Calibri" panose="020F0502020204030204"/>
            <a:ea typeface="+mn-ea"/>
            <a:cs typeface="+mn-cs"/>
          </a:endParaRPr>
        </a:p>
      </dsp:txBody>
      <dsp:txXfrm>
        <a:off x="2459589" y="564231"/>
        <a:ext cx="1995356" cy="1197213"/>
      </dsp:txXfrm>
    </dsp:sp>
    <dsp:sp modelId="{1F96F901-F434-4F25-BDC4-AE380C3A7E50}">
      <dsp:nvSpPr>
        <dsp:cNvPr id="0" name=""/>
        <dsp:cNvSpPr/>
      </dsp:nvSpPr>
      <dsp:spPr>
        <a:xfrm>
          <a:off x="1002978" y="1759645"/>
          <a:ext cx="4908577" cy="428332"/>
        </a:xfrm>
        <a:custGeom>
          <a:avLst/>
          <a:gdLst/>
          <a:ahLst/>
          <a:cxnLst/>
          <a:rect l="0" t="0" r="0" b="0"/>
          <a:pathLst>
            <a:path>
              <a:moveTo>
                <a:pt x="0" y="45720"/>
              </a:moveTo>
              <a:lnTo>
                <a:pt x="391643" y="45720"/>
              </a:lnTo>
            </a:path>
          </a:pathLst>
        </a:custGeom>
        <a:noFill/>
        <a:ln w="6350" cap="flat" cmpd="sng" algn="ctr">
          <a:solidFill>
            <a:srgbClr val="5B9BD5">
              <a:hueOff val="-2703417"/>
              <a:satOff val="-6968"/>
              <a:lumOff val="-4706"/>
              <a:alphaOff val="0"/>
            </a:srgb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ysClr val="windowText" lastClr="000000">
                <a:hueOff val="0"/>
                <a:satOff val="0"/>
                <a:lumOff val="0"/>
                <a:alphaOff val="0"/>
              </a:sysClr>
            </a:solidFill>
            <a:latin typeface="Calibri" panose="020F0502020204030204"/>
            <a:ea typeface="+mn-ea"/>
            <a:cs typeface="+mn-cs"/>
          </a:endParaRPr>
        </a:p>
      </dsp:txBody>
      <dsp:txXfrm>
        <a:off x="3334017" y="1971516"/>
        <a:ext cx="0" cy="0"/>
      </dsp:txXfrm>
    </dsp:sp>
    <dsp:sp modelId="{6B539DDB-FECF-4FAB-B301-6E441FDD58DE}">
      <dsp:nvSpPr>
        <dsp:cNvPr id="0" name=""/>
        <dsp:cNvSpPr/>
      </dsp:nvSpPr>
      <dsp:spPr>
        <a:xfrm>
          <a:off x="4913877" y="564231"/>
          <a:ext cx="1995356" cy="1197213"/>
        </a:xfrm>
        <a:prstGeom prst="rect">
          <a:avLst/>
        </a:prstGeom>
        <a:solidFill>
          <a:srgbClr val="5B9BD5">
            <a:hueOff val="-2252848"/>
            <a:satOff val="-5806"/>
            <a:lumOff val="-3922"/>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7774" tIns="102631" rIns="97774" bIns="102631" numCol="1" spcCol="1270" anchor="ctr" anchorCtr="0">
          <a:noAutofit/>
        </a:bodyPr>
        <a:lstStyle/>
        <a:p>
          <a:pPr marL="0" lvl="0" indent="0" algn="ctr" defTabSz="622300">
            <a:lnSpc>
              <a:spcPct val="90000"/>
            </a:lnSpc>
            <a:spcBef>
              <a:spcPct val="0"/>
            </a:spcBef>
            <a:spcAft>
              <a:spcPct val="35000"/>
            </a:spcAft>
            <a:buNone/>
          </a:pPr>
          <a:r>
            <a:rPr lang="en-US" sz="1400" b="0" i="0" kern="1200">
              <a:solidFill>
                <a:sysClr val="window" lastClr="FFFFFF"/>
              </a:solidFill>
              <a:latin typeface="Calibri" panose="020F0502020204030204"/>
              <a:ea typeface="+mn-ea"/>
              <a:cs typeface="+mn-cs"/>
            </a:rPr>
            <a:t>Notation:  σ p(r)  </a:t>
          </a:r>
          <a:endParaRPr lang="en-US" sz="1400" kern="1200">
            <a:solidFill>
              <a:sysClr val="window" lastClr="FFFFFF"/>
            </a:solidFill>
            <a:latin typeface="Calibri" panose="020F0502020204030204"/>
            <a:ea typeface="+mn-ea"/>
            <a:cs typeface="+mn-cs"/>
          </a:endParaRPr>
        </a:p>
      </dsp:txBody>
      <dsp:txXfrm>
        <a:off x="4913877" y="564231"/>
        <a:ext cx="1995356" cy="1197213"/>
      </dsp:txXfrm>
    </dsp:sp>
    <dsp:sp modelId="{7CE5D33B-BFC2-4AA7-BBB2-E55F618D4E08}">
      <dsp:nvSpPr>
        <dsp:cNvPr id="0" name=""/>
        <dsp:cNvSpPr/>
      </dsp:nvSpPr>
      <dsp:spPr>
        <a:xfrm>
          <a:off x="1998857" y="2773264"/>
          <a:ext cx="428332" cy="91440"/>
        </a:xfrm>
        <a:custGeom>
          <a:avLst/>
          <a:gdLst/>
          <a:ahLst/>
          <a:cxnLst/>
          <a:rect l="0" t="0" r="0" b="0"/>
          <a:pathLst>
            <a:path>
              <a:moveTo>
                <a:pt x="2258082" y="0"/>
              </a:moveTo>
              <a:lnTo>
                <a:pt x="2258082" y="212921"/>
              </a:lnTo>
              <a:lnTo>
                <a:pt x="0" y="212921"/>
              </a:lnTo>
              <a:lnTo>
                <a:pt x="0" y="391643"/>
              </a:lnTo>
            </a:path>
          </a:pathLst>
        </a:custGeom>
        <a:noFill/>
        <a:ln w="6350" cap="flat" cmpd="sng" algn="ctr">
          <a:solidFill>
            <a:srgbClr val="5B9BD5">
              <a:hueOff val="-4055126"/>
              <a:satOff val="-10451"/>
              <a:lumOff val="-7059"/>
              <a:alphaOff val="0"/>
            </a:srgb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ysClr val="windowText" lastClr="000000">
                <a:hueOff val="0"/>
                <a:satOff val="0"/>
                <a:lumOff val="0"/>
                <a:alphaOff val="0"/>
              </a:sysClr>
            </a:solidFill>
            <a:latin typeface="Calibri" panose="020F0502020204030204"/>
            <a:ea typeface="+mn-ea"/>
            <a:cs typeface="+mn-cs"/>
          </a:endParaRPr>
        </a:p>
      </dsp:txBody>
      <dsp:txXfrm>
        <a:off x="2201549" y="2816689"/>
        <a:ext cx="0" cy="0"/>
      </dsp:txXfrm>
    </dsp:sp>
    <dsp:sp modelId="{AF2317B0-F1DC-4E32-8733-755CD04C3729}">
      <dsp:nvSpPr>
        <dsp:cNvPr id="0" name=""/>
        <dsp:cNvSpPr/>
      </dsp:nvSpPr>
      <dsp:spPr>
        <a:xfrm>
          <a:off x="5300" y="2220377"/>
          <a:ext cx="1995356" cy="1197213"/>
        </a:xfrm>
        <a:prstGeom prst="rect">
          <a:avLst/>
        </a:prstGeom>
        <a:solidFill>
          <a:srgbClr val="5B9BD5">
            <a:hueOff val="-3379271"/>
            <a:satOff val="-8710"/>
            <a:lumOff val="-5883"/>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7774" tIns="102631" rIns="97774" bIns="102631" numCol="1" spcCol="1270" anchor="ctr" anchorCtr="0">
          <a:noAutofit/>
        </a:bodyPr>
        <a:lstStyle/>
        <a:p>
          <a:pPr marL="0" lvl="0" indent="0" algn="ctr" defTabSz="622300">
            <a:lnSpc>
              <a:spcPct val="90000"/>
            </a:lnSpc>
            <a:spcBef>
              <a:spcPct val="0"/>
            </a:spcBef>
            <a:spcAft>
              <a:spcPct val="35000"/>
            </a:spcAft>
            <a:buNone/>
          </a:pPr>
          <a:r>
            <a:rPr lang="en-US" sz="1400" b="1" i="0" kern="1200">
              <a:solidFill>
                <a:sysClr val="window" lastClr="FFFFFF"/>
              </a:solidFill>
              <a:latin typeface="Calibri" panose="020F0502020204030204"/>
              <a:ea typeface="+mn-ea"/>
              <a:cs typeface="+mn-cs"/>
            </a:rPr>
            <a:t>Where:</a:t>
          </a:r>
          <a:endParaRPr lang="en-US" sz="1400" kern="1200">
            <a:solidFill>
              <a:sysClr val="window" lastClr="FFFFFF"/>
            </a:solidFill>
            <a:latin typeface="Calibri" panose="020F0502020204030204"/>
            <a:ea typeface="+mn-ea"/>
            <a:cs typeface="+mn-cs"/>
          </a:endParaRPr>
        </a:p>
      </dsp:txBody>
      <dsp:txXfrm>
        <a:off x="5300" y="2220377"/>
        <a:ext cx="1995356" cy="1197213"/>
      </dsp:txXfrm>
    </dsp:sp>
    <dsp:sp modelId="{D4CBEA9C-A9DD-4FB2-B512-A712BAB5B3D6}">
      <dsp:nvSpPr>
        <dsp:cNvPr id="0" name=""/>
        <dsp:cNvSpPr/>
      </dsp:nvSpPr>
      <dsp:spPr>
        <a:xfrm>
          <a:off x="4453145" y="2773264"/>
          <a:ext cx="428332" cy="91440"/>
        </a:xfrm>
        <a:custGeom>
          <a:avLst/>
          <a:gdLst/>
          <a:ahLst/>
          <a:cxnLst/>
          <a:rect l="0" t="0" r="0" b="0"/>
          <a:pathLst>
            <a:path>
              <a:moveTo>
                <a:pt x="0" y="45720"/>
              </a:moveTo>
              <a:lnTo>
                <a:pt x="391643" y="45720"/>
              </a:lnTo>
            </a:path>
          </a:pathLst>
        </a:custGeom>
        <a:noFill/>
        <a:ln w="6350" cap="flat" cmpd="sng" algn="ctr">
          <a:solidFill>
            <a:srgbClr val="5B9BD5">
              <a:hueOff val="-5406834"/>
              <a:satOff val="-13935"/>
              <a:lumOff val="-9412"/>
              <a:alphaOff val="0"/>
            </a:srgb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ysClr val="windowText" lastClr="000000">
                <a:hueOff val="0"/>
                <a:satOff val="0"/>
                <a:lumOff val="0"/>
                <a:alphaOff val="0"/>
              </a:sysClr>
            </a:solidFill>
            <a:latin typeface="Calibri" panose="020F0502020204030204"/>
            <a:ea typeface="+mn-ea"/>
            <a:cs typeface="+mn-cs"/>
          </a:endParaRPr>
        </a:p>
      </dsp:txBody>
      <dsp:txXfrm>
        <a:off x="4655838" y="2816689"/>
        <a:ext cx="0" cy="0"/>
      </dsp:txXfrm>
    </dsp:sp>
    <dsp:sp modelId="{6317B390-1936-43B1-A0DA-2AED87D46BA1}">
      <dsp:nvSpPr>
        <dsp:cNvPr id="0" name=""/>
        <dsp:cNvSpPr/>
      </dsp:nvSpPr>
      <dsp:spPr>
        <a:xfrm>
          <a:off x="2459589" y="2220377"/>
          <a:ext cx="1995356" cy="1197213"/>
        </a:xfrm>
        <a:prstGeom prst="rect">
          <a:avLst/>
        </a:prstGeom>
        <a:solidFill>
          <a:srgbClr val="5B9BD5">
            <a:hueOff val="-4505695"/>
            <a:satOff val="-11613"/>
            <a:lumOff val="-7843"/>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7774" tIns="102631" rIns="97774" bIns="102631" numCol="1" spcCol="1270" anchor="ctr" anchorCtr="0">
          <a:noAutofit/>
        </a:bodyPr>
        <a:lstStyle/>
        <a:p>
          <a:pPr marL="0" lvl="0" indent="0" algn="ctr" defTabSz="622300">
            <a:lnSpc>
              <a:spcPct val="90000"/>
            </a:lnSpc>
            <a:spcBef>
              <a:spcPct val="0"/>
            </a:spcBef>
            <a:spcAft>
              <a:spcPct val="35000"/>
            </a:spcAft>
            <a:buNone/>
          </a:pPr>
          <a:r>
            <a:rPr lang="en-US" sz="1400" b="1" i="0" kern="1200">
              <a:solidFill>
                <a:sysClr val="window" lastClr="FFFFFF"/>
              </a:solidFill>
              <a:latin typeface="Calibri" panose="020F0502020204030204"/>
              <a:ea typeface="+mn-ea"/>
              <a:cs typeface="+mn-cs"/>
            </a:rPr>
            <a:t>σ</a:t>
          </a:r>
          <a:r>
            <a:rPr lang="en-US" sz="1400" b="0" i="0" kern="1200">
              <a:solidFill>
                <a:sysClr val="window" lastClr="FFFFFF"/>
              </a:solidFill>
              <a:latin typeface="Calibri" panose="020F0502020204030204"/>
              <a:ea typeface="+mn-ea"/>
              <a:cs typeface="+mn-cs"/>
            </a:rPr>
            <a:t> is used for selection prediction</a:t>
          </a:r>
          <a:endParaRPr lang="en-US" sz="1400" kern="1200">
            <a:solidFill>
              <a:sysClr val="window" lastClr="FFFFFF"/>
            </a:solidFill>
            <a:latin typeface="Calibri" panose="020F0502020204030204"/>
            <a:ea typeface="+mn-ea"/>
            <a:cs typeface="+mn-cs"/>
          </a:endParaRPr>
        </a:p>
      </dsp:txBody>
      <dsp:txXfrm>
        <a:off x="2459589" y="2220377"/>
        <a:ext cx="1995356" cy="1197213"/>
      </dsp:txXfrm>
    </dsp:sp>
    <dsp:sp modelId="{82D5E80F-3EA6-44B7-8AD0-85F29359762E}">
      <dsp:nvSpPr>
        <dsp:cNvPr id="0" name=""/>
        <dsp:cNvSpPr/>
      </dsp:nvSpPr>
      <dsp:spPr>
        <a:xfrm>
          <a:off x="1682896" y="3415790"/>
          <a:ext cx="4228659" cy="428332"/>
        </a:xfrm>
        <a:custGeom>
          <a:avLst/>
          <a:gdLst/>
          <a:ahLst/>
          <a:cxnLst/>
          <a:rect l="0" t="0" r="0" b="0"/>
          <a:pathLst>
            <a:path>
              <a:moveTo>
                <a:pt x="1632520" y="0"/>
              </a:moveTo>
              <a:lnTo>
                <a:pt x="1632520" y="212921"/>
              </a:lnTo>
              <a:lnTo>
                <a:pt x="0" y="212921"/>
              </a:lnTo>
              <a:lnTo>
                <a:pt x="0" y="391643"/>
              </a:lnTo>
            </a:path>
          </a:pathLst>
        </a:custGeom>
        <a:noFill/>
        <a:ln w="6350" cap="flat" cmpd="sng" algn="ctr">
          <a:solidFill>
            <a:srgbClr val="5B9BD5">
              <a:hueOff val="-6758543"/>
              <a:satOff val="-17419"/>
              <a:lumOff val="-11765"/>
              <a:alphaOff val="0"/>
            </a:srgb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ysClr val="windowText" lastClr="000000">
                <a:hueOff val="0"/>
                <a:satOff val="0"/>
                <a:lumOff val="0"/>
                <a:alphaOff val="0"/>
              </a:sysClr>
            </a:solidFill>
            <a:latin typeface="Calibri" panose="020F0502020204030204"/>
            <a:ea typeface="+mn-ea"/>
            <a:cs typeface="+mn-cs"/>
          </a:endParaRPr>
        </a:p>
      </dsp:txBody>
      <dsp:txXfrm>
        <a:off x="3690889" y="3627662"/>
        <a:ext cx="0" cy="0"/>
      </dsp:txXfrm>
    </dsp:sp>
    <dsp:sp modelId="{5E5953DF-0BE6-4261-A5BF-8D750E01D260}">
      <dsp:nvSpPr>
        <dsp:cNvPr id="0" name=""/>
        <dsp:cNvSpPr/>
      </dsp:nvSpPr>
      <dsp:spPr>
        <a:xfrm>
          <a:off x="4913877" y="2220377"/>
          <a:ext cx="1995356" cy="1197213"/>
        </a:xfrm>
        <a:prstGeom prst="rect">
          <a:avLst/>
        </a:prstGeom>
        <a:solidFill>
          <a:srgbClr val="5B9BD5">
            <a:hueOff val="-5632119"/>
            <a:satOff val="-14516"/>
            <a:lumOff val="-9804"/>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7774" tIns="102631" rIns="97774" bIns="102631" numCol="1" spcCol="1270" anchor="ctr" anchorCtr="0">
          <a:noAutofit/>
        </a:bodyPr>
        <a:lstStyle/>
        <a:p>
          <a:pPr marL="0" lvl="0" indent="0" algn="ctr" defTabSz="622300">
            <a:lnSpc>
              <a:spcPct val="90000"/>
            </a:lnSpc>
            <a:spcBef>
              <a:spcPct val="0"/>
            </a:spcBef>
            <a:spcAft>
              <a:spcPct val="35000"/>
            </a:spcAft>
            <a:buNone/>
          </a:pPr>
          <a:r>
            <a:rPr lang="en-US" sz="1400" b="1" i="0" kern="1200">
              <a:solidFill>
                <a:sysClr val="window" lastClr="FFFFFF"/>
              </a:solidFill>
              <a:latin typeface="Calibri" panose="020F0502020204030204"/>
              <a:ea typeface="+mn-ea"/>
              <a:cs typeface="+mn-cs"/>
            </a:rPr>
            <a:t>r</a:t>
          </a:r>
          <a:r>
            <a:rPr lang="en-US" sz="1400" b="0" i="0" kern="1200">
              <a:solidFill>
                <a:sysClr val="window" lastClr="FFFFFF"/>
              </a:solidFill>
              <a:latin typeface="Calibri" panose="020F0502020204030204"/>
              <a:ea typeface="+mn-ea"/>
              <a:cs typeface="+mn-cs"/>
            </a:rPr>
            <a:t> is used for relation</a:t>
          </a:r>
          <a:endParaRPr lang="en-US" sz="1400" kern="1200">
            <a:solidFill>
              <a:sysClr val="window" lastClr="FFFFFF"/>
            </a:solidFill>
            <a:latin typeface="Calibri" panose="020F0502020204030204"/>
            <a:ea typeface="+mn-ea"/>
            <a:cs typeface="+mn-cs"/>
          </a:endParaRPr>
        </a:p>
      </dsp:txBody>
      <dsp:txXfrm>
        <a:off x="4913877" y="2220377"/>
        <a:ext cx="1995356" cy="1197213"/>
      </dsp:txXfrm>
    </dsp:sp>
    <dsp:sp modelId="{74EE15F9-AD9D-4794-B756-7FC643D4E54F}">
      <dsp:nvSpPr>
        <dsp:cNvPr id="0" name=""/>
        <dsp:cNvSpPr/>
      </dsp:nvSpPr>
      <dsp:spPr>
        <a:xfrm>
          <a:off x="5300" y="3876522"/>
          <a:ext cx="3355192" cy="1197213"/>
        </a:xfrm>
        <a:prstGeom prst="rect">
          <a:avLst/>
        </a:prstGeom>
        <a:solidFill>
          <a:srgbClr val="5B9BD5">
            <a:hueOff val="-6758543"/>
            <a:satOff val="-17419"/>
            <a:lumOff val="-11765"/>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7774" tIns="102631" rIns="97774" bIns="102631" numCol="1" spcCol="1270" anchor="ctr" anchorCtr="0">
          <a:noAutofit/>
        </a:bodyPr>
        <a:lstStyle/>
        <a:p>
          <a:pPr marL="0" lvl="0" indent="0" algn="ctr" defTabSz="622300">
            <a:lnSpc>
              <a:spcPct val="90000"/>
            </a:lnSpc>
            <a:spcBef>
              <a:spcPct val="0"/>
            </a:spcBef>
            <a:spcAft>
              <a:spcPct val="35000"/>
            </a:spcAft>
            <a:buNone/>
          </a:pPr>
          <a:r>
            <a:rPr lang="en-US" sz="1400" b="1" i="0" kern="1200" dirty="0">
              <a:solidFill>
                <a:sysClr val="window" lastClr="FFFFFF"/>
              </a:solidFill>
              <a:latin typeface="Calibri" panose="020F0502020204030204"/>
              <a:ea typeface="+mn-ea"/>
              <a:cs typeface="+mn-cs"/>
            </a:rPr>
            <a:t>p</a:t>
          </a:r>
          <a:r>
            <a:rPr lang="en-US" sz="1400" b="0" i="0" kern="1200" dirty="0">
              <a:solidFill>
                <a:sysClr val="window" lastClr="FFFFFF"/>
              </a:solidFill>
              <a:latin typeface="Calibri" panose="020F0502020204030204"/>
              <a:ea typeface="+mn-ea"/>
              <a:cs typeface="+mn-cs"/>
            </a:rPr>
            <a:t> is used as a propositional logic formula which may use connectors like: AND OR and NOT. These relational can use as relational operators like =, ≠, ≥, &lt;, &gt;, ≤.</a:t>
          </a:r>
          <a:endParaRPr lang="en-US" sz="1400" kern="1200" dirty="0">
            <a:solidFill>
              <a:sysClr val="window" lastClr="FFFFFF"/>
            </a:solidFill>
            <a:latin typeface="Calibri" panose="020F0502020204030204"/>
            <a:ea typeface="+mn-ea"/>
            <a:cs typeface="+mn-cs"/>
          </a:endParaRPr>
        </a:p>
      </dsp:txBody>
      <dsp:txXfrm>
        <a:off x="5300" y="3876522"/>
        <a:ext cx="3355192" cy="119721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26BF2-4E42-45AB-A973-7FC6349C1FD4}">
      <dsp:nvSpPr>
        <dsp:cNvPr id="0" name=""/>
        <dsp:cNvSpPr/>
      </dsp:nvSpPr>
      <dsp:spPr>
        <a:xfrm>
          <a:off x="0" y="72072"/>
          <a:ext cx="10515600" cy="795600"/>
        </a:xfrm>
        <a:prstGeom prst="roundRect">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solidFill>
                <a:sysClr val="window" lastClr="FFFFFF"/>
              </a:solidFill>
              <a:latin typeface="Calibri" panose="020F0502020204030204"/>
              <a:ea typeface="+mn-ea"/>
              <a:cs typeface="+mn-cs"/>
            </a:rPr>
            <a:t>This operation shows the list of those attributes that we wish to appear in the result. Rest of the attributes are eliminated from the table.</a:t>
          </a:r>
          <a:endParaRPr lang="en-US" sz="2000" kern="1200" dirty="0">
            <a:solidFill>
              <a:sysClr val="window" lastClr="FFFFFF"/>
            </a:solidFill>
            <a:latin typeface="Calibri" panose="020F0502020204030204"/>
            <a:ea typeface="+mn-ea"/>
            <a:cs typeface="+mn-cs"/>
          </a:endParaRPr>
        </a:p>
      </dsp:txBody>
      <dsp:txXfrm>
        <a:off x="38838" y="110910"/>
        <a:ext cx="10437924" cy="717924"/>
      </dsp:txXfrm>
    </dsp:sp>
    <dsp:sp modelId="{5A3070BB-90DA-445C-BEDE-CF5190123A2B}">
      <dsp:nvSpPr>
        <dsp:cNvPr id="0" name=""/>
        <dsp:cNvSpPr/>
      </dsp:nvSpPr>
      <dsp:spPr>
        <a:xfrm>
          <a:off x="0" y="925272"/>
          <a:ext cx="10515600" cy="795600"/>
        </a:xfrm>
        <a:prstGeom prst="roundRect">
          <a:avLst/>
        </a:prstGeom>
        <a:solidFill>
          <a:srgbClr val="ED7D31">
            <a:hueOff val="-363841"/>
            <a:satOff val="-20982"/>
            <a:lumOff val="2157"/>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solidFill>
                <a:sysClr val="window" lastClr="FFFFFF"/>
              </a:solidFill>
              <a:latin typeface="Calibri" panose="020F0502020204030204"/>
              <a:ea typeface="+mn-ea"/>
              <a:cs typeface="+mn-cs"/>
            </a:rPr>
            <a:t>It is denoted by ∏.</a:t>
          </a:r>
          <a:endParaRPr lang="en-US" sz="2000" kern="1200">
            <a:solidFill>
              <a:sysClr val="window" lastClr="FFFFFF"/>
            </a:solidFill>
            <a:latin typeface="Calibri" panose="020F0502020204030204"/>
            <a:ea typeface="+mn-ea"/>
            <a:cs typeface="+mn-cs"/>
          </a:endParaRPr>
        </a:p>
      </dsp:txBody>
      <dsp:txXfrm>
        <a:off x="38838" y="964110"/>
        <a:ext cx="10437924" cy="717924"/>
      </dsp:txXfrm>
    </dsp:sp>
    <dsp:sp modelId="{9777922F-0AF5-44EA-A344-CE1EFF7AA4B6}">
      <dsp:nvSpPr>
        <dsp:cNvPr id="0" name=""/>
        <dsp:cNvSpPr/>
      </dsp:nvSpPr>
      <dsp:spPr>
        <a:xfrm>
          <a:off x="0" y="1778472"/>
          <a:ext cx="10515600" cy="795600"/>
        </a:xfrm>
        <a:prstGeom prst="roundRect">
          <a:avLst/>
        </a:prstGeom>
        <a:solidFill>
          <a:srgbClr val="ED7D31">
            <a:hueOff val="-727682"/>
            <a:satOff val="-41964"/>
            <a:lumOff val="4314"/>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a:solidFill>
                <a:sysClr val="window" lastClr="FFFFFF"/>
              </a:solidFill>
              <a:latin typeface="Calibri" panose="020F0502020204030204"/>
              <a:ea typeface="+mn-ea"/>
              <a:cs typeface="+mn-cs"/>
            </a:rPr>
            <a:t>Notation: ∏ A1, A2, An (r)   </a:t>
          </a:r>
          <a:endParaRPr lang="en-US" sz="2000" kern="1200">
            <a:solidFill>
              <a:sysClr val="window" lastClr="FFFFFF"/>
            </a:solidFill>
            <a:latin typeface="Calibri" panose="020F0502020204030204"/>
            <a:ea typeface="+mn-ea"/>
            <a:cs typeface="+mn-cs"/>
          </a:endParaRPr>
        </a:p>
      </dsp:txBody>
      <dsp:txXfrm>
        <a:off x="38838" y="1817310"/>
        <a:ext cx="10437924" cy="717924"/>
      </dsp:txXfrm>
    </dsp:sp>
    <dsp:sp modelId="{42FCF960-AC8D-41C7-A9EC-878651B38F60}">
      <dsp:nvSpPr>
        <dsp:cNvPr id="0" name=""/>
        <dsp:cNvSpPr/>
      </dsp:nvSpPr>
      <dsp:spPr>
        <a:xfrm>
          <a:off x="0" y="2631672"/>
          <a:ext cx="10515600" cy="795600"/>
        </a:xfrm>
        <a:prstGeom prst="roundRect">
          <a:avLst/>
        </a:prstGeom>
        <a:solidFill>
          <a:srgbClr val="ED7D31">
            <a:hueOff val="-1091522"/>
            <a:satOff val="-62946"/>
            <a:lumOff val="6471"/>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i="0" kern="1200" dirty="0">
              <a:solidFill>
                <a:sysClr val="window" lastClr="FFFFFF"/>
              </a:solidFill>
              <a:latin typeface="Calibri" panose="020F0502020204030204"/>
              <a:ea typeface="+mn-ea"/>
              <a:cs typeface="+mn-cs"/>
            </a:rPr>
            <a:t>Where: A1</a:t>
          </a:r>
          <a:r>
            <a:rPr lang="en-US" sz="2000" b="0" i="0" kern="1200" dirty="0">
              <a:solidFill>
                <a:sysClr val="window" lastClr="FFFFFF"/>
              </a:solidFill>
              <a:latin typeface="Calibri" panose="020F0502020204030204"/>
              <a:ea typeface="+mn-ea"/>
              <a:cs typeface="+mn-cs"/>
            </a:rPr>
            <a:t>, </a:t>
          </a:r>
          <a:r>
            <a:rPr lang="en-US" sz="2000" b="1" i="0" kern="1200" dirty="0">
              <a:solidFill>
                <a:sysClr val="window" lastClr="FFFFFF"/>
              </a:solidFill>
              <a:latin typeface="Calibri" panose="020F0502020204030204"/>
              <a:ea typeface="+mn-ea"/>
              <a:cs typeface="+mn-cs"/>
            </a:rPr>
            <a:t>A2</a:t>
          </a:r>
          <a:r>
            <a:rPr lang="en-US" sz="2000" b="0" i="0" kern="1200" dirty="0">
              <a:solidFill>
                <a:sysClr val="window" lastClr="FFFFFF"/>
              </a:solidFill>
              <a:latin typeface="Calibri" panose="020F0502020204030204"/>
              <a:ea typeface="+mn-ea"/>
              <a:cs typeface="+mn-cs"/>
            </a:rPr>
            <a:t>, </a:t>
          </a:r>
          <a:r>
            <a:rPr lang="en-US" sz="2000" b="1" i="0" kern="1200" dirty="0">
              <a:solidFill>
                <a:sysClr val="window" lastClr="FFFFFF"/>
              </a:solidFill>
              <a:latin typeface="Calibri" panose="020F0502020204030204"/>
              <a:ea typeface="+mn-ea"/>
              <a:cs typeface="+mn-cs"/>
            </a:rPr>
            <a:t>A3</a:t>
          </a:r>
          <a:r>
            <a:rPr lang="en-US" sz="2000" b="0" i="0" kern="1200" dirty="0">
              <a:solidFill>
                <a:sysClr val="window" lastClr="FFFFFF"/>
              </a:solidFill>
              <a:latin typeface="Calibri" panose="020F0502020204030204"/>
              <a:ea typeface="+mn-ea"/>
              <a:cs typeface="+mn-cs"/>
            </a:rPr>
            <a:t> is used as an attribute name of relation </a:t>
          </a:r>
          <a:r>
            <a:rPr lang="en-US" sz="2000" b="1" i="0" kern="1200" dirty="0">
              <a:solidFill>
                <a:sysClr val="window" lastClr="FFFFFF"/>
              </a:solidFill>
              <a:latin typeface="Calibri" panose="020F0502020204030204"/>
              <a:ea typeface="+mn-ea"/>
              <a:cs typeface="+mn-cs"/>
            </a:rPr>
            <a:t>r</a:t>
          </a:r>
          <a:r>
            <a:rPr lang="en-US" sz="2000" b="0" i="0" kern="1200" dirty="0">
              <a:solidFill>
                <a:sysClr val="window" lastClr="FFFFFF"/>
              </a:solidFill>
              <a:latin typeface="Calibri" panose="020F0502020204030204"/>
              <a:ea typeface="+mn-ea"/>
              <a:cs typeface="+mn-cs"/>
            </a:rPr>
            <a:t>.</a:t>
          </a:r>
          <a:endParaRPr lang="en-US" sz="2000" kern="1200" dirty="0">
            <a:solidFill>
              <a:sysClr val="window" lastClr="FFFFFF"/>
            </a:solidFill>
            <a:latin typeface="Calibri" panose="020F0502020204030204"/>
            <a:ea typeface="+mn-ea"/>
            <a:cs typeface="+mn-cs"/>
          </a:endParaRPr>
        </a:p>
      </dsp:txBody>
      <dsp:txXfrm>
        <a:off x="38838" y="2670510"/>
        <a:ext cx="10437924" cy="717924"/>
      </dsp:txXfrm>
    </dsp:sp>
    <dsp:sp modelId="{08B780C0-7F59-476F-A16F-68A8BF11708A}">
      <dsp:nvSpPr>
        <dsp:cNvPr id="0" name=""/>
        <dsp:cNvSpPr/>
      </dsp:nvSpPr>
      <dsp:spPr>
        <a:xfrm>
          <a:off x="0" y="3484872"/>
          <a:ext cx="10515600" cy="795600"/>
        </a:xfrm>
        <a:prstGeom prst="roundRect">
          <a:avLst/>
        </a:prstGeom>
        <a:solidFill>
          <a:srgbClr val="ED7D31">
            <a:hueOff val="-1455363"/>
            <a:satOff val="-83928"/>
            <a:lumOff val="8628"/>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endParaRPr lang="en-US" sz="2000" kern="1200" dirty="0">
            <a:solidFill>
              <a:sysClr val="window" lastClr="FFFFFF"/>
            </a:solidFill>
            <a:latin typeface="Calibri" panose="020F0502020204030204"/>
            <a:ea typeface="+mn-ea"/>
            <a:cs typeface="+mn-cs"/>
          </a:endParaRPr>
        </a:p>
      </dsp:txBody>
      <dsp:txXfrm>
        <a:off x="38838" y="3523710"/>
        <a:ext cx="10437924" cy="71792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3494D7-1FF2-49C1-AD1E-5E54D0209885}">
      <dsp:nvSpPr>
        <dsp:cNvPr id="0" name=""/>
        <dsp:cNvSpPr/>
      </dsp:nvSpPr>
      <dsp:spPr>
        <a:xfrm>
          <a:off x="752687" y="2984"/>
          <a:ext cx="2689415" cy="1613649"/>
        </a:xfrm>
        <a:prstGeom prst="rect">
          <a:avLst/>
        </a:prstGeom>
        <a:gradFill rotWithShape="0">
          <a:gsLst>
            <a:gs pos="0">
              <a:srgbClr val="ED7D31">
                <a:hueOff val="0"/>
                <a:satOff val="0"/>
                <a:lumOff val="0"/>
                <a:alphaOff val="0"/>
                <a:satMod val="103000"/>
                <a:lumMod val="102000"/>
                <a:tint val="94000"/>
              </a:srgbClr>
            </a:gs>
            <a:gs pos="50000">
              <a:srgbClr val="ED7D31">
                <a:hueOff val="0"/>
                <a:satOff val="0"/>
                <a:lumOff val="0"/>
                <a:alphaOff val="0"/>
                <a:satMod val="110000"/>
                <a:lumMod val="100000"/>
                <a:shade val="100000"/>
              </a:srgbClr>
            </a:gs>
            <a:gs pos="100000">
              <a:srgbClr val="ED7D31">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0" i="0" kern="1200">
              <a:solidFill>
                <a:sysClr val="window" lastClr="FFFFFF"/>
              </a:solidFill>
              <a:latin typeface="Calibri" panose="020F0502020204030204"/>
              <a:ea typeface="+mn-ea"/>
              <a:cs typeface="+mn-cs"/>
            </a:rPr>
            <a:t>Suppose there are two tuples R and S. The union operation contains all the tuples that are either in R or S or both in R &amp; S.</a:t>
          </a:r>
          <a:endParaRPr lang="en-US" sz="1900" kern="1200">
            <a:solidFill>
              <a:sysClr val="window" lastClr="FFFFFF"/>
            </a:solidFill>
            <a:latin typeface="Calibri" panose="020F0502020204030204"/>
            <a:ea typeface="+mn-ea"/>
            <a:cs typeface="+mn-cs"/>
          </a:endParaRPr>
        </a:p>
      </dsp:txBody>
      <dsp:txXfrm>
        <a:off x="752687" y="2984"/>
        <a:ext cx="2689415" cy="1613649"/>
      </dsp:txXfrm>
    </dsp:sp>
    <dsp:sp modelId="{07DBBFFB-8734-4370-97F2-F084437E1CDF}">
      <dsp:nvSpPr>
        <dsp:cNvPr id="0" name=""/>
        <dsp:cNvSpPr/>
      </dsp:nvSpPr>
      <dsp:spPr>
        <a:xfrm>
          <a:off x="3711044" y="2984"/>
          <a:ext cx="2689415" cy="1613649"/>
        </a:xfrm>
        <a:prstGeom prst="rect">
          <a:avLst/>
        </a:prstGeom>
        <a:gradFill rotWithShape="0">
          <a:gsLst>
            <a:gs pos="0">
              <a:srgbClr val="ED7D31">
                <a:hueOff val="0"/>
                <a:satOff val="0"/>
                <a:lumOff val="0"/>
                <a:alphaOff val="0"/>
                <a:satMod val="103000"/>
                <a:lumMod val="102000"/>
                <a:tint val="94000"/>
              </a:srgbClr>
            </a:gs>
            <a:gs pos="50000">
              <a:srgbClr val="ED7D31">
                <a:hueOff val="0"/>
                <a:satOff val="0"/>
                <a:lumOff val="0"/>
                <a:alphaOff val="0"/>
                <a:satMod val="110000"/>
                <a:lumMod val="100000"/>
                <a:shade val="100000"/>
              </a:srgbClr>
            </a:gs>
            <a:gs pos="100000">
              <a:srgbClr val="ED7D31">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0" i="0" kern="1200">
              <a:solidFill>
                <a:sysClr val="window" lastClr="FFFFFF"/>
              </a:solidFill>
              <a:latin typeface="Calibri" panose="020F0502020204030204"/>
              <a:ea typeface="+mn-ea"/>
              <a:cs typeface="+mn-cs"/>
            </a:rPr>
            <a:t>It eliminates the duplicate tuples. It is denoted by ∪.</a:t>
          </a:r>
          <a:endParaRPr lang="en-US" sz="1900" kern="1200">
            <a:solidFill>
              <a:sysClr val="window" lastClr="FFFFFF"/>
            </a:solidFill>
            <a:latin typeface="Calibri" panose="020F0502020204030204"/>
            <a:ea typeface="+mn-ea"/>
            <a:cs typeface="+mn-cs"/>
          </a:endParaRPr>
        </a:p>
      </dsp:txBody>
      <dsp:txXfrm>
        <a:off x="3711044" y="2984"/>
        <a:ext cx="2689415" cy="1613649"/>
      </dsp:txXfrm>
    </dsp:sp>
    <dsp:sp modelId="{0087D918-E532-4D01-B848-2D2C23CBC088}">
      <dsp:nvSpPr>
        <dsp:cNvPr id="0" name=""/>
        <dsp:cNvSpPr/>
      </dsp:nvSpPr>
      <dsp:spPr>
        <a:xfrm>
          <a:off x="752687" y="1885575"/>
          <a:ext cx="2689415" cy="1613649"/>
        </a:xfrm>
        <a:prstGeom prst="rect">
          <a:avLst/>
        </a:prstGeom>
        <a:gradFill rotWithShape="0">
          <a:gsLst>
            <a:gs pos="0">
              <a:srgbClr val="ED7D31">
                <a:hueOff val="0"/>
                <a:satOff val="0"/>
                <a:lumOff val="0"/>
                <a:alphaOff val="0"/>
                <a:satMod val="103000"/>
                <a:lumMod val="102000"/>
                <a:tint val="94000"/>
              </a:srgbClr>
            </a:gs>
            <a:gs pos="50000">
              <a:srgbClr val="ED7D31">
                <a:hueOff val="0"/>
                <a:satOff val="0"/>
                <a:lumOff val="0"/>
                <a:alphaOff val="0"/>
                <a:satMod val="110000"/>
                <a:lumMod val="100000"/>
                <a:shade val="100000"/>
              </a:srgbClr>
            </a:gs>
            <a:gs pos="100000">
              <a:srgbClr val="ED7D31">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0" i="0" kern="1200">
              <a:solidFill>
                <a:sysClr val="window" lastClr="FFFFFF"/>
              </a:solidFill>
              <a:latin typeface="Calibri" panose="020F0502020204030204"/>
              <a:ea typeface="+mn-ea"/>
              <a:cs typeface="+mn-cs"/>
            </a:rPr>
            <a:t>Notation: R ∪ S   </a:t>
          </a:r>
          <a:endParaRPr lang="en-US" sz="1900" kern="1200">
            <a:solidFill>
              <a:sysClr val="window" lastClr="FFFFFF"/>
            </a:solidFill>
            <a:latin typeface="Calibri" panose="020F0502020204030204"/>
            <a:ea typeface="+mn-ea"/>
            <a:cs typeface="+mn-cs"/>
          </a:endParaRPr>
        </a:p>
      </dsp:txBody>
      <dsp:txXfrm>
        <a:off x="752687" y="1885575"/>
        <a:ext cx="2689415" cy="1613649"/>
      </dsp:txXfrm>
    </dsp:sp>
    <dsp:sp modelId="{D212829A-6DD9-4C46-8332-74828A5F2036}">
      <dsp:nvSpPr>
        <dsp:cNvPr id="0" name=""/>
        <dsp:cNvSpPr/>
      </dsp:nvSpPr>
      <dsp:spPr>
        <a:xfrm>
          <a:off x="3711044" y="1885575"/>
          <a:ext cx="2689415" cy="1613649"/>
        </a:xfrm>
        <a:prstGeom prst="rect">
          <a:avLst/>
        </a:prstGeom>
        <a:gradFill rotWithShape="0">
          <a:gsLst>
            <a:gs pos="0">
              <a:srgbClr val="ED7D31">
                <a:hueOff val="0"/>
                <a:satOff val="0"/>
                <a:lumOff val="0"/>
                <a:alphaOff val="0"/>
                <a:satMod val="103000"/>
                <a:lumMod val="102000"/>
                <a:tint val="94000"/>
              </a:srgbClr>
            </a:gs>
            <a:gs pos="50000">
              <a:srgbClr val="ED7D31">
                <a:hueOff val="0"/>
                <a:satOff val="0"/>
                <a:lumOff val="0"/>
                <a:alphaOff val="0"/>
                <a:satMod val="110000"/>
                <a:lumMod val="100000"/>
                <a:shade val="100000"/>
              </a:srgbClr>
            </a:gs>
            <a:gs pos="100000">
              <a:srgbClr val="ED7D31">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0" i="0" kern="1200">
              <a:solidFill>
                <a:sysClr val="window" lastClr="FFFFFF"/>
              </a:solidFill>
              <a:latin typeface="Calibri" panose="020F0502020204030204"/>
              <a:ea typeface="+mn-ea"/>
              <a:cs typeface="+mn-cs"/>
            </a:rPr>
            <a:t>A union operation must hold the following condition:</a:t>
          </a:r>
          <a:endParaRPr lang="en-US" sz="1900" kern="1200">
            <a:solidFill>
              <a:sysClr val="window" lastClr="FFFFFF"/>
            </a:solidFill>
            <a:latin typeface="Calibri" panose="020F0502020204030204"/>
            <a:ea typeface="+mn-ea"/>
            <a:cs typeface="+mn-cs"/>
          </a:endParaRPr>
        </a:p>
      </dsp:txBody>
      <dsp:txXfrm>
        <a:off x="3711044" y="1885575"/>
        <a:ext cx="2689415" cy="1613649"/>
      </dsp:txXfrm>
    </dsp:sp>
    <dsp:sp modelId="{A7E2AD7A-311D-4128-9F13-A760C81EB034}">
      <dsp:nvSpPr>
        <dsp:cNvPr id="0" name=""/>
        <dsp:cNvSpPr/>
      </dsp:nvSpPr>
      <dsp:spPr>
        <a:xfrm>
          <a:off x="752687" y="3768166"/>
          <a:ext cx="2689415" cy="1613649"/>
        </a:xfrm>
        <a:prstGeom prst="rect">
          <a:avLst/>
        </a:prstGeom>
        <a:gradFill rotWithShape="0">
          <a:gsLst>
            <a:gs pos="0">
              <a:srgbClr val="ED7D31">
                <a:hueOff val="0"/>
                <a:satOff val="0"/>
                <a:lumOff val="0"/>
                <a:alphaOff val="0"/>
                <a:satMod val="103000"/>
                <a:lumMod val="102000"/>
                <a:tint val="94000"/>
              </a:srgbClr>
            </a:gs>
            <a:gs pos="50000">
              <a:srgbClr val="ED7D31">
                <a:hueOff val="0"/>
                <a:satOff val="0"/>
                <a:lumOff val="0"/>
                <a:alphaOff val="0"/>
                <a:satMod val="110000"/>
                <a:lumMod val="100000"/>
                <a:shade val="100000"/>
              </a:srgbClr>
            </a:gs>
            <a:gs pos="100000">
              <a:srgbClr val="ED7D31">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0" i="0" kern="1200">
              <a:solidFill>
                <a:sysClr val="window" lastClr="FFFFFF"/>
              </a:solidFill>
              <a:latin typeface="Calibri" panose="020F0502020204030204"/>
              <a:ea typeface="+mn-ea"/>
              <a:cs typeface="+mn-cs"/>
            </a:rPr>
            <a:t>R and S must have the attribute of the same number.</a:t>
          </a:r>
          <a:endParaRPr lang="en-US" sz="1900" kern="1200">
            <a:solidFill>
              <a:sysClr val="window" lastClr="FFFFFF"/>
            </a:solidFill>
            <a:latin typeface="Calibri" panose="020F0502020204030204"/>
            <a:ea typeface="+mn-ea"/>
            <a:cs typeface="+mn-cs"/>
          </a:endParaRPr>
        </a:p>
      </dsp:txBody>
      <dsp:txXfrm>
        <a:off x="752687" y="3768166"/>
        <a:ext cx="2689415" cy="1613649"/>
      </dsp:txXfrm>
    </dsp:sp>
    <dsp:sp modelId="{0645EB05-CB8A-4D9A-B2F9-6F2F9A4EE63D}">
      <dsp:nvSpPr>
        <dsp:cNvPr id="0" name=""/>
        <dsp:cNvSpPr/>
      </dsp:nvSpPr>
      <dsp:spPr>
        <a:xfrm>
          <a:off x="3711044" y="3768166"/>
          <a:ext cx="2689415" cy="1613649"/>
        </a:xfrm>
        <a:prstGeom prst="rect">
          <a:avLst/>
        </a:prstGeom>
        <a:gradFill rotWithShape="0">
          <a:gsLst>
            <a:gs pos="0">
              <a:srgbClr val="ED7D31">
                <a:hueOff val="0"/>
                <a:satOff val="0"/>
                <a:lumOff val="0"/>
                <a:alphaOff val="0"/>
                <a:satMod val="103000"/>
                <a:lumMod val="102000"/>
                <a:tint val="94000"/>
              </a:srgbClr>
            </a:gs>
            <a:gs pos="50000">
              <a:srgbClr val="ED7D31">
                <a:hueOff val="0"/>
                <a:satOff val="0"/>
                <a:lumOff val="0"/>
                <a:alphaOff val="0"/>
                <a:satMod val="110000"/>
                <a:lumMod val="100000"/>
                <a:shade val="100000"/>
              </a:srgbClr>
            </a:gs>
            <a:gs pos="100000">
              <a:srgbClr val="ED7D31">
                <a:hueOff val="0"/>
                <a:satOff val="0"/>
                <a:lumOff val="0"/>
                <a:alphaOff val="0"/>
                <a:lumMod val="99000"/>
                <a:satMod val="120000"/>
                <a:shade val="78000"/>
              </a:srgb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0" i="0" kern="1200">
              <a:solidFill>
                <a:sysClr val="window" lastClr="FFFFFF"/>
              </a:solidFill>
              <a:latin typeface="Calibri" panose="020F0502020204030204"/>
              <a:ea typeface="+mn-ea"/>
              <a:cs typeface="+mn-cs"/>
            </a:rPr>
            <a:t>Duplicate tuples are eliminated automatically.</a:t>
          </a:r>
          <a:endParaRPr lang="en-US" sz="1900" kern="1200">
            <a:solidFill>
              <a:sysClr val="window" lastClr="FFFFFF"/>
            </a:solidFill>
            <a:latin typeface="Calibri" panose="020F0502020204030204"/>
            <a:ea typeface="+mn-ea"/>
            <a:cs typeface="+mn-cs"/>
          </a:endParaRPr>
        </a:p>
      </dsp:txBody>
      <dsp:txXfrm>
        <a:off x="3711044" y="3768166"/>
        <a:ext cx="2689415" cy="161364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AB8886-A1C4-4973-8F8F-163C9F56AAA0}">
      <dsp:nvSpPr>
        <dsp:cNvPr id="0" name=""/>
        <dsp:cNvSpPr/>
      </dsp:nvSpPr>
      <dsp:spPr>
        <a:xfrm>
          <a:off x="0" y="3845734"/>
          <a:ext cx="10515600" cy="504750"/>
        </a:xfrm>
        <a:prstGeom prst="rect">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b="0" i="0" kern="1200">
              <a:solidFill>
                <a:sysClr val="window" lastClr="FFFFFF"/>
              </a:solidFill>
              <a:latin typeface="Calibri" panose="020F0502020204030204"/>
              <a:ea typeface="+mn-ea"/>
              <a:cs typeface="+mn-cs"/>
            </a:rPr>
            <a:t>∏ CUSTOMER_NAME (BORROW) ∩ ∏ CUSTOMER_NAME (DEPOSITOR)  </a:t>
          </a:r>
          <a:endParaRPr lang="en-US" sz="1700" kern="1200">
            <a:solidFill>
              <a:sysClr val="window" lastClr="FFFFFF"/>
            </a:solidFill>
            <a:latin typeface="Calibri" panose="020F0502020204030204"/>
            <a:ea typeface="+mn-ea"/>
            <a:cs typeface="+mn-cs"/>
          </a:endParaRPr>
        </a:p>
      </dsp:txBody>
      <dsp:txXfrm>
        <a:off x="0" y="3845734"/>
        <a:ext cx="10515600" cy="504750"/>
      </dsp:txXfrm>
    </dsp:sp>
    <dsp:sp modelId="{17CD4706-D423-4380-9121-12B911F7494D}">
      <dsp:nvSpPr>
        <dsp:cNvPr id="0" name=""/>
        <dsp:cNvSpPr/>
      </dsp:nvSpPr>
      <dsp:spPr>
        <a:xfrm rot="10800000">
          <a:off x="0" y="3076999"/>
          <a:ext cx="10515600" cy="776306"/>
        </a:xfrm>
        <a:prstGeom prst="upArrowCallout">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b="1" i="0" kern="1200">
              <a:solidFill>
                <a:sysClr val="window" lastClr="FFFFFF"/>
              </a:solidFill>
              <a:latin typeface="Calibri" panose="020F0502020204030204"/>
              <a:ea typeface="+mn-ea"/>
              <a:cs typeface="+mn-cs"/>
            </a:rPr>
            <a:t>Input:</a:t>
          </a:r>
          <a:endParaRPr lang="en-US" sz="1700" kern="1200">
            <a:solidFill>
              <a:sysClr val="window" lastClr="FFFFFF"/>
            </a:solidFill>
            <a:latin typeface="Calibri" panose="020F0502020204030204"/>
            <a:ea typeface="+mn-ea"/>
            <a:cs typeface="+mn-cs"/>
          </a:endParaRPr>
        </a:p>
      </dsp:txBody>
      <dsp:txXfrm rot="10800000">
        <a:off x="0" y="3076999"/>
        <a:ext cx="10515600" cy="504420"/>
      </dsp:txXfrm>
    </dsp:sp>
    <dsp:sp modelId="{5FB37187-B3F5-4F18-B505-BD925B679521}">
      <dsp:nvSpPr>
        <dsp:cNvPr id="0" name=""/>
        <dsp:cNvSpPr/>
      </dsp:nvSpPr>
      <dsp:spPr>
        <a:xfrm rot="10800000">
          <a:off x="0" y="2308264"/>
          <a:ext cx="10515600" cy="776306"/>
        </a:xfrm>
        <a:prstGeom prst="upArrowCallout">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b="1" i="0" kern="1200" dirty="0">
              <a:solidFill>
                <a:sysClr val="window" lastClr="FFFFFF"/>
              </a:solidFill>
              <a:latin typeface="Calibri" panose="020F0502020204030204"/>
              <a:ea typeface="+mn-ea"/>
              <a:cs typeface="+mn-cs"/>
            </a:rPr>
            <a:t>Example:</a:t>
          </a:r>
          <a:r>
            <a:rPr lang="en-US" sz="1700" b="0" i="0" kern="1200" dirty="0">
              <a:solidFill>
                <a:sysClr val="window" lastClr="FFFFFF"/>
              </a:solidFill>
              <a:latin typeface="Calibri" panose="020F0502020204030204"/>
              <a:ea typeface="+mn-ea"/>
              <a:cs typeface="+mn-cs"/>
            </a:rPr>
            <a:t> Using the above DEPOSITOR table and BORROW table</a:t>
          </a:r>
          <a:endParaRPr lang="en-US" sz="1700" kern="1200" dirty="0">
            <a:solidFill>
              <a:sysClr val="window" lastClr="FFFFFF"/>
            </a:solidFill>
            <a:latin typeface="Calibri" panose="020F0502020204030204"/>
            <a:ea typeface="+mn-ea"/>
            <a:cs typeface="+mn-cs"/>
          </a:endParaRPr>
        </a:p>
      </dsp:txBody>
      <dsp:txXfrm rot="10800000">
        <a:off x="0" y="2308264"/>
        <a:ext cx="10515600" cy="504420"/>
      </dsp:txXfrm>
    </dsp:sp>
    <dsp:sp modelId="{A6F0C8A3-B9F0-4A0D-811C-AFFE5A94746C}">
      <dsp:nvSpPr>
        <dsp:cNvPr id="0" name=""/>
        <dsp:cNvSpPr/>
      </dsp:nvSpPr>
      <dsp:spPr>
        <a:xfrm rot="10800000">
          <a:off x="0" y="1539529"/>
          <a:ext cx="10515600" cy="776306"/>
        </a:xfrm>
        <a:prstGeom prst="upArrowCallout">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IN" sz="1700" b="0" i="0" kern="1200">
              <a:solidFill>
                <a:sysClr val="window" lastClr="FFFFFF"/>
              </a:solidFill>
              <a:latin typeface="Calibri" panose="020F0502020204030204"/>
              <a:ea typeface="+mn-ea"/>
              <a:cs typeface="+mn-cs"/>
            </a:rPr>
            <a:t>Notation: R ∩ S   </a:t>
          </a:r>
          <a:endParaRPr lang="en-US" sz="1700" kern="1200">
            <a:solidFill>
              <a:sysClr val="window" lastClr="FFFFFF"/>
            </a:solidFill>
            <a:latin typeface="Calibri" panose="020F0502020204030204"/>
            <a:ea typeface="+mn-ea"/>
            <a:cs typeface="+mn-cs"/>
          </a:endParaRPr>
        </a:p>
      </dsp:txBody>
      <dsp:txXfrm rot="10800000">
        <a:off x="0" y="1539529"/>
        <a:ext cx="10515600" cy="504420"/>
      </dsp:txXfrm>
    </dsp:sp>
    <dsp:sp modelId="{287CAAB4-E23D-45C8-B14E-BC4EEADB7CEA}">
      <dsp:nvSpPr>
        <dsp:cNvPr id="0" name=""/>
        <dsp:cNvSpPr/>
      </dsp:nvSpPr>
      <dsp:spPr>
        <a:xfrm rot="10800000">
          <a:off x="0" y="770793"/>
          <a:ext cx="10515600" cy="776306"/>
        </a:xfrm>
        <a:prstGeom prst="upArrowCallout">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b="0" i="0" kern="1200">
              <a:solidFill>
                <a:sysClr val="window" lastClr="FFFFFF"/>
              </a:solidFill>
              <a:latin typeface="Calibri" panose="020F0502020204030204"/>
              <a:ea typeface="+mn-ea"/>
              <a:cs typeface="+mn-cs"/>
            </a:rPr>
            <a:t>It is denoted by intersection ∩.</a:t>
          </a:r>
          <a:endParaRPr lang="en-US" sz="1700" kern="1200">
            <a:solidFill>
              <a:sysClr val="window" lastClr="FFFFFF"/>
            </a:solidFill>
            <a:latin typeface="Calibri" panose="020F0502020204030204"/>
            <a:ea typeface="+mn-ea"/>
            <a:cs typeface="+mn-cs"/>
          </a:endParaRPr>
        </a:p>
      </dsp:txBody>
      <dsp:txXfrm rot="10800000">
        <a:off x="0" y="770793"/>
        <a:ext cx="10515600" cy="504420"/>
      </dsp:txXfrm>
    </dsp:sp>
    <dsp:sp modelId="{A23B4A1B-4B60-4683-B34D-B737FFA8BD37}">
      <dsp:nvSpPr>
        <dsp:cNvPr id="0" name=""/>
        <dsp:cNvSpPr/>
      </dsp:nvSpPr>
      <dsp:spPr>
        <a:xfrm rot="10800000">
          <a:off x="0" y="2058"/>
          <a:ext cx="10515600" cy="776306"/>
        </a:xfrm>
        <a:prstGeom prst="upArrowCallout">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b="0" i="0" kern="1200">
              <a:solidFill>
                <a:sysClr val="window" lastClr="FFFFFF"/>
              </a:solidFill>
              <a:latin typeface="Calibri" panose="020F0502020204030204"/>
              <a:ea typeface="+mn-ea"/>
              <a:cs typeface="+mn-cs"/>
            </a:rPr>
            <a:t>Suppose there are two tuples R and S. The set intersection operation contains all tuples that are in both R &amp; S.</a:t>
          </a:r>
          <a:endParaRPr lang="en-US" sz="1700" kern="1200">
            <a:solidFill>
              <a:sysClr val="window" lastClr="FFFFFF"/>
            </a:solidFill>
            <a:latin typeface="Calibri" panose="020F0502020204030204"/>
            <a:ea typeface="+mn-ea"/>
            <a:cs typeface="+mn-cs"/>
          </a:endParaRPr>
        </a:p>
      </dsp:txBody>
      <dsp:txXfrm rot="10800000">
        <a:off x="0" y="2058"/>
        <a:ext cx="10515600" cy="50442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01F8FC-1502-43B6-A82B-0790AA350152}">
      <dsp:nvSpPr>
        <dsp:cNvPr id="0" name=""/>
        <dsp:cNvSpPr/>
      </dsp:nvSpPr>
      <dsp:spPr>
        <a:xfrm>
          <a:off x="3040792" y="870618"/>
          <a:ext cx="667342" cy="91440"/>
        </a:xfrm>
        <a:custGeom>
          <a:avLst/>
          <a:gdLst/>
          <a:ahLst/>
          <a:cxnLst/>
          <a:rect l="0" t="0" r="0" b="0"/>
          <a:pathLst>
            <a:path>
              <a:moveTo>
                <a:pt x="0" y="45720"/>
              </a:moveTo>
              <a:lnTo>
                <a:pt x="667342" y="45720"/>
              </a:lnTo>
            </a:path>
          </a:pathLst>
        </a:custGeom>
        <a:noFill/>
        <a:ln w="6350" cap="flat" cmpd="sng" algn="ctr">
          <a:solidFill>
            <a:srgbClr val="ED7D31">
              <a:hueOff val="0"/>
              <a:satOff val="0"/>
              <a:lumOff val="0"/>
              <a:alphaOff val="0"/>
            </a:srgb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ysClr val="windowText" lastClr="000000">
                <a:hueOff val="0"/>
                <a:satOff val="0"/>
                <a:lumOff val="0"/>
                <a:alphaOff val="0"/>
              </a:sysClr>
            </a:solidFill>
            <a:latin typeface="Calibri" panose="020F0502020204030204"/>
            <a:ea typeface="+mn-ea"/>
            <a:cs typeface="+mn-cs"/>
          </a:endParaRPr>
        </a:p>
      </dsp:txBody>
      <dsp:txXfrm>
        <a:off x="3357014" y="912848"/>
        <a:ext cx="0" cy="0"/>
      </dsp:txXfrm>
    </dsp:sp>
    <dsp:sp modelId="{4AABB38C-4FB2-4EBF-9549-3DF653181E7C}">
      <dsp:nvSpPr>
        <dsp:cNvPr id="0" name=""/>
        <dsp:cNvSpPr/>
      </dsp:nvSpPr>
      <dsp:spPr>
        <a:xfrm>
          <a:off x="8061" y="5979"/>
          <a:ext cx="3034531" cy="1820718"/>
        </a:xfrm>
        <a:prstGeom prst="rect">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622300">
            <a:lnSpc>
              <a:spcPct val="90000"/>
            </a:lnSpc>
            <a:spcBef>
              <a:spcPct val="0"/>
            </a:spcBef>
            <a:spcAft>
              <a:spcPct val="35000"/>
            </a:spcAft>
            <a:buNone/>
          </a:pPr>
          <a:r>
            <a:rPr lang="en-US" sz="1400" b="0" i="0" kern="1200">
              <a:solidFill>
                <a:sysClr val="window" lastClr="FFFFFF"/>
              </a:solidFill>
              <a:latin typeface="Calibri" panose="020F0502020204030204"/>
              <a:ea typeface="+mn-ea"/>
              <a:cs typeface="+mn-cs"/>
            </a:rPr>
            <a:t>Suppose there are two tuples R and S. The set intersection operation contains all tuples that are in R but not in S.</a:t>
          </a:r>
          <a:endParaRPr lang="en-US" sz="1400" kern="1200">
            <a:solidFill>
              <a:sysClr val="window" lastClr="FFFFFF"/>
            </a:solidFill>
            <a:latin typeface="Calibri" panose="020F0502020204030204"/>
            <a:ea typeface="+mn-ea"/>
            <a:cs typeface="+mn-cs"/>
          </a:endParaRPr>
        </a:p>
      </dsp:txBody>
      <dsp:txXfrm>
        <a:off x="8061" y="5979"/>
        <a:ext cx="3034531" cy="1820718"/>
      </dsp:txXfrm>
    </dsp:sp>
    <dsp:sp modelId="{F09E4A4F-FE6E-413A-889E-D1FC6C53AE7D}">
      <dsp:nvSpPr>
        <dsp:cNvPr id="0" name=""/>
        <dsp:cNvSpPr/>
      </dsp:nvSpPr>
      <dsp:spPr>
        <a:xfrm>
          <a:off x="6773265" y="870618"/>
          <a:ext cx="667342" cy="91440"/>
        </a:xfrm>
        <a:custGeom>
          <a:avLst/>
          <a:gdLst/>
          <a:ahLst/>
          <a:cxnLst/>
          <a:rect l="0" t="0" r="0" b="0"/>
          <a:pathLst>
            <a:path>
              <a:moveTo>
                <a:pt x="0" y="45720"/>
              </a:moveTo>
              <a:lnTo>
                <a:pt x="667342" y="45720"/>
              </a:lnTo>
            </a:path>
          </a:pathLst>
        </a:custGeom>
        <a:noFill/>
        <a:ln w="6350" cap="flat" cmpd="sng" algn="ctr">
          <a:solidFill>
            <a:srgbClr val="ED7D31">
              <a:hueOff val="0"/>
              <a:satOff val="0"/>
              <a:lumOff val="0"/>
              <a:alphaOff val="0"/>
            </a:srgb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ysClr val="windowText" lastClr="000000">
                <a:hueOff val="0"/>
                <a:satOff val="0"/>
                <a:lumOff val="0"/>
                <a:alphaOff val="0"/>
              </a:sysClr>
            </a:solidFill>
            <a:latin typeface="Calibri" panose="020F0502020204030204"/>
            <a:ea typeface="+mn-ea"/>
            <a:cs typeface="+mn-cs"/>
          </a:endParaRPr>
        </a:p>
      </dsp:txBody>
      <dsp:txXfrm>
        <a:off x="7089488" y="912848"/>
        <a:ext cx="0" cy="0"/>
      </dsp:txXfrm>
    </dsp:sp>
    <dsp:sp modelId="{EC863B63-2E71-47BE-B6F7-93008863A5B7}">
      <dsp:nvSpPr>
        <dsp:cNvPr id="0" name=""/>
        <dsp:cNvSpPr/>
      </dsp:nvSpPr>
      <dsp:spPr>
        <a:xfrm>
          <a:off x="3740534" y="5979"/>
          <a:ext cx="3034531" cy="1820718"/>
        </a:xfrm>
        <a:prstGeom prst="rect">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622300">
            <a:lnSpc>
              <a:spcPct val="90000"/>
            </a:lnSpc>
            <a:spcBef>
              <a:spcPct val="0"/>
            </a:spcBef>
            <a:spcAft>
              <a:spcPct val="35000"/>
            </a:spcAft>
            <a:buNone/>
          </a:pPr>
          <a:r>
            <a:rPr lang="en-US" sz="1400" b="0" i="0" kern="1200">
              <a:solidFill>
                <a:sysClr val="window" lastClr="FFFFFF"/>
              </a:solidFill>
              <a:latin typeface="Calibri" panose="020F0502020204030204"/>
              <a:ea typeface="+mn-ea"/>
              <a:cs typeface="+mn-cs"/>
            </a:rPr>
            <a:t>It is denoted by intersection minus (-).</a:t>
          </a:r>
          <a:endParaRPr lang="en-US" sz="1400" kern="1200">
            <a:solidFill>
              <a:sysClr val="window" lastClr="FFFFFF"/>
            </a:solidFill>
            <a:latin typeface="Calibri" panose="020F0502020204030204"/>
            <a:ea typeface="+mn-ea"/>
            <a:cs typeface="+mn-cs"/>
          </a:endParaRPr>
        </a:p>
      </dsp:txBody>
      <dsp:txXfrm>
        <a:off x="3740534" y="5979"/>
        <a:ext cx="3034531" cy="1820718"/>
      </dsp:txXfrm>
    </dsp:sp>
    <dsp:sp modelId="{8B8491B2-56B7-41F7-9277-132FDD5BCD6C}">
      <dsp:nvSpPr>
        <dsp:cNvPr id="0" name=""/>
        <dsp:cNvSpPr/>
      </dsp:nvSpPr>
      <dsp:spPr>
        <a:xfrm>
          <a:off x="1525326" y="1824897"/>
          <a:ext cx="7464946" cy="667342"/>
        </a:xfrm>
        <a:custGeom>
          <a:avLst/>
          <a:gdLst/>
          <a:ahLst/>
          <a:cxnLst/>
          <a:rect l="0" t="0" r="0" b="0"/>
          <a:pathLst>
            <a:path>
              <a:moveTo>
                <a:pt x="7464946" y="0"/>
              </a:moveTo>
              <a:lnTo>
                <a:pt x="7464946" y="350771"/>
              </a:lnTo>
              <a:lnTo>
                <a:pt x="0" y="350771"/>
              </a:lnTo>
              <a:lnTo>
                <a:pt x="0" y="667342"/>
              </a:lnTo>
            </a:path>
          </a:pathLst>
        </a:custGeom>
        <a:noFill/>
        <a:ln w="6350" cap="flat" cmpd="sng" algn="ctr">
          <a:solidFill>
            <a:srgbClr val="ED7D31">
              <a:hueOff val="0"/>
              <a:satOff val="0"/>
              <a:lumOff val="0"/>
              <a:alphaOff val="0"/>
            </a:srgb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ysClr val="windowText" lastClr="000000">
                <a:hueOff val="0"/>
                <a:satOff val="0"/>
                <a:lumOff val="0"/>
                <a:alphaOff val="0"/>
              </a:sysClr>
            </a:solidFill>
            <a:latin typeface="Calibri" panose="020F0502020204030204"/>
            <a:ea typeface="+mn-ea"/>
            <a:cs typeface="+mn-cs"/>
          </a:endParaRPr>
        </a:p>
      </dsp:txBody>
      <dsp:txXfrm>
        <a:off x="5070362" y="2155079"/>
        <a:ext cx="0" cy="0"/>
      </dsp:txXfrm>
    </dsp:sp>
    <dsp:sp modelId="{41656F5C-D2C4-4AE8-8015-2DFD8A2F98DF}">
      <dsp:nvSpPr>
        <dsp:cNvPr id="0" name=""/>
        <dsp:cNvSpPr/>
      </dsp:nvSpPr>
      <dsp:spPr>
        <a:xfrm>
          <a:off x="7473007" y="5979"/>
          <a:ext cx="3034531" cy="1820718"/>
        </a:xfrm>
        <a:prstGeom prst="rect">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622300">
            <a:lnSpc>
              <a:spcPct val="90000"/>
            </a:lnSpc>
            <a:spcBef>
              <a:spcPct val="0"/>
            </a:spcBef>
            <a:spcAft>
              <a:spcPct val="35000"/>
            </a:spcAft>
            <a:buNone/>
          </a:pPr>
          <a:r>
            <a:rPr lang="en-US" sz="1400" b="0" i="0" kern="1200">
              <a:solidFill>
                <a:sysClr val="window" lastClr="FFFFFF"/>
              </a:solidFill>
              <a:latin typeface="Calibri" panose="020F0502020204030204"/>
              <a:ea typeface="+mn-ea"/>
              <a:cs typeface="+mn-cs"/>
            </a:rPr>
            <a:t>Notation: R - S  </a:t>
          </a:r>
          <a:endParaRPr lang="en-US" sz="1400" kern="1200">
            <a:solidFill>
              <a:sysClr val="window" lastClr="FFFFFF"/>
            </a:solidFill>
            <a:latin typeface="Calibri" panose="020F0502020204030204"/>
            <a:ea typeface="+mn-ea"/>
            <a:cs typeface="+mn-cs"/>
          </a:endParaRPr>
        </a:p>
      </dsp:txBody>
      <dsp:txXfrm>
        <a:off x="7473007" y="5979"/>
        <a:ext cx="3034531" cy="1820718"/>
      </dsp:txXfrm>
    </dsp:sp>
    <dsp:sp modelId="{40B131B0-45A7-483B-933E-60C4FE2F6C16}">
      <dsp:nvSpPr>
        <dsp:cNvPr id="0" name=""/>
        <dsp:cNvSpPr/>
      </dsp:nvSpPr>
      <dsp:spPr>
        <a:xfrm>
          <a:off x="3040792" y="3389279"/>
          <a:ext cx="667342" cy="91440"/>
        </a:xfrm>
        <a:custGeom>
          <a:avLst/>
          <a:gdLst/>
          <a:ahLst/>
          <a:cxnLst/>
          <a:rect l="0" t="0" r="0" b="0"/>
          <a:pathLst>
            <a:path>
              <a:moveTo>
                <a:pt x="0" y="45720"/>
              </a:moveTo>
              <a:lnTo>
                <a:pt x="667342" y="45720"/>
              </a:lnTo>
            </a:path>
          </a:pathLst>
        </a:custGeom>
        <a:noFill/>
        <a:ln w="6350" cap="flat" cmpd="sng" algn="ctr">
          <a:solidFill>
            <a:srgbClr val="ED7D31">
              <a:hueOff val="0"/>
              <a:satOff val="0"/>
              <a:lumOff val="0"/>
              <a:alphaOff val="0"/>
            </a:srgb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ysClr val="windowText" lastClr="000000">
                <a:hueOff val="0"/>
                <a:satOff val="0"/>
                <a:lumOff val="0"/>
                <a:alphaOff val="0"/>
              </a:sysClr>
            </a:solidFill>
            <a:latin typeface="Calibri" panose="020F0502020204030204"/>
            <a:ea typeface="+mn-ea"/>
            <a:cs typeface="+mn-cs"/>
          </a:endParaRPr>
        </a:p>
      </dsp:txBody>
      <dsp:txXfrm>
        <a:off x="3357014" y="3431509"/>
        <a:ext cx="0" cy="0"/>
      </dsp:txXfrm>
    </dsp:sp>
    <dsp:sp modelId="{56D925A9-57AC-4503-A4DE-7A469F1EF319}">
      <dsp:nvSpPr>
        <dsp:cNvPr id="0" name=""/>
        <dsp:cNvSpPr/>
      </dsp:nvSpPr>
      <dsp:spPr>
        <a:xfrm>
          <a:off x="8061" y="2524640"/>
          <a:ext cx="3034531" cy="1820718"/>
        </a:xfrm>
        <a:prstGeom prst="rect">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622300">
            <a:lnSpc>
              <a:spcPct val="90000"/>
            </a:lnSpc>
            <a:spcBef>
              <a:spcPct val="0"/>
            </a:spcBef>
            <a:spcAft>
              <a:spcPct val="35000"/>
            </a:spcAft>
            <a:buNone/>
          </a:pPr>
          <a:r>
            <a:rPr lang="en-US" sz="1400" b="1" i="0" kern="1200">
              <a:solidFill>
                <a:sysClr val="window" lastClr="FFFFFF"/>
              </a:solidFill>
              <a:latin typeface="Calibri" panose="020F0502020204030204"/>
              <a:ea typeface="+mn-ea"/>
              <a:cs typeface="+mn-cs"/>
            </a:rPr>
            <a:t>Example:</a:t>
          </a:r>
          <a:r>
            <a:rPr lang="en-US" sz="1400" b="0" i="0" kern="1200">
              <a:solidFill>
                <a:sysClr val="window" lastClr="FFFFFF"/>
              </a:solidFill>
              <a:latin typeface="Calibri" panose="020F0502020204030204"/>
              <a:ea typeface="+mn-ea"/>
              <a:cs typeface="+mn-cs"/>
            </a:rPr>
            <a:t> Using the above DEPOSITOR table and BORROW table</a:t>
          </a:r>
          <a:endParaRPr lang="en-US" sz="1400" kern="1200">
            <a:solidFill>
              <a:sysClr val="window" lastClr="FFFFFF"/>
            </a:solidFill>
            <a:latin typeface="Calibri" panose="020F0502020204030204"/>
            <a:ea typeface="+mn-ea"/>
            <a:cs typeface="+mn-cs"/>
          </a:endParaRPr>
        </a:p>
      </dsp:txBody>
      <dsp:txXfrm>
        <a:off x="8061" y="2524640"/>
        <a:ext cx="3034531" cy="1820718"/>
      </dsp:txXfrm>
    </dsp:sp>
    <dsp:sp modelId="{050D3B96-0D5C-41CE-BA39-C0821BA2D32A}">
      <dsp:nvSpPr>
        <dsp:cNvPr id="0" name=""/>
        <dsp:cNvSpPr/>
      </dsp:nvSpPr>
      <dsp:spPr>
        <a:xfrm>
          <a:off x="6773265" y="3389279"/>
          <a:ext cx="667342" cy="91440"/>
        </a:xfrm>
        <a:custGeom>
          <a:avLst/>
          <a:gdLst/>
          <a:ahLst/>
          <a:cxnLst/>
          <a:rect l="0" t="0" r="0" b="0"/>
          <a:pathLst>
            <a:path>
              <a:moveTo>
                <a:pt x="0" y="45720"/>
              </a:moveTo>
              <a:lnTo>
                <a:pt x="667342" y="45720"/>
              </a:lnTo>
            </a:path>
          </a:pathLst>
        </a:custGeom>
        <a:noFill/>
        <a:ln w="6350" cap="flat" cmpd="sng" algn="ctr">
          <a:solidFill>
            <a:srgbClr val="ED7D31">
              <a:hueOff val="0"/>
              <a:satOff val="0"/>
              <a:lumOff val="0"/>
              <a:alphaOff val="0"/>
            </a:srgb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solidFill>
              <a:sysClr val="windowText" lastClr="000000">
                <a:hueOff val="0"/>
                <a:satOff val="0"/>
                <a:lumOff val="0"/>
                <a:alphaOff val="0"/>
              </a:sysClr>
            </a:solidFill>
            <a:latin typeface="Calibri" panose="020F0502020204030204"/>
            <a:ea typeface="+mn-ea"/>
            <a:cs typeface="+mn-cs"/>
          </a:endParaRPr>
        </a:p>
      </dsp:txBody>
      <dsp:txXfrm>
        <a:off x="7089488" y="3431509"/>
        <a:ext cx="0" cy="0"/>
      </dsp:txXfrm>
    </dsp:sp>
    <dsp:sp modelId="{00329247-CB1E-4A07-ACE7-78BECE7D2E70}">
      <dsp:nvSpPr>
        <dsp:cNvPr id="0" name=""/>
        <dsp:cNvSpPr/>
      </dsp:nvSpPr>
      <dsp:spPr>
        <a:xfrm>
          <a:off x="3740534" y="2524640"/>
          <a:ext cx="3034531" cy="1820718"/>
        </a:xfrm>
        <a:prstGeom prst="rect">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622300">
            <a:lnSpc>
              <a:spcPct val="90000"/>
            </a:lnSpc>
            <a:spcBef>
              <a:spcPct val="0"/>
            </a:spcBef>
            <a:spcAft>
              <a:spcPct val="35000"/>
            </a:spcAft>
            <a:buNone/>
          </a:pPr>
          <a:r>
            <a:rPr lang="en-US" sz="1400" b="1" i="0" kern="1200">
              <a:solidFill>
                <a:sysClr val="window" lastClr="FFFFFF"/>
              </a:solidFill>
              <a:latin typeface="Calibri" panose="020F0502020204030204"/>
              <a:ea typeface="+mn-ea"/>
              <a:cs typeface="+mn-cs"/>
            </a:rPr>
            <a:t>Input:</a:t>
          </a:r>
          <a:endParaRPr lang="en-US" sz="1400" kern="1200">
            <a:solidFill>
              <a:sysClr val="window" lastClr="FFFFFF"/>
            </a:solidFill>
            <a:latin typeface="Calibri" panose="020F0502020204030204"/>
            <a:ea typeface="+mn-ea"/>
            <a:cs typeface="+mn-cs"/>
          </a:endParaRPr>
        </a:p>
      </dsp:txBody>
      <dsp:txXfrm>
        <a:off x="3740534" y="2524640"/>
        <a:ext cx="3034531" cy="1820718"/>
      </dsp:txXfrm>
    </dsp:sp>
    <dsp:sp modelId="{8593F466-2532-4EA2-92A5-F64C650E5E69}">
      <dsp:nvSpPr>
        <dsp:cNvPr id="0" name=""/>
        <dsp:cNvSpPr/>
      </dsp:nvSpPr>
      <dsp:spPr>
        <a:xfrm>
          <a:off x="7473007" y="2524640"/>
          <a:ext cx="3034531" cy="1820718"/>
        </a:xfrm>
        <a:prstGeom prst="rect">
          <a:avLst/>
        </a:prstGeom>
        <a:solidFill>
          <a:srgbClr val="ED7D31">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622300">
            <a:lnSpc>
              <a:spcPct val="90000"/>
            </a:lnSpc>
            <a:spcBef>
              <a:spcPct val="0"/>
            </a:spcBef>
            <a:spcAft>
              <a:spcPct val="35000"/>
            </a:spcAft>
            <a:buNone/>
          </a:pPr>
          <a:r>
            <a:rPr lang="en-US" sz="1400" b="0" i="0" kern="1200" dirty="0">
              <a:solidFill>
                <a:sysClr val="window" lastClr="FFFFFF"/>
              </a:solidFill>
              <a:latin typeface="Calibri" panose="020F0502020204030204"/>
              <a:ea typeface="+mn-ea"/>
              <a:cs typeface="+mn-cs"/>
            </a:rPr>
            <a:t>∏ CUSTOMER_NAME (BORROW) - ∏ CUSTOMER_NAME (DEPOSITOR)  </a:t>
          </a:r>
          <a:endParaRPr lang="en-US" sz="1400" kern="1200" dirty="0">
            <a:solidFill>
              <a:sysClr val="window" lastClr="FFFFFF"/>
            </a:solidFill>
            <a:latin typeface="Calibri" panose="020F0502020204030204"/>
            <a:ea typeface="+mn-ea"/>
            <a:cs typeface="+mn-cs"/>
          </a:endParaRPr>
        </a:p>
      </dsp:txBody>
      <dsp:txXfrm>
        <a:off x="7473007" y="2524640"/>
        <a:ext cx="3034531" cy="182071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47F4CB-5092-47A7-A2E0-C3BF39E5D1D8}">
      <dsp:nvSpPr>
        <dsp:cNvPr id="0" name=""/>
        <dsp:cNvSpPr/>
      </dsp:nvSpPr>
      <dsp:spPr>
        <a:xfrm>
          <a:off x="0" y="39687"/>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CREATE Command</a:t>
          </a:r>
        </a:p>
        <a:p>
          <a:pPr marL="171450" lvl="1" indent="-171450" algn="l" defTabSz="711200">
            <a:lnSpc>
              <a:spcPct val="90000"/>
            </a:lnSpc>
            <a:spcBef>
              <a:spcPct val="0"/>
            </a:spcBef>
            <a:spcAft>
              <a:spcPct val="15000"/>
            </a:spcAft>
            <a:buChar char="•"/>
          </a:pPr>
          <a:r>
            <a:rPr lang="en-US" sz="1600" kern="1200"/>
            <a:t>This command helps in creating the new database, new table, table view, and other objects of the database.</a:t>
          </a:r>
        </a:p>
      </dsp:txBody>
      <dsp:txXfrm>
        <a:off x="0" y="39687"/>
        <a:ext cx="3286125" cy="1971675"/>
      </dsp:txXfrm>
    </dsp:sp>
    <dsp:sp modelId="{6645B597-F042-4CA7-8C9E-0D68D4EB1D00}">
      <dsp:nvSpPr>
        <dsp:cNvPr id="0" name=""/>
        <dsp:cNvSpPr/>
      </dsp:nvSpPr>
      <dsp:spPr>
        <a:xfrm>
          <a:off x="3614737" y="39687"/>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UPDATE Command</a:t>
          </a:r>
        </a:p>
        <a:p>
          <a:pPr marL="171450" lvl="1" indent="-171450" algn="l" defTabSz="711200">
            <a:lnSpc>
              <a:spcPct val="90000"/>
            </a:lnSpc>
            <a:spcBef>
              <a:spcPct val="0"/>
            </a:spcBef>
            <a:spcAft>
              <a:spcPct val="15000"/>
            </a:spcAft>
            <a:buChar char="•"/>
          </a:pPr>
          <a:r>
            <a:rPr lang="en-US" sz="1600" kern="1200" dirty="0"/>
            <a:t>This command helps in updating or changing the stored data in the database.</a:t>
          </a:r>
        </a:p>
      </dsp:txBody>
      <dsp:txXfrm>
        <a:off x="3614737" y="39687"/>
        <a:ext cx="3286125" cy="1971675"/>
      </dsp:txXfrm>
    </dsp:sp>
    <dsp:sp modelId="{8062C547-FD00-45FC-94C7-313AB3685D7F}">
      <dsp:nvSpPr>
        <dsp:cNvPr id="0" name=""/>
        <dsp:cNvSpPr/>
      </dsp:nvSpPr>
      <dsp:spPr>
        <a:xfrm>
          <a:off x="7229475" y="39687"/>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DELETE Command</a:t>
          </a:r>
        </a:p>
        <a:p>
          <a:pPr marL="171450" lvl="1" indent="-171450" algn="l" defTabSz="711200">
            <a:lnSpc>
              <a:spcPct val="90000"/>
            </a:lnSpc>
            <a:spcBef>
              <a:spcPct val="0"/>
            </a:spcBef>
            <a:spcAft>
              <a:spcPct val="15000"/>
            </a:spcAft>
            <a:buChar char="•"/>
          </a:pPr>
          <a:r>
            <a:rPr lang="en-US" sz="1600" kern="1200"/>
            <a:t>This command helps in removing or erasing the saved records from the database tables. It erases single or multiple tuples from the tables of the database.</a:t>
          </a:r>
        </a:p>
      </dsp:txBody>
      <dsp:txXfrm>
        <a:off x="7229475" y="39687"/>
        <a:ext cx="3286125" cy="1971675"/>
      </dsp:txXfrm>
    </dsp:sp>
    <dsp:sp modelId="{B70C726D-624E-4D3C-B48A-75B7D9FD62D5}">
      <dsp:nvSpPr>
        <dsp:cNvPr id="0" name=""/>
        <dsp:cNvSpPr/>
      </dsp:nvSpPr>
      <dsp:spPr>
        <a:xfrm>
          <a:off x="0" y="2339975"/>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SELECT Command</a:t>
          </a:r>
        </a:p>
        <a:p>
          <a:pPr marL="171450" lvl="1" indent="-171450" algn="l" defTabSz="711200">
            <a:lnSpc>
              <a:spcPct val="90000"/>
            </a:lnSpc>
            <a:spcBef>
              <a:spcPct val="0"/>
            </a:spcBef>
            <a:spcAft>
              <a:spcPct val="15000"/>
            </a:spcAft>
            <a:buChar char="•"/>
          </a:pPr>
          <a:r>
            <a:rPr lang="en-US" sz="1600" kern="1200"/>
            <a:t>This command helps in accessing the single or multiple rows from one or multiple tables of the database. We can also use this command with the WHERE clause.</a:t>
          </a:r>
        </a:p>
      </dsp:txBody>
      <dsp:txXfrm>
        <a:off x="0" y="2339975"/>
        <a:ext cx="3286125" cy="1971675"/>
      </dsp:txXfrm>
    </dsp:sp>
    <dsp:sp modelId="{34E89BE4-F946-4F2A-84E3-518F77DB9580}">
      <dsp:nvSpPr>
        <dsp:cNvPr id="0" name=""/>
        <dsp:cNvSpPr/>
      </dsp:nvSpPr>
      <dsp:spPr>
        <a:xfrm>
          <a:off x="3614737" y="2339975"/>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DROP Command</a:t>
          </a:r>
        </a:p>
        <a:p>
          <a:pPr marL="171450" lvl="1" indent="-171450" algn="l" defTabSz="711200">
            <a:lnSpc>
              <a:spcPct val="90000"/>
            </a:lnSpc>
            <a:spcBef>
              <a:spcPct val="0"/>
            </a:spcBef>
            <a:spcAft>
              <a:spcPct val="15000"/>
            </a:spcAft>
            <a:buChar char="•"/>
          </a:pPr>
          <a:r>
            <a:rPr lang="en-US" sz="1600" kern="1200"/>
            <a:t>This command helps in deleting the entire table, table view, and other objects from the database.</a:t>
          </a:r>
        </a:p>
      </dsp:txBody>
      <dsp:txXfrm>
        <a:off x="3614737" y="2339975"/>
        <a:ext cx="3286125" cy="1971675"/>
      </dsp:txXfrm>
    </dsp:sp>
    <dsp:sp modelId="{0A599585-FD74-4DA7-A8EE-92A51D932EFA}">
      <dsp:nvSpPr>
        <dsp:cNvPr id="0" name=""/>
        <dsp:cNvSpPr/>
      </dsp:nvSpPr>
      <dsp:spPr>
        <a:xfrm>
          <a:off x="7229475" y="2339975"/>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INSERT Command</a:t>
          </a:r>
        </a:p>
        <a:p>
          <a:pPr marL="171450" lvl="1" indent="-171450" algn="l" defTabSz="711200">
            <a:lnSpc>
              <a:spcPct val="90000"/>
            </a:lnSpc>
            <a:spcBef>
              <a:spcPct val="0"/>
            </a:spcBef>
            <a:spcAft>
              <a:spcPct val="15000"/>
            </a:spcAft>
            <a:buChar char="•"/>
          </a:pPr>
          <a:r>
            <a:rPr lang="en-US" sz="1600" kern="1200"/>
            <a:t>This command helps in inserting the data or records into the database tables. We can easily insert the records in single as well as multiple rows of the table.</a:t>
          </a:r>
        </a:p>
      </dsp:txBody>
      <dsp:txXfrm>
        <a:off x="7229475" y="2339975"/>
        <a:ext cx="3286125" cy="1971675"/>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ne Column Content">
    <p:bg>
      <p:bgRef idx="1001">
        <a:schemeClr val="bg1"/>
      </p:bgRef>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CE9CC39-2615-554C-ADE2-A30C02888996}"/>
              </a:ext>
            </a:extLst>
          </p:cNvPr>
          <p:cNvSpPr>
            <a:spLocks noGrp="1"/>
          </p:cNvSpPr>
          <p:nvPr>
            <p:ph sz="quarter" idx="14" hasCustomPrompt="1"/>
          </p:nvPr>
        </p:nvSpPr>
        <p:spPr>
          <a:xfrm>
            <a:off x="457200" y="1415144"/>
            <a:ext cx="11277600" cy="4717813"/>
          </a:xfrm>
          <a:noFill/>
        </p:spPr>
        <p:txBody>
          <a:bodyPr anchor="ctr" anchorCtr="0"/>
          <a:lstStyle>
            <a:lvl1pPr marL="0" indent="0" algn="ctr">
              <a:buNone/>
              <a:defRPr sz="1600"/>
            </a:lvl1pPr>
          </a:lstStyle>
          <a:p>
            <a:pPr lvl="0"/>
            <a:r>
              <a:rPr lang="en-US" dirty="0"/>
              <a:t>Insert infographics within this area</a:t>
            </a:r>
          </a:p>
        </p:txBody>
      </p:sp>
      <p:sp>
        <p:nvSpPr>
          <p:cNvPr id="2" name="Title 1"/>
          <p:cNvSpPr>
            <a:spLocks noGrp="1"/>
          </p:cNvSpPr>
          <p:nvPr>
            <p:ph type="ctrTitle"/>
          </p:nvPr>
        </p:nvSpPr>
        <p:spPr>
          <a:xfrm>
            <a:off x="457200" y="456744"/>
            <a:ext cx="11277600" cy="864056"/>
          </a:xfrm>
        </p:spPr>
        <p:txBody>
          <a:bodyPr anchor="t" anchorCtr="0">
            <a:noAutofit/>
          </a:bodyPr>
          <a:lstStyle>
            <a:lvl1pPr algn="l">
              <a:lnSpc>
                <a:spcPct val="80000"/>
              </a:lnSpc>
              <a:defRPr sz="3200">
                <a:solidFill>
                  <a:schemeClr val="tx2"/>
                </a:solidFill>
              </a:defRPr>
            </a:lvl1pPr>
          </a:lstStyle>
          <a:p>
            <a:r>
              <a:rPr lang="en-US" dirty="0"/>
              <a:t>Click to edit Master title style</a:t>
            </a:r>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021916" y="6132957"/>
            <a:ext cx="1102268" cy="706582"/>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lvl1pPr>
          </a:lstStyle>
          <a:p>
            <a:r>
              <a:rPr lang="en-US"/>
              <a:t>©2021 Exl Service Holdings, Inc. All rights reserved.</a:t>
            </a:r>
            <a:endParaRPr lang="en-US" dirty="0"/>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696686" y="1626159"/>
            <a:ext cx="5399314" cy="500184"/>
          </a:xfrm>
        </p:spPr>
        <p:txBody>
          <a:bodyPr>
            <a:noAutofit/>
          </a:bodyPr>
          <a:lstStyle>
            <a:lvl1pPr marL="0" indent="0">
              <a:spcBef>
                <a:spcPts val="0"/>
              </a:spcBef>
              <a:buNone/>
              <a:defRPr sz="1400" b="1" i="0">
                <a:solidFill>
                  <a:schemeClr val="tx2"/>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Tree>
    <p:extLst>
      <p:ext uri="{BB962C8B-B14F-4D97-AF65-F5344CB8AC3E}">
        <p14:creationId xmlns:p14="http://schemas.microsoft.com/office/powerpoint/2010/main" val="222279105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iveder Orange Triangles">
    <p:bg>
      <p:bgRef idx="1001">
        <a:schemeClr val="bg1"/>
      </p:bgRef>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grpSp>
        <p:nvGrpSpPr>
          <p:cNvPr id="5" name="Group 4">
            <a:extLst>
              <a:ext uri="{FF2B5EF4-FFF2-40B4-BE49-F238E27FC236}">
                <a16:creationId xmlns:a16="http://schemas.microsoft.com/office/drawing/2014/main" id="{B5E7F613-476C-024A-86BD-E0B81985C92A}"/>
              </a:ext>
            </a:extLst>
          </p:cNvPr>
          <p:cNvGrpSpPr/>
          <p:nvPr userDrawn="1"/>
        </p:nvGrpSpPr>
        <p:grpSpPr>
          <a:xfrm>
            <a:off x="4073269" y="1697519"/>
            <a:ext cx="4045461" cy="3447288"/>
            <a:chOff x="4060628" y="1718294"/>
            <a:chExt cx="4045461" cy="3443084"/>
          </a:xfrm>
        </p:grpSpPr>
        <p:sp>
          <p:nvSpPr>
            <p:cNvPr id="6" name="Triangle 5">
              <a:extLst>
                <a:ext uri="{FF2B5EF4-FFF2-40B4-BE49-F238E27FC236}">
                  <a16:creationId xmlns:a16="http://schemas.microsoft.com/office/drawing/2014/main" id="{76811C46-10E6-0040-9FB9-B4A9F7A806AC}"/>
                </a:ext>
              </a:extLst>
            </p:cNvPr>
            <p:cNvSpPr/>
            <p:nvPr/>
          </p:nvSpPr>
          <p:spPr>
            <a:xfrm rot="5400000">
              <a:off x="2914378"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riangle 6">
              <a:extLst>
                <a:ext uri="{FF2B5EF4-FFF2-40B4-BE49-F238E27FC236}">
                  <a16:creationId xmlns:a16="http://schemas.microsoft.com/office/drawing/2014/main" id="{A79E34A4-86AB-F648-9081-3953BAB39BF1}"/>
                </a:ext>
              </a:extLst>
            </p:cNvPr>
            <p:cNvSpPr/>
            <p:nvPr/>
          </p:nvSpPr>
          <p:spPr>
            <a:xfrm rot="5400000">
              <a:off x="4361816"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iangle 7">
              <a:extLst>
                <a:ext uri="{FF2B5EF4-FFF2-40B4-BE49-F238E27FC236}">
                  <a16:creationId xmlns:a16="http://schemas.microsoft.com/office/drawing/2014/main" id="{E64D4B64-C054-2C4D-8E11-6C03338EEA96}"/>
                </a:ext>
              </a:extLst>
            </p:cNvPr>
            <p:cNvSpPr/>
            <p:nvPr/>
          </p:nvSpPr>
          <p:spPr>
            <a:xfrm rot="5400000">
              <a:off x="5809255" y="2864544"/>
              <a:ext cx="3443084" cy="1150584"/>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703089173"/>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Divider-2">
    <p:bg>
      <p:bgPr>
        <a:solidFill>
          <a:schemeClr val="tx2"/>
        </a:solidFill>
        <a:effectLst/>
      </p:bgPr>
    </p:bg>
    <p:spTree>
      <p:nvGrpSpPr>
        <p:cNvPr id="1" name=""/>
        <p:cNvGrpSpPr/>
        <p:nvPr/>
      </p:nvGrpSpPr>
      <p:grpSpPr>
        <a:xfrm>
          <a:off x="0" y="0"/>
          <a:ext cx="0" cy="0"/>
          <a:chOff x="0" y="0"/>
          <a:chExt cx="0" cy="0"/>
        </a:xfrm>
      </p:grpSpPr>
      <p:sp>
        <p:nvSpPr>
          <p:cNvPr id="8" name="Rectangle 7"/>
          <p:cNvSpPr/>
          <p:nvPr/>
        </p:nvSpPr>
        <p:spPr>
          <a:xfrm>
            <a:off x="-12700" y="0"/>
            <a:ext cx="6769100" cy="6858000"/>
          </a:xfrm>
          <a:custGeom>
            <a:avLst/>
            <a:gdLst>
              <a:gd name="connsiteX0" fmla="*/ 0 w 8394700"/>
              <a:gd name="connsiteY0" fmla="*/ 0 h 6858000"/>
              <a:gd name="connsiteX1" fmla="*/ 8394700 w 8394700"/>
              <a:gd name="connsiteY1" fmla="*/ 0 h 6858000"/>
              <a:gd name="connsiteX2" fmla="*/ 8394700 w 8394700"/>
              <a:gd name="connsiteY2" fmla="*/ 6858000 h 6858000"/>
              <a:gd name="connsiteX3" fmla="*/ 0 w 8394700"/>
              <a:gd name="connsiteY3" fmla="*/ 6858000 h 6858000"/>
              <a:gd name="connsiteX4" fmla="*/ 0 w 8394700"/>
              <a:gd name="connsiteY4" fmla="*/ 0 h 6858000"/>
              <a:gd name="connsiteX0" fmla="*/ 0 w 8394700"/>
              <a:gd name="connsiteY0" fmla="*/ 0 h 6870700"/>
              <a:gd name="connsiteX1" fmla="*/ 8394700 w 8394700"/>
              <a:gd name="connsiteY1" fmla="*/ 0 h 6870700"/>
              <a:gd name="connsiteX2" fmla="*/ 2997200 w 8394700"/>
              <a:gd name="connsiteY2" fmla="*/ 6870700 h 6870700"/>
              <a:gd name="connsiteX3" fmla="*/ 0 w 8394700"/>
              <a:gd name="connsiteY3" fmla="*/ 6858000 h 6870700"/>
              <a:gd name="connsiteX4" fmla="*/ 0 w 8394700"/>
              <a:gd name="connsiteY4" fmla="*/ 0 h 6870700"/>
              <a:gd name="connsiteX0" fmla="*/ 0 w 8394700"/>
              <a:gd name="connsiteY0" fmla="*/ 0 h 6858000"/>
              <a:gd name="connsiteX1" fmla="*/ 8394700 w 8394700"/>
              <a:gd name="connsiteY1" fmla="*/ 0 h 6858000"/>
              <a:gd name="connsiteX2" fmla="*/ 3797300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427058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710556 w 8394700"/>
              <a:gd name="connsiteY2" fmla="*/ 6858000 h 6858000"/>
              <a:gd name="connsiteX3" fmla="*/ 0 w 8394700"/>
              <a:gd name="connsiteY3" fmla="*/ 6858000 h 6858000"/>
              <a:gd name="connsiteX4" fmla="*/ 0 w 83947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4700" h="6858000">
                <a:moveTo>
                  <a:pt x="0" y="0"/>
                </a:moveTo>
                <a:lnTo>
                  <a:pt x="8394700" y="0"/>
                </a:lnTo>
                <a:lnTo>
                  <a:pt x="2710556" y="6858000"/>
                </a:lnTo>
                <a:lnTo>
                  <a:pt x="0" y="68580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78500" y="2373312"/>
            <a:ext cx="5943600" cy="2111375"/>
          </a:xfrm>
        </p:spPr>
        <p:txBody>
          <a:bodyPr anchor="ctr">
            <a:normAutofit/>
          </a:bodyPr>
          <a:lstStyle>
            <a:lvl1pPr algn="l">
              <a:defRPr sz="4500" cap="all" baseline="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5778500" y="4589463"/>
            <a:ext cx="5943600" cy="1500187"/>
          </a:xfrm>
        </p:spPr>
        <p:txBody>
          <a:bodyPr/>
          <a:lstStyle>
            <a:lvl1pPr marL="0" indent="0" algn="l">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pic>
        <p:nvPicPr>
          <p:cNvPr id="5" name="Picture 4">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Tree>
    <p:extLst>
      <p:ext uri="{BB962C8B-B14F-4D97-AF65-F5344CB8AC3E}">
        <p14:creationId xmlns:p14="http://schemas.microsoft.com/office/powerpoint/2010/main" val="3524938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iveder Orange Triangles">
    <p:bg>
      <p:bgRef idx="1001">
        <a:schemeClr val="bg1"/>
      </p:bgRef>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grpSp>
        <p:nvGrpSpPr>
          <p:cNvPr id="5" name="Group 4">
            <a:extLst>
              <a:ext uri="{FF2B5EF4-FFF2-40B4-BE49-F238E27FC236}">
                <a16:creationId xmlns:a16="http://schemas.microsoft.com/office/drawing/2014/main" id="{B5E7F613-476C-024A-86BD-E0B81985C92A}"/>
              </a:ext>
            </a:extLst>
          </p:cNvPr>
          <p:cNvGrpSpPr/>
          <p:nvPr userDrawn="1"/>
        </p:nvGrpSpPr>
        <p:grpSpPr>
          <a:xfrm>
            <a:off x="4073269" y="1697519"/>
            <a:ext cx="4045461" cy="3447288"/>
            <a:chOff x="4060628" y="1718294"/>
            <a:chExt cx="4045461" cy="3443084"/>
          </a:xfrm>
        </p:grpSpPr>
        <p:sp>
          <p:nvSpPr>
            <p:cNvPr id="6" name="Triangle 5">
              <a:extLst>
                <a:ext uri="{FF2B5EF4-FFF2-40B4-BE49-F238E27FC236}">
                  <a16:creationId xmlns:a16="http://schemas.microsoft.com/office/drawing/2014/main" id="{76811C46-10E6-0040-9FB9-B4A9F7A806AC}"/>
                </a:ext>
              </a:extLst>
            </p:cNvPr>
            <p:cNvSpPr/>
            <p:nvPr/>
          </p:nvSpPr>
          <p:spPr>
            <a:xfrm rot="5400000">
              <a:off x="2914378"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riangle 6">
              <a:extLst>
                <a:ext uri="{FF2B5EF4-FFF2-40B4-BE49-F238E27FC236}">
                  <a16:creationId xmlns:a16="http://schemas.microsoft.com/office/drawing/2014/main" id="{A79E34A4-86AB-F648-9081-3953BAB39BF1}"/>
                </a:ext>
              </a:extLst>
            </p:cNvPr>
            <p:cNvSpPr/>
            <p:nvPr/>
          </p:nvSpPr>
          <p:spPr>
            <a:xfrm rot="5400000">
              <a:off x="4361816"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iangle 7">
              <a:extLst>
                <a:ext uri="{FF2B5EF4-FFF2-40B4-BE49-F238E27FC236}">
                  <a16:creationId xmlns:a16="http://schemas.microsoft.com/office/drawing/2014/main" id="{E64D4B64-C054-2C4D-8E11-6C03338EEA96}"/>
                </a:ext>
              </a:extLst>
            </p:cNvPr>
            <p:cNvSpPr/>
            <p:nvPr/>
          </p:nvSpPr>
          <p:spPr>
            <a:xfrm rot="5400000">
              <a:off x="5809255" y="2864544"/>
              <a:ext cx="3443084" cy="1150584"/>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390513684"/>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iveder Orange Triangles">
    <p:bg>
      <p:bgRef idx="1001">
        <a:schemeClr val="bg1"/>
      </p:bgRef>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grpSp>
        <p:nvGrpSpPr>
          <p:cNvPr id="5" name="Group 4">
            <a:extLst>
              <a:ext uri="{FF2B5EF4-FFF2-40B4-BE49-F238E27FC236}">
                <a16:creationId xmlns:a16="http://schemas.microsoft.com/office/drawing/2014/main" id="{B5E7F613-476C-024A-86BD-E0B81985C92A}"/>
              </a:ext>
            </a:extLst>
          </p:cNvPr>
          <p:cNvGrpSpPr/>
          <p:nvPr userDrawn="1"/>
        </p:nvGrpSpPr>
        <p:grpSpPr>
          <a:xfrm>
            <a:off x="4073269" y="1697519"/>
            <a:ext cx="4045461" cy="3447288"/>
            <a:chOff x="4060628" y="1718294"/>
            <a:chExt cx="4045461" cy="3443084"/>
          </a:xfrm>
        </p:grpSpPr>
        <p:sp>
          <p:nvSpPr>
            <p:cNvPr id="6" name="Triangle 5">
              <a:extLst>
                <a:ext uri="{FF2B5EF4-FFF2-40B4-BE49-F238E27FC236}">
                  <a16:creationId xmlns:a16="http://schemas.microsoft.com/office/drawing/2014/main" id="{76811C46-10E6-0040-9FB9-B4A9F7A806AC}"/>
                </a:ext>
              </a:extLst>
            </p:cNvPr>
            <p:cNvSpPr/>
            <p:nvPr/>
          </p:nvSpPr>
          <p:spPr>
            <a:xfrm rot="5400000">
              <a:off x="2914378"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riangle 6">
              <a:extLst>
                <a:ext uri="{FF2B5EF4-FFF2-40B4-BE49-F238E27FC236}">
                  <a16:creationId xmlns:a16="http://schemas.microsoft.com/office/drawing/2014/main" id="{A79E34A4-86AB-F648-9081-3953BAB39BF1}"/>
                </a:ext>
              </a:extLst>
            </p:cNvPr>
            <p:cNvSpPr/>
            <p:nvPr/>
          </p:nvSpPr>
          <p:spPr>
            <a:xfrm rot="5400000">
              <a:off x="4361816"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iangle 7">
              <a:extLst>
                <a:ext uri="{FF2B5EF4-FFF2-40B4-BE49-F238E27FC236}">
                  <a16:creationId xmlns:a16="http://schemas.microsoft.com/office/drawing/2014/main" id="{E64D4B64-C054-2C4D-8E11-6C03338EEA96}"/>
                </a:ext>
              </a:extLst>
            </p:cNvPr>
            <p:cNvSpPr/>
            <p:nvPr/>
          </p:nvSpPr>
          <p:spPr>
            <a:xfrm rot="5400000">
              <a:off x="5809255" y="2864544"/>
              <a:ext cx="3443084" cy="1150584"/>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295294599"/>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Header-6">
    <p:bg>
      <p:bgPr>
        <a:solidFill>
          <a:schemeClr val="accent4"/>
        </a:solid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748272" cy="6858000"/>
          </a:xfrm>
          <a:prstGeom prst="rect">
            <a:avLst/>
          </a:prstGeom>
        </p:spPr>
      </p:pic>
      <p:sp>
        <p:nvSpPr>
          <p:cNvPr id="11" name="Rectangle 7"/>
          <p:cNvSpPr/>
          <p:nvPr/>
        </p:nvSpPr>
        <p:spPr>
          <a:xfrm rot="10800000">
            <a:off x="2152651" y="0"/>
            <a:ext cx="10033000" cy="6858000"/>
          </a:xfrm>
          <a:custGeom>
            <a:avLst/>
            <a:gdLst>
              <a:gd name="connsiteX0" fmla="*/ 0 w 8394700"/>
              <a:gd name="connsiteY0" fmla="*/ 0 h 6858000"/>
              <a:gd name="connsiteX1" fmla="*/ 8394700 w 8394700"/>
              <a:gd name="connsiteY1" fmla="*/ 0 h 6858000"/>
              <a:gd name="connsiteX2" fmla="*/ 8394700 w 8394700"/>
              <a:gd name="connsiteY2" fmla="*/ 6858000 h 6858000"/>
              <a:gd name="connsiteX3" fmla="*/ 0 w 8394700"/>
              <a:gd name="connsiteY3" fmla="*/ 6858000 h 6858000"/>
              <a:gd name="connsiteX4" fmla="*/ 0 w 8394700"/>
              <a:gd name="connsiteY4" fmla="*/ 0 h 6858000"/>
              <a:gd name="connsiteX0" fmla="*/ 0 w 8394700"/>
              <a:gd name="connsiteY0" fmla="*/ 0 h 6870700"/>
              <a:gd name="connsiteX1" fmla="*/ 8394700 w 8394700"/>
              <a:gd name="connsiteY1" fmla="*/ 0 h 6870700"/>
              <a:gd name="connsiteX2" fmla="*/ 2997200 w 8394700"/>
              <a:gd name="connsiteY2" fmla="*/ 6870700 h 6870700"/>
              <a:gd name="connsiteX3" fmla="*/ 0 w 8394700"/>
              <a:gd name="connsiteY3" fmla="*/ 6858000 h 6870700"/>
              <a:gd name="connsiteX4" fmla="*/ 0 w 8394700"/>
              <a:gd name="connsiteY4" fmla="*/ 0 h 6870700"/>
              <a:gd name="connsiteX0" fmla="*/ 0 w 8394700"/>
              <a:gd name="connsiteY0" fmla="*/ 0 h 6858000"/>
              <a:gd name="connsiteX1" fmla="*/ 8394700 w 8394700"/>
              <a:gd name="connsiteY1" fmla="*/ 0 h 6858000"/>
              <a:gd name="connsiteX2" fmla="*/ 3797300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427058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710556 w 8394700"/>
              <a:gd name="connsiteY2" fmla="*/ 6858000 h 6858000"/>
              <a:gd name="connsiteX3" fmla="*/ 0 w 8394700"/>
              <a:gd name="connsiteY3" fmla="*/ 6858000 h 6858000"/>
              <a:gd name="connsiteX4" fmla="*/ 0 w 8394700"/>
              <a:gd name="connsiteY4" fmla="*/ 0 h 6858000"/>
              <a:gd name="connsiteX0" fmla="*/ 4047726 w 12442426"/>
              <a:gd name="connsiteY0" fmla="*/ 0 h 6858000"/>
              <a:gd name="connsiteX1" fmla="*/ 12442426 w 12442426"/>
              <a:gd name="connsiteY1" fmla="*/ 0 h 6858000"/>
              <a:gd name="connsiteX2" fmla="*/ 6758282 w 12442426"/>
              <a:gd name="connsiteY2" fmla="*/ 6858000 h 6858000"/>
              <a:gd name="connsiteX3" fmla="*/ 0 w 12442426"/>
              <a:gd name="connsiteY3" fmla="*/ 6858000 h 6858000"/>
              <a:gd name="connsiteX4" fmla="*/ 4047726 w 12442426"/>
              <a:gd name="connsiteY4" fmla="*/ 0 h 6858000"/>
              <a:gd name="connsiteX0" fmla="*/ 0 w 12442426"/>
              <a:gd name="connsiteY0" fmla="*/ 0 h 6858000"/>
              <a:gd name="connsiteX1" fmla="*/ 12442426 w 12442426"/>
              <a:gd name="connsiteY1" fmla="*/ 0 h 6858000"/>
              <a:gd name="connsiteX2" fmla="*/ 6758282 w 12442426"/>
              <a:gd name="connsiteY2" fmla="*/ 6858000 h 6858000"/>
              <a:gd name="connsiteX3" fmla="*/ 0 w 12442426"/>
              <a:gd name="connsiteY3" fmla="*/ 6858000 h 6858000"/>
              <a:gd name="connsiteX4" fmla="*/ 0 w 1244242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42426" h="6858000">
                <a:moveTo>
                  <a:pt x="0" y="0"/>
                </a:moveTo>
                <a:lnTo>
                  <a:pt x="12442426" y="0"/>
                </a:lnTo>
                <a:lnTo>
                  <a:pt x="6758282" y="6858000"/>
                </a:lnTo>
                <a:lnTo>
                  <a:pt x="0" y="68580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78500" y="2373312"/>
            <a:ext cx="5943600" cy="2111375"/>
          </a:xfrm>
        </p:spPr>
        <p:txBody>
          <a:bodyPr anchor="ctr">
            <a:normAutofit/>
          </a:bodyPr>
          <a:lstStyle>
            <a:lvl1pPr algn="l">
              <a:defRPr sz="4500" cap="all" baseline="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5778500" y="4589463"/>
            <a:ext cx="5943600" cy="1500187"/>
          </a:xfrm>
        </p:spPr>
        <p:txBody>
          <a:bodyPr/>
          <a:lstStyle>
            <a:lvl1pPr marL="0" indent="0" algn="l">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pic>
        <p:nvPicPr>
          <p:cNvPr id="6" name="Picture 5">
            <a:extLst>
              <a:ext uri="{FF2B5EF4-FFF2-40B4-BE49-F238E27FC236}">
                <a16:creationId xmlns:a16="http://schemas.microsoft.com/office/drawing/2014/main" id="{ECC097AF-8898-DE4D-B869-55313A58DB81}"/>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Tree>
    <p:extLst>
      <p:ext uri="{BB962C8B-B14F-4D97-AF65-F5344CB8AC3E}">
        <p14:creationId xmlns:p14="http://schemas.microsoft.com/office/powerpoint/2010/main" val="2519559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Diveder Orange Triangles">
    <p:bg>
      <p:bgRef idx="1001">
        <a:schemeClr val="bg1"/>
      </p:bgRef>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grpSp>
        <p:nvGrpSpPr>
          <p:cNvPr id="5" name="Group 4">
            <a:extLst>
              <a:ext uri="{FF2B5EF4-FFF2-40B4-BE49-F238E27FC236}">
                <a16:creationId xmlns:a16="http://schemas.microsoft.com/office/drawing/2014/main" id="{B5E7F613-476C-024A-86BD-E0B81985C92A}"/>
              </a:ext>
            </a:extLst>
          </p:cNvPr>
          <p:cNvGrpSpPr/>
          <p:nvPr userDrawn="1"/>
        </p:nvGrpSpPr>
        <p:grpSpPr>
          <a:xfrm>
            <a:off x="4073269" y="1697519"/>
            <a:ext cx="4045461" cy="3447288"/>
            <a:chOff x="4060628" y="1718294"/>
            <a:chExt cx="4045461" cy="3443084"/>
          </a:xfrm>
        </p:grpSpPr>
        <p:sp>
          <p:nvSpPr>
            <p:cNvPr id="6" name="Triangle 5">
              <a:extLst>
                <a:ext uri="{FF2B5EF4-FFF2-40B4-BE49-F238E27FC236}">
                  <a16:creationId xmlns:a16="http://schemas.microsoft.com/office/drawing/2014/main" id="{76811C46-10E6-0040-9FB9-B4A9F7A806AC}"/>
                </a:ext>
              </a:extLst>
            </p:cNvPr>
            <p:cNvSpPr/>
            <p:nvPr/>
          </p:nvSpPr>
          <p:spPr>
            <a:xfrm rot="5400000">
              <a:off x="2914378"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riangle 6">
              <a:extLst>
                <a:ext uri="{FF2B5EF4-FFF2-40B4-BE49-F238E27FC236}">
                  <a16:creationId xmlns:a16="http://schemas.microsoft.com/office/drawing/2014/main" id="{A79E34A4-86AB-F648-9081-3953BAB39BF1}"/>
                </a:ext>
              </a:extLst>
            </p:cNvPr>
            <p:cNvSpPr/>
            <p:nvPr/>
          </p:nvSpPr>
          <p:spPr>
            <a:xfrm rot="5400000">
              <a:off x="4361816"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iangle 7">
              <a:extLst>
                <a:ext uri="{FF2B5EF4-FFF2-40B4-BE49-F238E27FC236}">
                  <a16:creationId xmlns:a16="http://schemas.microsoft.com/office/drawing/2014/main" id="{E64D4B64-C054-2C4D-8E11-6C03338EEA96}"/>
                </a:ext>
              </a:extLst>
            </p:cNvPr>
            <p:cNvSpPr/>
            <p:nvPr/>
          </p:nvSpPr>
          <p:spPr>
            <a:xfrm rot="5400000">
              <a:off x="5809255" y="2864544"/>
              <a:ext cx="3443084" cy="1150584"/>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440354266"/>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Diveder Orange Triangles">
    <p:bg>
      <p:bgRef idx="1001">
        <a:schemeClr val="bg1"/>
      </p:bgRef>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grpSp>
        <p:nvGrpSpPr>
          <p:cNvPr id="5" name="Group 4">
            <a:extLst>
              <a:ext uri="{FF2B5EF4-FFF2-40B4-BE49-F238E27FC236}">
                <a16:creationId xmlns:a16="http://schemas.microsoft.com/office/drawing/2014/main" id="{B5E7F613-476C-024A-86BD-E0B81985C92A}"/>
              </a:ext>
            </a:extLst>
          </p:cNvPr>
          <p:cNvGrpSpPr/>
          <p:nvPr userDrawn="1"/>
        </p:nvGrpSpPr>
        <p:grpSpPr>
          <a:xfrm>
            <a:off x="4073269" y="1697519"/>
            <a:ext cx="4045461" cy="3447288"/>
            <a:chOff x="4060628" y="1718294"/>
            <a:chExt cx="4045461" cy="3443084"/>
          </a:xfrm>
        </p:grpSpPr>
        <p:sp>
          <p:nvSpPr>
            <p:cNvPr id="6" name="Triangle 5">
              <a:extLst>
                <a:ext uri="{FF2B5EF4-FFF2-40B4-BE49-F238E27FC236}">
                  <a16:creationId xmlns:a16="http://schemas.microsoft.com/office/drawing/2014/main" id="{76811C46-10E6-0040-9FB9-B4A9F7A806AC}"/>
                </a:ext>
              </a:extLst>
            </p:cNvPr>
            <p:cNvSpPr/>
            <p:nvPr/>
          </p:nvSpPr>
          <p:spPr>
            <a:xfrm rot="5400000">
              <a:off x="2914378"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riangle 6">
              <a:extLst>
                <a:ext uri="{FF2B5EF4-FFF2-40B4-BE49-F238E27FC236}">
                  <a16:creationId xmlns:a16="http://schemas.microsoft.com/office/drawing/2014/main" id="{A79E34A4-86AB-F648-9081-3953BAB39BF1}"/>
                </a:ext>
              </a:extLst>
            </p:cNvPr>
            <p:cNvSpPr/>
            <p:nvPr/>
          </p:nvSpPr>
          <p:spPr>
            <a:xfrm rot="5400000">
              <a:off x="4361816"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iangle 7">
              <a:extLst>
                <a:ext uri="{FF2B5EF4-FFF2-40B4-BE49-F238E27FC236}">
                  <a16:creationId xmlns:a16="http://schemas.microsoft.com/office/drawing/2014/main" id="{E64D4B64-C054-2C4D-8E11-6C03338EEA96}"/>
                </a:ext>
              </a:extLst>
            </p:cNvPr>
            <p:cNvSpPr/>
            <p:nvPr/>
          </p:nvSpPr>
          <p:spPr>
            <a:xfrm rot="5400000">
              <a:off x="5809255" y="2864544"/>
              <a:ext cx="3443084" cy="1150584"/>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102940344"/>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ALT_Case Study">
    <p:spTree>
      <p:nvGrpSpPr>
        <p:cNvPr id="1" name=""/>
        <p:cNvGrpSpPr/>
        <p:nvPr/>
      </p:nvGrpSpPr>
      <p:grpSpPr>
        <a:xfrm>
          <a:off x="0" y="0"/>
          <a:ext cx="0" cy="0"/>
          <a:chOff x="0" y="0"/>
          <a:chExt cx="0" cy="0"/>
        </a:xfrm>
      </p:grpSpPr>
      <p:sp>
        <p:nvSpPr>
          <p:cNvPr id="20" name="Rectangle 19"/>
          <p:cNvSpPr/>
          <p:nvPr/>
        </p:nvSpPr>
        <p:spPr>
          <a:xfrm>
            <a:off x="-2" y="549350"/>
            <a:ext cx="10425195" cy="6308650"/>
          </a:xfrm>
          <a:custGeom>
            <a:avLst/>
            <a:gdLst>
              <a:gd name="connsiteX0" fmla="*/ 0 w 10347704"/>
              <a:gd name="connsiteY0" fmla="*/ 0 h 6308650"/>
              <a:gd name="connsiteX1" fmla="*/ 10347704 w 10347704"/>
              <a:gd name="connsiteY1" fmla="*/ 0 h 6308650"/>
              <a:gd name="connsiteX2" fmla="*/ 10347704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7020734 w 10347704"/>
              <a:gd name="connsiteY2" fmla="*/ 6303484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5894523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6281981 w 10347704"/>
              <a:gd name="connsiteY2" fmla="*/ 6308650 h 6308650"/>
              <a:gd name="connsiteX3" fmla="*/ 0 w 10347704"/>
              <a:gd name="connsiteY3" fmla="*/ 6308650 h 6308650"/>
              <a:gd name="connsiteX4" fmla="*/ 0 w 10347704"/>
              <a:gd name="connsiteY4" fmla="*/ 0 h 6308650"/>
              <a:gd name="connsiteX0" fmla="*/ 0 w 10425195"/>
              <a:gd name="connsiteY0" fmla="*/ 0 h 6308650"/>
              <a:gd name="connsiteX1" fmla="*/ 10425195 w 10425195"/>
              <a:gd name="connsiteY1" fmla="*/ 72325 h 6308650"/>
              <a:gd name="connsiteX2" fmla="*/ 6281981 w 10425195"/>
              <a:gd name="connsiteY2" fmla="*/ 6308650 h 6308650"/>
              <a:gd name="connsiteX3" fmla="*/ 0 w 10425195"/>
              <a:gd name="connsiteY3" fmla="*/ 6308650 h 6308650"/>
              <a:gd name="connsiteX4" fmla="*/ 0 w 10425195"/>
              <a:gd name="connsiteY4" fmla="*/ 0 h 630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5195" h="6308650">
                <a:moveTo>
                  <a:pt x="0" y="0"/>
                </a:moveTo>
                <a:lnTo>
                  <a:pt x="10425195" y="72325"/>
                </a:lnTo>
                <a:lnTo>
                  <a:pt x="6281981" y="6308650"/>
                </a:lnTo>
                <a:lnTo>
                  <a:pt x="0" y="6308650"/>
                </a:lnTo>
                <a:lnTo>
                  <a:pt x="0" y="0"/>
                </a:lnTo>
                <a:close/>
              </a:path>
            </a:pathLst>
          </a:cu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lvl1pPr>
              <a:defRPr sz="2400"/>
            </a:lvl1pPr>
          </a:lstStyle>
          <a:p>
            <a:r>
              <a:rPr lang="en-US" dirty="0"/>
              <a:t>Click to edit Master title style</a:t>
            </a:r>
          </a:p>
        </p:txBody>
      </p:sp>
      <p:sp>
        <p:nvSpPr>
          <p:cNvPr id="3" name="Content Placeholder 2"/>
          <p:cNvSpPr>
            <a:spLocks noGrp="1"/>
          </p:cNvSpPr>
          <p:nvPr>
            <p:ph idx="1"/>
          </p:nvPr>
        </p:nvSpPr>
        <p:spPr>
          <a:xfrm>
            <a:off x="609600" y="1759527"/>
            <a:ext cx="5478780" cy="4417436"/>
          </a:xfrm>
        </p:spPr>
        <p:txBody>
          <a:bodyPr>
            <a:noAutofit/>
          </a:bodyPr>
          <a:lstStyle>
            <a:lvl1pPr marL="0" indent="0">
              <a:spcBef>
                <a:spcPts val="1600"/>
              </a:spcBef>
              <a:spcAft>
                <a:spcPts val="600"/>
              </a:spcAft>
              <a:buNone/>
              <a:defRPr lang="en-US" sz="2000" b="0" kern="1200" dirty="0" smtClean="0">
                <a:solidFill>
                  <a:schemeClr val="tx1"/>
                </a:solidFill>
                <a:latin typeface="+mn-lt"/>
                <a:ea typeface="+mj-ea"/>
                <a:cs typeface="+mj-cs"/>
              </a:defRPr>
            </a:lvl1pPr>
            <a:lvl2pPr marL="115888" indent="-115888">
              <a:lnSpc>
                <a:spcPct val="110000"/>
              </a:lnSpc>
              <a:buClr>
                <a:schemeClr val="accent3"/>
              </a:buClr>
              <a:buFont typeface="Arial" pitchFamily="34" charset="0"/>
              <a:buChar char="•"/>
              <a:tabLst/>
              <a:defRPr sz="1100"/>
            </a:lvl2pPr>
            <a:lvl3pPr marL="346075" indent="-112713">
              <a:lnSpc>
                <a:spcPct val="110000"/>
              </a:lnSpc>
              <a:buFont typeface="Arial" pitchFamily="34" charset="0"/>
              <a:buChar char="-"/>
              <a:tabLst/>
              <a:defRPr sz="900"/>
            </a:lvl3pPr>
            <a:lvl4pPr marL="511175" indent="-111125">
              <a:lnSpc>
                <a:spcPct val="110000"/>
              </a:lnSpc>
              <a:tabLst/>
              <a:defRPr sz="900"/>
            </a:lvl4pPr>
            <a:lvl5pPr marL="684213" indent="-107950">
              <a:lnSpc>
                <a:spcPct val="110000"/>
              </a:lnSpc>
              <a:tabLst/>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p:ph idx="15" hasCustomPrompt="1"/>
          </p:nvPr>
        </p:nvSpPr>
        <p:spPr>
          <a:xfrm>
            <a:off x="8091487" y="1759527"/>
            <a:ext cx="3490913" cy="4417436"/>
          </a:xfrm>
        </p:spPr>
        <p:txBody>
          <a:bodyPr>
            <a:noAutofit/>
          </a:bodyPr>
          <a:lstStyle>
            <a:lvl1pPr marL="0" indent="0">
              <a:buNone/>
              <a:defRPr sz="2000" b="1">
                <a:solidFill>
                  <a:schemeClr val="accent3"/>
                </a:solidFill>
              </a:defRPr>
            </a:lvl1pPr>
            <a:lvl2pPr marL="0" indent="0">
              <a:spcBef>
                <a:spcPts val="1800"/>
              </a:spcBef>
              <a:buClr>
                <a:schemeClr val="accent3"/>
              </a:buClr>
              <a:buNone/>
              <a:tabLst/>
              <a:defRPr sz="4400" b="1"/>
            </a:lvl2pPr>
            <a:lvl3pPr marL="0" indent="0">
              <a:spcBef>
                <a:spcPts val="0"/>
              </a:spcBef>
              <a:spcAft>
                <a:spcPts val="400"/>
              </a:spcAft>
              <a:buNone/>
              <a:tabLst/>
              <a:defRPr sz="1400">
                <a:solidFill>
                  <a:schemeClr val="accent4"/>
                </a:solidFill>
              </a:defRPr>
            </a:lvl3pPr>
            <a:lvl4pPr marL="576263" indent="-168275">
              <a:tabLst/>
              <a:defRPr sz="900"/>
            </a:lvl4pPr>
            <a:lvl5pPr marL="742950" indent="-166688">
              <a:tabLst/>
              <a:defRPr sz="900"/>
            </a:lvl5pPr>
          </a:lstStyle>
          <a:p>
            <a:pPr lvl="0"/>
            <a:r>
              <a:rPr lang="en-US" dirty="0"/>
              <a:t>Click to edit Master text styles</a:t>
            </a:r>
          </a:p>
          <a:p>
            <a:pPr lvl="1"/>
            <a:r>
              <a:rPr lang="en-US" dirty="0"/>
              <a:t>Second level</a:t>
            </a:r>
          </a:p>
          <a:p>
            <a:pPr lvl="2"/>
            <a:r>
              <a:rPr lang="en-US" dirty="0"/>
              <a:t>Third level</a:t>
            </a:r>
          </a:p>
        </p:txBody>
      </p:sp>
      <p:sp>
        <p:nvSpPr>
          <p:cNvPr id="22" name="Text Placeholder 7">
            <a:extLst>
              <a:ext uri="{FF2B5EF4-FFF2-40B4-BE49-F238E27FC236}">
                <a16:creationId xmlns:a16="http://schemas.microsoft.com/office/drawing/2014/main" id="{3C8DA527-38D8-DD43-ABC7-5A5D9AB83A62}"/>
              </a:ext>
            </a:extLst>
          </p:cNvPr>
          <p:cNvSpPr>
            <a:spLocks noGrp="1"/>
          </p:cNvSpPr>
          <p:nvPr>
            <p:ph type="body" sz="quarter" idx="16" hasCustomPrompt="1"/>
          </p:nvPr>
        </p:nvSpPr>
        <p:spPr>
          <a:xfrm>
            <a:off x="603704" y="95563"/>
            <a:ext cx="7171781"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grpSp>
        <p:nvGrpSpPr>
          <p:cNvPr id="17" name="Group 16"/>
          <p:cNvGrpSpPr/>
          <p:nvPr/>
        </p:nvGrpSpPr>
        <p:grpSpPr>
          <a:xfrm>
            <a:off x="6260951" y="6558701"/>
            <a:ext cx="5931049" cy="299299"/>
            <a:chOff x="6260951" y="6558701"/>
            <a:chExt cx="5931049" cy="299299"/>
          </a:xfrm>
        </p:grpSpPr>
        <p:sp>
          <p:nvSpPr>
            <p:cNvPr id="18"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userDrawn="1"/>
          </p:nvGrpSpPr>
          <p:grpSpPr>
            <a:xfrm>
              <a:off x="8799513" y="6615920"/>
              <a:ext cx="2703555" cy="162839"/>
              <a:chOff x="8799513" y="6615920"/>
              <a:chExt cx="2703555" cy="162839"/>
            </a:xfrm>
          </p:grpSpPr>
          <p:cxnSp>
            <p:nvCxnSpPr>
              <p:cNvPr id="23" name="Straight Connector 22"/>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5" name="TextBox 24"/>
          <p:cNvSpPr txBox="1"/>
          <p:nvPr/>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July 22, 2024</a:t>
            </a:fld>
            <a:endParaRPr lang="en-US" sz="900" dirty="0">
              <a:solidFill>
                <a:schemeClr val="bg1"/>
              </a:solidFill>
            </a:endParaRPr>
          </a:p>
        </p:txBody>
      </p:sp>
      <p:sp>
        <p:nvSpPr>
          <p:cNvPr id="26" name="TextBox 25"/>
          <p:cNvSpPr txBox="1"/>
          <p:nvPr/>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a:solidFill>
                <a:schemeClr val="bg1"/>
              </a:solidFill>
            </a:endParaRPr>
          </a:p>
        </p:txBody>
      </p:sp>
      <p:sp>
        <p:nvSpPr>
          <p:cNvPr id="27" name="TextBox 26"/>
          <p:cNvSpPr txBox="1"/>
          <p:nvPr/>
        </p:nvSpPr>
        <p:spPr>
          <a:xfrm>
            <a:off x="9128072" y="6648872"/>
            <a:ext cx="2079575" cy="138499"/>
          </a:xfrm>
          <a:prstGeom prst="rect">
            <a:avLst/>
          </a:prstGeom>
          <a:noFill/>
        </p:spPr>
        <p:txBody>
          <a:bodyPr wrap="square" lIns="0" tIns="0" rIns="0" bIns="0" rtlCol="0">
            <a:spAutoFit/>
          </a:bodyPr>
          <a:lstStyle/>
          <a:p>
            <a:pPr algn="l"/>
            <a:r>
              <a:rPr lang="en-US" sz="900" dirty="0">
                <a:solidFill>
                  <a:schemeClr val="bg1"/>
                </a:solidFill>
              </a:rPr>
              <a:t>© 2018 EXLSERVICE HOLDINGS, INC</a:t>
            </a:r>
          </a:p>
        </p:txBody>
      </p:sp>
      <p:pic>
        <p:nvPicPr>
          <p:cNvPr id="28" name="Picture 27">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Tree>
    <p:extLst>
      <p:ext uri="{BB962C8B-B14F-4D97-AF65-F5344CB8AC3E}">
        <p14:creationId xmlns:p14="http://schemas.microsoft.com/office/powerpoint/2010/main" val="30206625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ntent w Sider">
    <p:spTree>
      <p:nvGrpSpPr>
        <p:cNvPr id="1" name=""/>
        <p:cNvGrpSpPr/>
        <p:nvPr/>
      </p:nvGrpSpPr>
      <p:grpSpPr>
        <a:xfrm>
          <a:off x="0" y="0"/>
          <a:ext cx="0" cy="0"/>
          <a:chOff x="0" y="0"/>
          <a:chExt cx="0" cy="0"/>
        </a:xfrm>
      </p:grpSpPr>
      <p:sp>
        <p:nvSpPr>
          <p:cNvPr id="2" name="Title 1"/>
          <p:cNvSpPr>
            <a:spLocks noGrp="1"/>
          </p:cNvSpPr>
          <p:nvPr>
            <p:ph type="title"/>
          </p:nvPr>
        </p:nvSpPr>
        <p:spPr>
          <a:xfrm>
            <a:off x="6483177" y="924762"/>
            <a:ext cx="4997591" cy="725056"/>
          </a:xfrm>
        </p:spPr>
        <p:txBody>
          <a:bodyPr>
            <a:normAutofit/>
          </a:bodyPr>
          <a:lstStyle>
            <a:lvl1pPr>
              <a:defRPr sz="2400"/>
            </a:lvl1pPr>
          </a:lstStyle>
          <a:p>
            <a:r>
              <a:rPr lang="en-US" dirty="0"/>
              <a:t>Click to edit Master title style</a:t>
            </a:r>
          </a:p>
        </p:txBody>
      </p:sp>
      <p:sp>
        <p:nvSpPr>
          <p:cNvPr id="3" name="Content Placeholder 2"/>
          <p:cNvSpPr>
            <a:spLocks noGrp="1"/>
          </p:cNvSpPr>
          <p:nvPr>
            <p:ph idx="1"/>
          </p:nvPr>
        </p:nvSpPr>
        <p:spPr>
          <a:xfrm>
            <a:off x="6483177" y="1759527"/>
            <a:ext cx="5478780" cy="4417436"/>
          </a:xfrm>
        </p:spPr>
        <p:txBody>
          <a:bodyPr>
            <a:noAutofit/>
          </a:bodyPr>
          <a:lstStyle>
            <a:lvl1pPr marL="0" indent="0">
              <a:spcBef>
                <a:spcPts val="1600"/>
              </a:spcBef>
              <a:spcAft>
                <a:spcPts val="600"/>
              </a:spcAft>
              <a:buNone/>
              <a:defRPr lang="en-US" sz="2000" b="0" kern="1200" dirty="0" smtClean="0">
                <a:solidFill>
                  <a:schemeClr val="tx1"/>
                </a:solidFill>
                <a:latin typeface="+mn-lt"/>
                <a:ea typeface="+mj-ea"/>
                <a:cs typeface="+mj-cs"/>
              </a:defRPr>
            </a:lvl1pPr>
            <a:lvl2pPr marL="115888" indent="-115888">
              <a:lnSpc>
                <a:spcPct val="110000"/>
              </a:lnSpc>
              <a:buClr>
                <a:schemeClr val="accent3"/>
              </a:buClr>
              <a:buFont typeface="Arial" pitchFamily="34" charset="0"/>
              <a:buChar char="•"/>
              <a:tabLst/>
              <a:defRPr sz="1100"/>
            </a:lvl2pPr>
            <a:lvl3pPr marL="346075" indent="-112713">
              <a:lnSpc>
                <a:spcPct val="110000"/>
              </a:lnSpc>
              <a:buFont typeface="Arial" pitchFamily="34" charset="0"/>
              <a:buChar char="-"/>
              <a:tabLst/>
              <a:defRPr sz="900"/>
            </a:lvl3pPr>
            <a:lvl4pPr marL="511175" indent="-111125">
              <a:lnSpc>
                <a:spcPct val="110000"/>
              </a:lnSpc>
              <a:tabLst/>
              <a:defRPr sz="900"/>
            </a:lvl4pPr>
            <a:lvl5pPr marL="684213" indent="-107950">
              <a:lnSpc>
                <a:spcPct val="110000"/>
              </a:lnSpc>
              <a:tabLst/>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7">
            <a:extLst>
              <a:ext uri="{FF2B5EF4-FFF2-40B4-BE49-F238E27FC236}">
                <a16:creationId xmlns:a16="http://schemas.microsoft.com/office/drawing/2014/main" id="{3C8DA527-38D8-DD43-ABC7-5A5D9AB83A62}"/>
              </a:ext>
            </a:extLst>
          </p:cNvPr>
          <p:cNvSpPr>
            <a:spLocks noGrp="1"/>
          </p:cNvSpPr>
          <p:nvPr>
            <p:ph type="body" sz="quarter" idx="16" hasCustomPrompt="1"/>
          </p:nvPr>
        </p:nvSpPr>
        <p:spPr>
          <a:xfrm>
            <a:off x="603704" y="95563"/>
            <a:ext cx="7171781"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grpSp>
        <p:nvGrpSpPr>
          <p:cNvPr id="17" name="Group 16"/>
          <p:cNvGrpSpPr/>
          <p:nvPr/>
        </p:nvGrpSpPr>
        <p:grpSpPr>
          <a:xfrm>
            <a:off x="6260951" y="6558701"/>
            <a:ext cx="5931049" cy="299299"/>
            <a:chOff x="6260951" y="6558701"/>
            <a:chExt cx="5931049" cy="299299"/>
          </a:xfrm>
        </p:grpSpPr>
        <p:sp>
          <p:nvSpPr>
            <p:cNvPr id="18"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userDrawn="1"/>
          </p:nvGrpSpPr>
          <p:grpSpPr>
            <a:xfrm>
              <a:off x="8799513" y="6615920"/>
              <a:ext cx="2703555" cy="162839"/>
              <a:chOff x="8799513" y="6615920"/>
              <a:chExt cx="2703555" cy="162839"/>
            </a:xfrm>
          </p:grpSpPr>
          <p:cxnSp>
            <p:nvCxnSpPr>
              <p:cNvPr id="23" name="Straight Connector 22"/>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5" name="TextBox 24"/>
          <p:cNvSpPr txBox="1"/>
          <p:nvPr/>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July 22, 2024</a:t>
            </a:fld>
            <a:endParaRPr lang="en-US" sz="900" dirty="0">
              <a:solidFill>
                <a:schemeClr val="bg1"/>
              </a:solidFill>
            </a:endParaRPr>
          </a:p>
        </p:txBody>
      </p:sp>
      <p:sp>
        <p:nvSpPr>
          <p:cNvPr id="26" name="TextBox 25"/>
          <p:cNvSpPr txBox="1"/>
          <p:nvPr/>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a:solidFill>
                <a:schemeClr val="bg1"/>
              </a:solidFill>
            </a:endParaRPr>
          </a:p>
        </p:txBody>
      </p:sp>
      <p:sp>
        <p:nvSpPr>
          <p:cNvPr id="27" name="TextBox 26"/>
          <p:cNvSpPr txBox="1"/>
          <p:nvPr/>
        </p:nvSpPr>
        <p:spPr>
          <a:xfrm>
            <a:off x="9128072" y="6648872"/>
            <a:ext cx="2079575" cy="138499"/>
          </a:xfrm>
          <a:prstGeom prst="rect">
            <a:avLst/>
          </a:prstGeom>
          <a:noFill/>
        </p:spPr>
        <p:txBody>
          <a:bodyPr wrap="square" lIns="0" tIns="0" rIns="0" bIns="0" rtlCol="0">
            <a:spAutoFit/>
          </a:bodyPr>
          <a:lstStyle/>
          <a:p>
            <a:pPr algn="l"/>
            <a:r>
              <a:rPr lang="en-US" sz="900" dirty="0">
                <a:solidFill>
                  <a:schemeClr val="bg1"/>
                </a:solidFill>
              </a:rPr>
              <a:t>© 2018 EXLSERVICE HOLDINGS, INC</a:t>
            </a:r>
          </a:p>
        </p:txBody>
      </p:sp>
      <p:sp>
        <p:nvSpPr>
          <p:cNvPr id="7" name="Freeform 6"/>
          <p:cNvSpPr/>
          <p:nvPr/>
        </p:nvSpPr>
        <p:spPr>
          <a:xfrm>
            <a:off x="774551" y="763793"/>
            <a:ext cx="5486400" cy="6107185"/>
          </a:xfrm>
          <a:custGeom>
            <a:avLst/>
            <a:gdLst>
              <a:gd name="connsiteX0" fmla="*/ 5461233 w 5461233"/>
              <a:gd name="connsiteY0" fmla="*/ 0 h 6107185"/>
              <a:gd name="connsiteX1" fmla="*/ 0 w 5461233"/>
              <a:gd name="connsiteY1" fmla="*/ 0 h 6107185"/>
              <a:gd name="connsiteX2" fmla="*/ 0 w 5461233"/>
              <a:gd name="connsiteY2" fmla="*/ 6107185 h 6107185"/>
              <a:gd name="connsiteX3" fmla="*/ 1434517 w 5461233"/>
              <a:gd name="connsiteY3" fmla="*/ 6107185 h 6107185"/>
              <a:gd name="connsiteX4" fmla="*/ 5461233 w 5461233"/>
              <a:gd name="connsiteY4" fmla="*/ 0 h 6107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61233" h="6107185">
                <a:moveTo>
                  <a:pt x="5461233" y="0"/>
                </a:moveTo>
                <a:lnTo>
                  <a:pt x="0" y="0"/>
                </a:lnTo>
                <a:lnTo>
                  <a:pt x="0" y="6107185"/>
                </a:lnTo>
                <a:lnTo>
                  <a:pt x="1434517" y="6107185"/>
                </a:lnTo>
                <a:lnTo>
                  <a:pt x="5461233" y="0"/>
                </a:lnTo>
                <a:close/>
              </a:path>
            </a:pathLst>
          </a:cu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1" y="763793"/>
            <a:ext cx="6260757" cy="6108192"/>
          </a:xfrm>
          <a:custGeom>
            <a:avLst/>
            <a:gdLst>
              <a:gd name="connsiteX0" fmla="*/ 6260757 w 6260757"/>
              <a:gd name="connsiteY0" fmla="*/ 0 h 6096000"/>
              <a:gd name="connsiteX1" fmla="*/ 0 w 6260757"/>
              <a:gd name="connsiteY1" fmla="*/ 0 h 6096000"/>
              <a:gd name="connsiteX2" fmla="*/ 0 w 6260757"/>
              <a:gd name="connsiteY2" fmla="*/ 6096000 h 6096000"/>
              <a:gd name="connsiteX3" fmla="*/ 2224216 w 6260757"/>
              <a:gd name="connsiteY3" fmla="*/ 6096000 h 6096000"/>
              <a:gd name="connsiteX4" fmla="*/ 6260757 w 6260757"/>
              <a:gd name="connsiteY4" fmla="*/ 0 h 60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60757" h="6096000">
                <a:moveTo>
                  <a:pt x="6260757" y="0"/>
                </a:moveTo>
                <a:lnTo>
                  <a:pt x="0" y="0"/>
                </a:lnTo>
                <a:lnTo>
                  <a:pt x="0" y="6096000"/>
                </a:lnTo>
                <a:lnTo>
                  <a:pt x="2224216" y="6096000"/>
                </a:lnTo>
                <a:lnTo>
                  <a:pt x="6260757" y="0"/>
                </a:lnTo>
                <a:close/>
              </a:path>
            </a:pathLst>
          </a:cu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4" cstate="screen">
            <a:extLst>
              <a:ext uri="{28A0092B-C50C-407E-A947-70E740481C1C}">
                <a14:useLocalDpi xmlns:a14="http://schemas.microsoft.com/office/drawing/2010/main"/>
              </a:ext>
            </a:extLst>
          </a:blip>
          <a:srcRect/>
          <a:stretch/>
        </p:blipFill>
        <p:spPr>
          <a:xfrm>
            <a:off x="11175024" y="6049020"/>
            <a:ext cx="990600" cy="635000"/>
          </a:xfrm>
          <a:prstGeom prst="rect">
            <a:avLst/>
          </a:prstGeom>
        </p:spPr>
      </p:pic>
    </p:spTree>
    <p:extLst>
      <p:ext uri="{BB962C8B-B14F-4D97-AF65-F5344CB8AC3E}">
        <p14:creationId xmlns:p14="http://schemas.microsoft.com/office/powerpoint/2010/main" val="23104145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Executive Case Stud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 name="Group 2"/>
          <p:cNvGrpSpPr/>
          <p:nvPr/>
        </p:nvGrpSpPr>
        <p:grpSpPr>
          <a:xfrm>
            <a:off x="722442" y="-1"/>
            <a:ext cx="11469557" cy="6858181"/>
            <a:chOff x="722442" y="-1"/>
            <a:chExt cx="11469557" cy="6858181"/>
          </a:xfrm>
        </p:grpSpPr>
        <p:sp>
          <p:nvSpPr>
            <p:cNvPr id="14" name="Triangle 13"/>
            <p:cNvSpPr/>
            <p:nvPr userDrawn="1"/>
          </p:nvSpPr>
          <p:spPr>
            <a:xfrm>
              <a:off x="2052498" y="4206240"/>
              <a:ext cx="3393205" cy="2651760"/>
            </a:xfrm>
            <a:prstGeom prst="triangle">
              <a:avLst/>
            </a:prstGeom>
            <a:solidFill>
              <a:srgbClr val="0D5D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5" name="Chevron 14"/>
            <p:cNvSpPr/>
            <p:nvPr userDrawn="1"/>
          </p:nvSpPr>
          <p:spPr>
            <a:xfrm rot="10800000" flipH="1">
              <a:off x="722442" y="2879002"/>
              <a:ext cx="3951026" cy="3978997"/>
            </a:xfrm>
            <a:custGeom>
              <a:avLst/>
              <a:gdLst>
                <a:gd name="connsiteX0" fmla="*/ 0 w 3951026"/>
                <a:gd name="connsiteY0" fmla="*/ 0 h 6858000"/>
                <a:gd name="connsiteX1" fmla="*/ 1631774 w 3951026"/>
                <a:gd name="connsiteY1" fmla="*/ 0 h 6858000"/>
                <a:gd name="connsiteX2" fmla="*/ 3951026 w 3951026"/>
                <a:gd name="connsiteY2" fmla="*/ 3429000 h 6858000"/>
                <a:gd name="connsiteX3" fmla="*/ 1631774 w 3951026"/>
                <a:gd name="connsiteY3" fmla="*/ 6858000 h 6858000"/>
                <a:gd name="connsiteX4" fmla="*/ 0 w 3951026"/>
                <a:gd name="connsiteY4" fmla="*/ 6858000 h 6858000"/>
                <a:gd name="connsiteX5" fmla="*/ 2319252 w 3951026"/>
                <a:gd name="connsiteY5" fmla="*/ 3429000 h 6858000"/>
                <a:gd name="connsiteX6" fmla="*/ 0 w 3951026"/>
                <a:gd name="connsiteY6" fmla="*/ 0 h 6858000"/>
                <a:gd name="connsiteX0" fmla="*/ 0 w 3951026"/>
                <a:gd name="connsiteY0" fmla="*/ 0 h 6858000"/>
                <a:gd name="connsiteX1" fmla="*/ 1631774 w 3951026"/>
                <a:gd name="connsiteY1" fmla="*/ 0 h 6858000"/>
                <a:gd name="connsiteX2" fmla="*/ 3951026 w 3951026"/>
                <a:gd name="connsiteY2" fmla="*/ 3429000 h 6858000"/>
                <a:gd name="connsiteX3" fmla="*/ 3271878 w 3951026"/>
                <a:gd name="connsiteY3" fmla="*/ 3978997 h 6858000"/>
                <a:gd name="connsiteX4" fmla="*/ 1631774 w 3951026"/>
                <a:gd name="connsiteY4" fmla="*/ 6858000 h 6858000"/>
                <a:gd name="connsiteX5" fmla="*/ 0 w 3951026"/>
                <a:gd name="connsiteY5" fmla="*/ 6858000 h 6858000"/>
                <a:gd name="connsiteX6" fmla="*/ 2319252 w 3951026"/>
                <a:gd name="connsiteY6" fmla="*/ 3429000 h 6858000"/>
                <a:gd name="connsiteX7" fmla="*/ 0 w 3951026"/>
                <a:gd name="connsiteY7" fmla="*/ 0 h 6858000"/>
                <a:gd name="connsiteX0" fmla="*/ 0 w 3951026"/>
                <a:gd name="connsiteY0" fmla="*/ 0 h 6858000"/>
                <a:gd name="connsiteX1" fmla="*/ 1631774 w 3951026"/>
                <a:gd name="connsiteY1" fmla="*/ 0 h 6858000"/>
                <a:gd name="connsiteX2" fmla="*/ 3951026 w 3951026"/>
                <a:gd name="connsiteY2" fmla="*/ 3429000 h 6858000"/>
                <a:gd name="connsiteX3" fmla="*/ 3271878 w 3951026"/>
                <a:gd name="connsiteY3" fmla="*/ 3978997 h 6858000"/>
                <a:gd name="connsiteX4" fmla="*/ 3306665 w 3951026"/>
                <a:gd name="connsiteY4" fmla="*/ 3739081 h 6858000"/>
                <a:gd name="connsiteX5" fmla="*/ 0 w 3951026"/>
                <a:gd name="connsiteY5" fmla="*/ 6858000 h 6858000"/>
                <a:gd name="connsiteX6" fmla="*/ 2319252 w 3951026"/>
                <a:gd name="connsiteY6" fmla="*/ 3429000 h 6858000"/>
                <a:gd name="connsiteX7" fmla="*/ 0 w 3951026"/>
                <a:gd name="connsiteY7" fmla="*/ 0 h 6858000"/>
                <a:gd name="connsiteX0" fmla="*/ 0 w 3951026"/>
                <a:gd name="connsiteY0" fmla="*/ 0 h 3978997"/>
                <a:gd name="connsiteX1" fmla="*/ 1631774 w 3951026"/>
                <a:gd name="connsiteY1" fmla="*/ 0 h 3978997"/>
                <a:gd name="connsiteX2" fmla="*/ 3951026 w 3951026"/>
                <a:gd name="connsiteY2" fmla="*/ 3429000 h 3978997"/>
                <a:gd name="connsiteX3" fmla="*/ 3271878 w 3951026"/>
                <a:gd name="connsiteY3" fmla="*/ 3978997 h 3978997"/>
                <a:gd name="connsiteX4" fmla="*/ 3306665 w 3951026"/>
                <a:gd name="connsiteY4" fmla="*/ 3739081 h 3978997"/>
                <a:gd name="connsiteX5" fmla="*/ 2860895 w 3951026"/>
                <a:gd name="connsiteY5" fmla="*/ 3897517 h 3978997"/>
                <a:gd name="connsiteX6" fmla="*/ 2319252 w 3951026"/>
                <a:gd name="connsiteY6" fmla="*/ 3429000 h 3978997"/>
                <a:gd name="connsiteX7" fmla="*/ 0 w 3951026"/>
                <a:gd name="connsiteY7" fmla="*/ 0 h 3978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26" h="3978997">
                  <a:moveTo>
                    <a:pt x="0" y="0"/>
                  </a:moveTo>
                  <a:lnTo>
                    <a:pt x="1631774" y="0"/>
                  </a:lnTo>
                  <a:lnTo>
                    <a:pt x="3951026" y="3429000"/>
                  </a:lnTo>
                  <a:cubicBezTo>
                    <a:pt x="3673340" y="3837160"/>
                    <a:pt x="3549564" y="3570837"/>
                    <a:pt x="3271878" y="3978997"/>
                  </a:cubicBezTo>
                  <a:lnTo>
                    <a:pt x="3306665" y="3739081"/>
                  </a:lnTo>
                  <a:lnTo>
                    <a:pt x="2860895" y="3897517"/>
                  </a:lnTo>
                  <a:lnTo>
                    <a:pt x="2319252" y="3429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7" name="Freeform 16"/>
            <p:cNvSpPr/>
            <p:nvPr userDrawn="1"/>
          </p:nvSpPr>
          <p:spPr>
            <a:xfrm>
              <a:off x="775813" y="0"/>
              <a:ext cx="3146079" cy="3462950"/>
            </a:xfrm>
            <a:custGeom>
              <a:avLst/>
              <a:gdLst>
                <a:gd name="connsiteX0" fmla="*/ 2494229 w 3146079"/>
                <a:gd name="connsiteY0" fmla="*/ 3462950 h 3462950"/>
                <a:gd name="connsiteX1" fmla="*/ 2258839 w 3146079"/>
                <a:gd name="connsiteY1" fmla="*/ 3435790 h 3462950"/>
                <a:gd name="connsiteX2" fmla="*/ 0 w 3146079"/>
                <a:gd name="connsiteY2" fmla="*/ 0 h 3462950"/>
                <a:gd name="connsiteX3" fmla="*/ 1638677 w 3146079"/>
                <a:gd name="connsiteY3" fmla="*/ 0 h 3462950"/>
                <a:gd name="connsiteX4" fmla="*/ 3146079 w 3146079"/>
                <a:gd name="connsiteY4" fmla="*/ 2272420 h 3462950"/>
                <a:gd name="connsiteX5" fmla="*/ 2494229 w 3146079"/>
                <a:gd name="connsiteY5" fmla="*/ 3462950 h 346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46079" h="3462950">
                  <a:moveTo>
                    <a:pt x="2494229" y="3462950"/>
                  </a:moveTo>
                  <a:lnTo>
                    <a:pt x="2258839" y="3435790"/>
                  </a:lnTo>
                  <a:lnTo>
                    <a:pt x="0" y="0"/>
                  </a:lnTo>
                  <a:lnTo>
                    <a:pt x="1638677" y="0"/>
                  </a:lnTo>
                  <a:lnTo>
                    <a:pt x="3146079" y="2272420"/>
                  </a:lnTo>
                  <a:lnTo>
                    <a:pt x="2494229" y="3462950"/>
                  </a:lnTo>
                  <a:close/>
                </a:path>
              </a:pathLst>
            </a:custGeom>
            <a:solidFill>
              <a:schemeClr val="bg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8"/>
            <p:cNvSpPr/>
            <p:nvPr userDrawn="1"/>
          </p:nvSpPr>
          <p:spPr>
            <a:xfrm>
              <a:off x="4103522" y="0"/>
              <a:ext cx="8088477" cy="6858180"/>
            </a:xfrm>
            <a:custGeom>
              <a:avLst/>
              <a:gdLst>
                <a:gd name="connsiteX0" fmla="*/ 0 w 3285995"/>
                <a:gd name="connsiteY0" fmla="*/ 0 h 6858000"/>
                <a:gd name="connsiteX1" fmla="*/ 3285995 w 3285995"/>
                <a:gd name="connsiteY1" fmla="*/ 0 h 6858000"/>
                <a:gd name="connsiteX2" fmla="*/ 3285995 w 3285995"/>
                <a:gd name="connsiteY2" fmla="*/ 6858000 h 6858000"/>
                <a:gd name="connsiteX3" fmla="*/ 0 w 3285995"/>
                <a:gd name="connsiteY3" fmla="*/ 6858000 h 6858000"/>
                <a:gd name="connsiteX4" fmla="*/ 0 w 3285995"/>
                <a:gd name="connsiteY4" fmla="*/ 0 h 6858000"/>
                <a:gd name="connsiteX0" fmla="*/ 1002975 w 4288970"/>
                <a:gd name="connsiteY0" fmla="*/ 0 h 6858000"/>
                <a:gd name="connsiteX1" fmla="*/ 4288970 w 4288970"/>
                <a:gd name="connsiteY1" fmla="*/ 0 h 6858000"/>
                <a:gd name="connsiteX2" fmla="*/ 4288970 w 4288970"/>
                <a:gd name="connsiteY2" fmla="*/ 6858000 h 6858000"/>
                <a:gd name="connsiteX3" fmla="*/ 1002975 w 4288970"/>
                <a:gd name="connsiteY3" fmla="*/ 6858000 h 6858000"/>
                <a:gd name="connsiteX4" fmla="*/ 0 w 4288970"/>
                <a:gd name="connsiteY4" fmla="*/ 1785257 h 6858000"/>
                <a:gd name="connsiteX5" fmla="*/ 1002975 w 4288970"/>
                <a:gd name="connsiteY5" fmla="*/ 0 h 6858000"/>
                <a:gd name="connsiteX0" fmla="*/ 1003302 w 4289297"/>
                <a:gd name="connsiteY0" fmla="*/ 0 h 6858000"/>
                <a:gd name="connsiteX1" fmla="*/ 4289297 w 4289297"/>
                <a:gd name="connsiteY1" fmla="*/ 0 h 6858000"/>
                <a:gd name="connsiteX2" fmla="*/ 4289297 w 4289297"/>
                <a:gd name="connsiteY2" fmla="*/ 6858000 h 6858000"/>
                <a:gd name="connsiteX3" fmla="*/ 1003302 w 4289297"/>
                <a:gd name="connsiteY3" fmla="*/ 6858000 h 6858000"/>
                <a:gd name="connsiteX4" fmla="*/ 327 w 4289297"/>
                <a:gd name="connsiteY4" fmla="*/ 1785257 h 6858000"/>
                <a:gd name="connsiteX5" fmla="*/ 1003302 w 4289297"/>
                <a:gd name="connsiteY5" fmla="*/ 0 h 6858000"/>
                <a:gd name="connsiteX0" fmla="*/ 1743394 w 5029389"/>
                <a:gd name="connsiteY0" fmla="*/ 0 h 6858000"/>
                <a:gd name="connsiteX1" fmla="*/ 5029389 w 5029389"/>
                <a:gd name="connsiteY1" fmla="*/ 0 h 6858000"/>
                <a:gd name="connsiteX2" fmla="*/ 5029389 w 5029389"/>
                <a:gd name="connsiteY2" fmla="*/ 6858000 h 6858000"/>
                <a:gd name="connsiteX3" fmla="*/ 1743394 w 5029389"/>
                <a:gd name="connsiteY3" fmla="*/ 6858000 h 6858000"/>
                <a:gd name="connsiteX4" fmla="*/ 190 w 5029389"/>
                <a:gd name="connsiteY4" fmla="*/ 3429000 h 6858000"/>
                <a:gd name="connsiteX5" fmla="*/ 1743394 w 5029389"/>
                <a:gd name="connsiteY5" fmla="*/ 0 h 6858000"/>
                <a:gd name="connsiteX0" fmla="*/ 1744150 w 5030145"/>
                <a:gd name="connsiteY0" fmla="*/ 0 h 6858000"/>
                <a:gd name="connsiteX1" fmla="*/ 5030145 w 5030145"/>
                <a:gd name="connsiteY1" fmla="*/ 0 h 6858000"/>
                <a:gd name="connsiteX2" fmla="*/ 5030145 w 5030145"/>
                <a:gd name="connsiteY2" fmla="*/ 6858000 h 6858000"/>
                <a:gd name="connsiteX3" fmla="*/ 1744150 w 5030145"/>
                <a:gd name="connsiteY3" fmla="*/ 6858000 h 6858000"/>
                <a:gd name="connsiteX4" fmla="*/ 946 w 5030145"/>
                <a:gd name="connsiteY4" fmla="*/ 3429000 h 6858000"/>
                <a:gd name="connsiteX5" fmla="*/ 1744150 w 5030145"/>
                <a:gd name="connsiteY5" fmla="*/ 0 h 6858000"/>
                <a:gd name="connsiteX0" fmla="*/ 1744150 w 5030145"/>
                <a:gd name="connsiteY0" fmla="*/ 0 h 6858180"/>
                <a:gd name="connsiteX1" fmla="*/ 5030145 w 5030145"/>
                <a:gd name="connsiteY1" fmla="*/ 0 h 6858180"/>
                <a:gd name="connsiteX2" fmla="*/ 5030145 w 5030145"/>
                <a:gd name="connsiteY2" fmla="*/ 6858000 h 6858180"/>
                <a:gd name="connsiteX3" fmla="*/ 1744150 w 5030145"/>
                <a:gd name="connsiteY3" fmla="*/ 6858000 h 6858180"/>
                <a:gd name="connsiteX4" fmla="*/ 946 w 5030145"/>
                <a:gd name="connsiteY4" fmla="*/ 3429000 h 6858180"/>
                <a:gd name="connsiteX5" fmla="*/ 1744150 w 5030145"/>
                <a:gd name="connsiteY5" fmla="*/ 0 h 6858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30145" h="6858180">
                  <a:moveTo>
                    <a:pt x="1744150" y="0"/>
                  </a:moveTo>
                  <a:lnTo>
                    <a:pt x="5030145" y="0"/>
                  </a:lnTo>
                  <a:lnTo>
                    <a:pt x="5030145" y="6858000"/>
                  </a:lnTo>
                  <a:lnTo>
                    <a:pt x="1744150" y="6858000"/>
                  </a:lnTo>
                  <a:cubicBezTo>
                    <a:pt x="1754538" y="6887029"/>
                    <a:pt x="-20329" y="3410857"/>
                    <a:pt x="946" y="3429000"/>
                  </a:cubicBezTo>
                  <a:cubicBezTo>
                    <a:pt x="-38472" y="3418114"/>
                    <a:pt x="1163082" y="1143000"/>
                    <a:pt x="174415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 name="Chevron 12"/>
            <p:cNvSpPr/>
            <p:nvPr userDrawn="1"/>
          </p:nvSpPr>
          <p:spPr>
            <a:xfrm flipH="1">
              <a:off x="3035395" y="-1"/>
              <a:ext cx="3951026" cy="6858000"/>
            </a:xfrm>
            <a:prstGeom prst="chevron">
              <a:avLst>
                <a:gd name="adj" fmla="val 58700"/>
              </a:avLst>
            </a:prstGeom>
            <a:solidFill>
              <a:srgbClr val="169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1" name="Rectangle 10"/>
            <p:cNvSpPr/>
            <p:nvPr userDrawn="1"/>
          </p:nvSpPr>
          <p:spPr>
            <a:xfrm>
              <a:off x="4898136" y="4420772"/>
              <a:ext cx="6748174" cy="173980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
        <p:nvSpPr>
          <p:cNvPr id="2" name="Title 1"/>
          <p:cNvSpPr>
            <a:spLocks noGrp="1"/>
          </p:cNvSpPr>
          <p:nvPr>
            <p:ph type="ctrTitle" hasCustomPrompt="1"/>
          </p:nvPr>
        </p:nvSpPr>
        <p:spPr>
          <a:xfrm>
            <a:off x="4855098" y="2259651"/>
            <a:ext cx="6759363" cy="1862898"/>
          </a:xfrm>
        </p:spPr>
        <p:txBody>
          <a:bodyPr anchor="b">
            <a:normAutofit/>
          </a:bodyPr>
          <a:lstStyle>
            <a:lvl1pPr algn="l">
              <a:defRPr sz="2800" b="0" cap="all" baseline="0">
                <a:solidFill>
                  <a:schemeClr val="bg1"/>
                </a:solidFill>
              </a:defRPr>
            </a:lvl1pPr>
          </a:lstStyle>
          <a:p>
            <a:r>
              <a:rPr lang="en-US" dirty="0"/>
              <a:t>Executive case study template – to be used only for digital intelligence case studies with x factor multiplier</a:t>
            </a:r>
          </a:p>
        </p:txBody>
      </p:sp>
      <p:sp>
        <p:nvSpPr>
          <p:cNvPr id="5" name="Text Placeholder 4"/>
          <p:cNvSpPr>
            <a:spLocks noGrp="1"/>
          </p:cNvSpPr>
          <p:nvPr>
            <p:ph type="body" sz="quarter" idx="10" hasCustomPrompt="1"/>
          </p:nvPr>
        </p:nvSpPr>
        <p:spPr>
          <a:xfrm>
            <a:off x="5209983" y="4718995"/>
            <a:ext cx="6266511" cy="293687"/>
          </a:xfrm>
        </p:spPr>
        <p:txBody>
          <a:bodyPr>
            <a:normAutofit/>
          </a:bodyPr>
          <a:lstStyle>
            <a:lvl1pPr marL="0" indent="0">
              <a:buNone/>
              <a:defRPr sz="1200" b="1">
                <a:solidFill>
                  <a:schemeClr val="accent3"/>
                </a:solidFill>
              </a:defRPr>
            </a:lvl1pPr>
          </a:lstStyle>
          <a:p>
            <a:pPr lvl="0"/>
            <a:r>
              <a:rPr lang="en-US" dirty="0"/>
              <a:t>Click to edit Subtitle</a:t>
            </a:r>
          </a:p>
        </p:txBody>
      </p:sp>
      <p:sp>
        <p:nvSpPr>
          <p:cNvPr id="7" name="Text Placeholder 6"/>
          <p:cNvSpPr>
            <a:spLocks noGrp="1"/>
          </p:cNvSpPr>
          <p:nvPr>
            <p:ph type="body" sz="quarter" idx="11" hasCustomPrompt="1"/>
          </p:nvPr>
        </p:nvSpPr>
        <p:spPr>
          <a:xfrm>
            <a:off x="5209983" y="5012683"/>
            <a:ext cx="2057837" cy="1147893"/>
          </a:xfrm>
        </p:spPr>
        <p:txBody>
          <a:bodyPr/>
          <a:lstStyle>
            <a:lvl1pPr marL="0" indent="0">
              <a:buNone/>
              <a:defRPr sz="2800" b="1">
                <a:solidFill>
                  <a:schemeClr val="accent4"/>
                </a:solidFill>
              </a:defRPr>
            </a:lvl1pPr>
            <a:lvl2pPr marL="6350" indent="0">
              <a:buNone/>
              <a:tabLst/>
              <a:defRPr sz="1200">
                <a:solidFill>
                  <a:schemeClr val="accent4"/>
                </a:solidFill>
              </a:defRPr>
            </a:lvl2pPr>
          </a:lstStyle>
          <a:p>
            <a:pPr lvl="0"/>
            <a:r>
              <a:rPr lang="en-US" dirty="0"/>
              <a:t>edit Stat</a:t>
            </a:r>
          </a:p>
          <a:p>
            <a:pPr lvl="1"/>
            <a:r>
              <a:rPr lang="en-US" dirty="0"/>
              <a:t>Second level</a:t>
            </a:r>
          </a:p>
        </p:txBody>
      </p:sp>
      <p:sp>
        <p:nvSpPr>
          <p:cNvPr id="16" name="Text Placeholder 6"/>
          <p:cNvSpPr>
            <a:spLocks noGrp="1"/>
          </p:cNvSpPr>
          <p:nvPr>
            <p:ph type="body" sz="quarter" idx="12" hasCustomPrompt="1"/>
          </p:nvPr>
        </p:nvSpPr>
        <p:spPr>
          <a:xfrm>
            <a:off x="7405787" y="5012683"/>
            <a:ext cx="2025988" cy="1147893"/>
          </a:xfrm>
        </p:spPr>
        <p:txBody>
          <a:bodyPr/>
          <a:lstStyle>
            <a:lvl1pPr marL="0" indent="0">
              <a:buNone/>
              <a:defRPr sz="2800" b="1">
                <a:solidFill>
                  <a:schemeClr val="accent3"/>
                </a:solidFill>
              </a:defRPr>
            </a:lvl1pPr>
            <a:lvl2pPr marL="6350" indent="0">
              <a:buNone/>
              <a:tabLst/>
              <a:defRPr sz="1200">
                <a:solidFill>
                  <a:schemeClr val="accent4"/>
                </a:solidFill>
              </a:defRPr>
            </a:lvl2pPr>
          </a:lstStyle>
          <a:p>
            <a:pPr lvl="0"/>
            <a:r>
              <a:rPr lang="en-US" dirty="0"/>
              <a:t>edit Stat</a:t>
            </a:r>
          </a:p>
          <a:p>
            <a:pPr lvl="1"/>
            <a:r>
              <a:rPr lang="en-US" dirty="0"/>
              <a:t>Second level</a:t>
            </a:r>
          </a:p>
        </p:txBody>
      </p:sp>
      <p:sp>
        <p:nvSpPr>
          <p:cNvPr id="18" name="Text Placeholder 6"/>
          <p:cNvSpPr>
            <a:spLocks noGrp="1"/>
          </p:cNvSpPr>
          <p:nvPr>
            <p:ph type="body" sz="quarter" idx="13" hasCustomPrompt="1"/>
          </p:nvPr>
        </p:nvSpPr>
        <p:spPr>
          <a:xfrm>
            <a:off x="9601591" y="5012683"/>
            <a:ext cx="2012870" cy="1147893"/>
          </a:xfrm>
        </p:spPr>
        <p:txBody>
          <a:bodyPr/>
          <a:lstStyle>
            <a:lvl1pPr marL="0" indent="0">
              <a:buNone/>
              <a:defRPr sz="2800" b="1">
                <a:solidFill>
                  <a:schemeClr val="accent4"/>
                </a:solidFill>
              </a:defRPr>
            </a:lvl1pPr>
            <a:lvl2pPr marL="6350" indent="0">
              <a:buNone/>
              <a:tabLst/>
              <a:defRPr sz="1200">
                <a:solidFill>
                  <a:schemeClr val="accent4"/>
                </a:solidFill>
              </a:defRPr>
            </a:lvl2pPr>
          </a:lstStyle>
          <a:p>
            <a:pPr lvl="0"/>
            <a:r>
              <a:rPr lang="en-US" dirty="0"/>
              <a:t>edit Stat</a:t>
            </a:r>
          </a:p>
          <a:p>
            <a:pPr lvl="1"/>
            <a:r>
              <a:rPr lang="en-US" dirty="0"/>
              <a:t>Second level</a:t>
            </a:r>
          </a:p>
        </p:txBody>
      </p:sp>
      <p:sp>
        <p:nvSpPr>
          <p:cNvPr id="25" name="TextBox 24"/>
          <p:cNvSpPr txBox="1"/>
          <p:nvPr/>
        </p:nvSpPr>
        <p:spPr>
          <a:xfrm>
            <a:off x="722313" y="604657"/>
            <a:ext cx="3395581" cy="184666"/>
          </a:xfrm>
          <a:prstGeom prst="rect">
            <a:avLst/>
          </a:prstGeom>
          <a:noFill/>
        </p:spPr>
        <p:txBody>
          <a:bodyPr wrap="square" lIns="0" tIns="0" rIns="0" bIns="0" rtlCol="0">
            <a:spAutoFit/>
          </a:bodyPr>
          <a:lstStyle/>
          <a:p>
            <a:pPr>
              <a:spcBef>
                <a:spcPts val="1000"/>
              </a:spcBef>
              <a:buClr>
                <a:srgbClr val="FF6503"/>
              </a:buClr>
              <a:buFont typeface="Arial"/>
              <a:buNone/>
              <a:defRPr/>
            </a:pPr>
            <a:r>
              <a:rPr lang="en-US" sz="1200" b="1" cap="all" dirty="0">
                <a:solidFill>
                  <a:srgbClr val="FFFFFF"/>
                </a:solidFill>
              </a:rPr>
              <a:t>Case Study</a:t>
            </a:r>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7362" y="1100066"/>
            <a:ext cx="340582" cy="480220"/>
          </a:xfrm>
          <a:prstGeom prst="rect">
            <a:avLst/>
          </a:prstGeom>
        </p:spPr>
      </p:pic>
      <p:sp>
        <p:nvSpPr>
          <p:cNvPr id="6" name="Text Placeholder 5"/>
          <p:cNvSpPr>
            <a:spLocks noGrp="1"/>
          </p:cNvSpPr>
          <p:nvPr>
            <p:ph type="body" sz="quarter" idx="14"/>
          </p:nvPr>
        </p:nvSpPr>
        <p:spPr>
          <a:xfrm>
            <a:off x="497876" y="1029748"/>
            <a:ext cx="5343525" cy="544512"/>
          </a:xfrm>
        </p:spPr>
        <p:txBody>
          <a:bodyPr anchor="ctr">
            <a:normAutofit/>
          </a:bodyPr>
          <a:lstStyle>
            <a:lvl1pPr marL="0" indent="0" algn="r">
              <a:buNone/>
              <a:defRPr sz="1600" b="1" cap="all" baseline="0">
                <a:solidFill>
                  <a:schemeClr val="bg1"/>
                </a:solidFill>
              </a:defRPr>
            </a:lvl1pPr>
          </a:lstStyle>
          <a:p>
            <a:pPr lvl="0"/>
            <a:r>
              <a:rPr lang="en-US" dirty="0"/>
              <a:t>Click to edit Master text styles</a:t>
            </a:r>
          </a:p>
        </p:txBody>
      </p:sp>
      <p:sp>
        <p:nvSpPr>
          <p:cNvPr id="23" name="Text Placeholder 5"/>
          <p:cNvSpPr>
            <a:spLocks noGrp="1"/>
          </p:cNvSpPr>
          <p:nvPr>
            <p:ph type="body" sz="quarter" idx="15"/>
          </p:nvPr>
        </p:nvSpPr>
        <p:spPr>
          <a:xfrm>
            <a:off x="6333859" y="1029748"/>
            <a:ext cx="5343525" cy="544512"/>
          </a:xfrm>
        </p:spPr>
        <p:txBody>
          <a:bodyPr anchor="ctr">
            <a:normAutofit/>
          </a:bodyPr>
          <a:lstStyle>
            <a:lvl1pPr marL="0" indent="0" algn="l">
              <a:buNone/>
              <a:defRPr sz="1600" b="1" cap="all" baseline="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713946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eder Orange Triangles">
    <p:bg>
      <p:bgRef idx="1001">
        <a:schemeClr val="bg1"/>
      </p:bgRef>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grpSp>
        <p:nvGrpSpPr>
          <p:cNvPr id="5" name="Group 4">
            <a:extLst>
              <a:ext uri="{FF2B5EF4-FFF2-40B4-BE49-F238E27FC236}">
                <a16:creationId xmlns:a16="http://schemas.microsoft.com/office/drawing/2014/main" id="{B5E7F613-476C-024A-86BD-E0B81985C92A}"/>
              </a:ext>
            </a:extLst>
          </p:cNvPr>
          <p:cNvGrpSpPr/>
          <p:nvPr userDrawn="1"/>
        </p:nvGrpSpPr>
        <p:grpSpPr>
          <a:xfrm>
            <a:off x="4073269" y="1697519"/>
            <a:ext cx="4045461" cy="3447288"/>
            <a:chOff x="4060628" y="1718294"/>
            <a:chExt cx="4045461" cy="3443084"/>
          </a:xfrm>
        </p:grpSpPr>
        <p:sp>
          <p:nvSpPr>
            <p:cNvPr id="6" name="Triangle 5">
              <a:extLst>
                <a:ext uri="{FF2B5EF4-FFF2-40B4-BE49-F238E27FC236}">
                  <a16:creationId xmlns:a16="http://schemas.microsoft.com/office/drawing/2014/main" id="{76811C46-10E6-0040-9FB9-B4A9F7A806AC}"/>
                </a:ext>
              </a:extLst>
            </p:cNvPr>
            <p:cNvSpPr/>
            <p:nvPr/>
          </p:nvSpPr>
          <p:spPr>
            <a:xfrm rot="5400000">
              <a:off x="2914378"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riangle 6">
              <a:extLst>
                <a:ext uri="{FF2B5EF4-FFF2-40B4-BE49-F238E27FC236}">
                  <a16:creationId xmlns:a16="http://schemas.microsoft.com/office/drawing/2014/main" id="{A79E34A4-86AB-F648-9081-3953BAB39BF1}"/>
                </a:ext>
              </a:extLst>
            </p:cNvPr>
            <p:cNvSpPr/>
            <p:nvPr/>
          </p:nvSpPr>
          <p:spPr>
            <a:xfrm rot="5400000">
              <a:off x="4361816"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iangle 7">
              <a:extLst>
                <a:ext uri="{FF2B5EF4-FFF2-40B4-BE49-F238E27FC236}">
                  <a16:creationId xmlns:a16="http://schemas.microsoft.com/office/drawing/2014/main" id="{E64D4B64-C054-2C4D-8E11-6C03338EEA96}"/>
                </a:ext>
              </a:extLst>
            </p:cNvPr>
            <p:cNvSpPr/>
            <p:nvPr/>
          </p:nvSpPr>
          <p:spPr>
            <a:xfrm rot="5400000">
              <a:off x="5809255" y="2864544"/>
              <a:ext cx="3443084" cy="1150584"/>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273289149"/>
      </p:ext>
    </p:extLst>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Only-2">
    <p:bg>
      <p:bgPr>
        <a:solidFill>
          <a:srgbClr val="E3E3E3"/>
        </a:solidFill>
        <a:effectLst/>
      </p:bgPr>
    </p:bg>
    <p:spTree>
      <p:nvGrpSpPr>
        <p:cNvPr id="1" name=""/>
        <p:cNvGrpSpPr/>
        <p:nvPr/>
      </p:nvGrpSpPr>
      <p:grpSpPr>
        <a:xfrm>
          <a:off x="0" y="0"/>
          <a:ext cx="0" cy="0"/>
          <a:chOff x="0" y="0"/>
          <a:chExt cx="0" cy="0"/>
        </a:xfrm>
      </p:grpSpPr>
      <p:sp>
        <p:nvSpPr>
          <p:cNvPr id="15" name="Rectangle 19"/>
          <p:cNvSpPr/>
          <p:nvPr/>
        </p:nvSpPr>
        <p:spPr>
          <a:xfrm>
            <a:off x="-2" y="549350"/>
            <a:ext cx="10425195" cy="6308650"/>
          </a:xfrm>
          <a:custGeom>
            <a:avLst/>
            <a:gdLst>
              <a:gd name="connsiteX0" fmla="*/ 0 w 10347704"/>
              <a:gd name="connsiteY0" fmla="*/ 0 h 6308650"/>
              <a:gd name="connsiteX1" fmla="*/ 10347704 w 10347704"/>
              <a:gd name="connsiteY1" fmla="*/ 0 h 6308650"/>
              <a:gd name="connsiteX2" fmla="*/ 10347704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7020734 w 10347704"/>
              <a:gd name="connsiteY2" fmla="*/ 6303484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5894523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6281981 w 10347704"/>
              <a:gd name="connsiteY2" fmla="*/ 6308650 h 6308650"/>
              <a:gd name="connsiteX3" fmla="*/ 0 w 10347704"/>
              <a:gd name="connsiteY3" fmla="*/ 6308650 h 6308650"/>
              <a:gd name="connsiteX4" fmla="*/ 0 w 10347704"/>
              <a:gd name="connsiteY4" fmla="*/ 0 h 6308650"/>
              <a:gd name="connsiteX0" fmla="*/ 0 w 10425195"/>
              <a:gd name="connsiteY0" fmla="*/ 0 h 6308650"/>
              <a:gd name="connsiteX1" fmla="*/ 10425195 w 10425195"/>
              <a:gd name="connsiteY1" fmla="*/ 72325 h 6308650"/>
              <a:gd name="connsiteX2" fmla="*/ 6281981 w 10425195"/>
              <a:gd name="connsiteY2" fmla="*/ 6308650 h 6308650"/>
              <a:gd name="connsiteX3" fmla="*/ 0 w 10425195"/>
              <a:gd name="connsiteY3" fmla="*/ 6308650 h 6308650"/>
              <a:gd name="connsiteX4" fmla="*/ 0 w 10425195"/>
              <a:gd name="connsiteY4" fmla="*/ 0 h 630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5195" h="6308650">
                <a:moveTo>
                  <a:pt x="0" y="0"/>
                </a:moveTo>
                <a:lnTo>
                  <a:pt x="10425195" y="72325"/>
                </a:lnTo>
                <a:lnTo>
                  <a:pt x="6281981" y="6308650"/>
                </a:lnTo>
                <a:lnTo>
                  <a:pt x="0" y="6308650"/>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2" name="Title 1"/>
          <p:cNvSpPr>
            <a:spLocks noGrp="1"/>
          </p:cNvSpPr>
          <p:nvPr>
            <p:ph type="title"/>
          </p:nvPr>
        </p:nvSpPr>
        <p:spPr/>
        <p:txBody>
          <a:bodyPr/>
          <a:lstStyle/>
          <a:p>
            <a:r>
              <a:rPr lang="en-US"/>
              <a:t>Click to edit Master title style</a:t>
            </a:r>
          </a:p>
        </p:txBody>
      </p:sp>
      <p:grpSp>
        <p:nvGrpSpPr>
          <p:cNvPr id="16" name="Group 15"/>
          <p:cNvGrpSpPr/>
          <p:nvPr/>
        </p:nvGrpSpPr>
        <p:grpSpPr>
          <a:xfrm>
            <a:off x="6260951" y="6558701"/>
            <a:ext cx="5931049" cy="299299"/>
            <a:chOff x="6260951" y="6558701"/>
            <a:chExt cx="5931049" cy="299299"/>
          </a:xfrm>
        </p:grpSpPr>
        <p:sp>
          <p:nvSpPr>
            <p:cNvPr id="17"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userDrawn="1"/>
          </p:nvGrpSpPr>
          <p:grpSpPr>
            <a:xfrm>
              <a:off x="8799513" y="6615920"/>
              <a:ext cx="2703555" cy="162839"/>
              <a:chOff x="8799513" y="6615920"/>
              <a:chExt cx="2703555" cy="162839"/>
            </a:xfrm>
          </p:grpSpPr>
          <p:cxnSp>
            <p:nvCxnSpPr>
              <p:cNvPr id="19" name="Straight Connector 18"/>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1" name="TextBox 20"/>
          <p:cNvSpPr txBox="1"/>
          <p:nvPr/>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July 22, 2024</a:t>
            </a:fld>
            <a:endParaRPr lang="en-US" sz="900" dirty="0">
              <a:solidFill>
                <a:schemeClr val="bg1"/>
              </a:solidFill>
            </a:endParaRPr>
          </a:p>
        </p:txBody>
      </p:sp>
      <p:sp>
        <p:nvSpPr>
          <p:cNvPr id="22" name="TextBox 21"/>
          <p:cNvSpPr txBox="1"/>
          <p:nvPr/>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a:solidFill>
                <a:schemeClr val="bg1"/>
              </a:solidFill>
            </a:endParaRPr>
          </a:p>
        </p:txBody>
      </p:sp>
      <p:sp>
        <p:nvSpPr>
          <p:cNvPr id="23" name="TextBox 22"/>
          <p:cNvSpPr txBox="1"/>
          <p:nvPr/>
        </p:nvSpPr>
        <p:spPr>
          <a:xfrm>
            <a:off x="9128072" y="6648872"/>
            <a:ext cx="2079575" cy="138499"/>
          </a:xfrm>
          <a:prstGeom prst="rect">
            <a:avLst/>
          </a:prstGeom>
          <a:noFill/>
        </p:spPr>
        <p:txBody>
          <a:bodyPr wrap="square" lIns="0" tIns="0" rIns="0" bIns="0" rtlCol="0">
            <a:spAutoFit/>
          </a:bodyPr>
          <a:lstStyle/>
          <a:p>
            <a:pPr algn="l"/>
            <a:r>
              <a:rPr lang="en-US" sz="900" dirty="0">
                <a:solidFill>
                  <a:schemeClr val="bg1"/>
                </a:solidFill>
              </a:rPr>
              <a:t>© 2018 EXLSERVICE HOLDINGS, INC</a:t>
            </a:r>
          </a:p>
        </p:txBody>
      </p:sp>
      <p:pic>
        <p:nvPicPr>
          <p:cNvPr id="24" name="Picture 23">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153443" y="5964444"/>
            <a:ext cx="990600" cy="635000"/>
          </a:xfrm>
          <a:prstGeom prst="rect">
            <a:avLst/>
          </a:prstGeom>
        </p:spPr>
      </p:pic>
    </p:spTree>
    <p:extLst>
      <p:ext uri="{BB962C8B-B14F-4D97-AF65-F5344CB8AC3E}">
        <p14:creationId xmlns:p14="http://schemas.microsoft.com/office/powerpoint/2010/main" val="21730533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Only-3">
    <p:bg>
      <p:bgPr>
        <a:solidFill>
          <a:schemeClr val="bg1"/>
        </a:solidFill>
        <a:effectLst/>
      </p:bgPr>
    </p:bg>
    <p:spTree>
      <p:nvGrpSpPr>
        <p:cNvPr id="1" name=""/>
        <p:cNvGrpSpPr/>
        <p:nvPr/>
      </p:nvGrpSpPr>
      <p:grpSpPr>
        <a:xfrm>
          <a:off x="0" y="0"/>
          <a:ext cx="0" cy="0"/>
          <a:chOff x="0" y="0"/>
          <a:chExt cx="0" cy="0"/>
        </a:xfrm>
      </p:grpSpPr>
      <p:sp>
        <p:nvSpPr>
          <p:cNvPr id="15" name="Rectangle 19"/>
          <p:cNvSpPr/>
          <p:nvPr/>
        </p:nvSpPr>
        <p:spPr>
          <a:xfrm>
            <a:off x="-2" y="549350"/>
            <a:ext cx="10425195" cy="6308650"/>
          </a:xfrm>
          <a:custGeom>
            <a:avLst/>
            <a:gdLst>
              <a:gd name="connsiteX0" fmla="*/ 0 w 10347704"/>
              <a:gd name="connsiteY0" fmla="*/ 0 h 6308650"/>
              <a:gd name="connsiteX1" fmla="*/ 10347704 w 10347704"/>
              <a:gd name="connsiteY1" fmla="*/ 0 h 6308650"/>
              <a:gd name="connsiteX2" fmla="*/ 10347704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7020734 w 10347704"/>
              <a:gd name="connsiteY2" fmla="*/ 6303484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5894523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6281981 w 10347704"/>
              <a:gd name="connsiteY2" fmla="*/ 6308650 h 6308650"/>
              <a:gd name="connsiteX3" fmla="*/ 0 w 10347704"/>
              <a:gd name="connsiteY3" fmla="*/ 6308650 h 6308650"/>
              <a:gd name="connsiteX4" fmla="*/ 0 w 10347704"/>
              <a:gd name="connsiteY4" fmla="*/ 0 h 6308650"/>
              <a:gd name="connsiteX0" fmla="*/ 0 w 10425195"/>
              <a:gd name="connsiteY0" fmla="*/ 0 h 6308650"/>
              <a:gd name="connsiteX1" fmla="*/ 10425195 w 10425195"/>
              <a:gd name="connsiteY1" fmla="*/ 72325 h 6308650"/>
              <a:gd name="connsiteX2" fmla="*/ 6281981 w 10425195"/>
              <a:gd name="connsiteY2" fmla="*/ 6308650 h 6308650"/>
              <a:gd name="connsiteX3" fmla="*/ 0 w 10425195"/>
              <a:gd name="connsiteY3" fmla="*/ 6308650 h 6308650"/>
              <a:gd name="connsiteX4" fmla="*/ 0 w 10425195"/>
              <a:gd name="connsiteY4" fmla="*/ 0 h 630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5195" h="6308650">
                <a:moveTo>
                  <a:pt x="0" y="0"/>
                </a:moveTo>
                <a:lnTo>
                  <a:pt x="10425195" y="72325"/>
                </a:lnTo>
                <a:lnTo>
                  <a:pt x="6281981" y="6308650"/>
                </a:lnTo>
                <a:lnTo>
                  <a:pt x="0" y="6308650"/>
                </a:lnTo>
                <a:lnTo>
                  <a:pt x="0" y="0"/>
                </a:lnTo>
                <a:close/>
              </a:path>
            </a:pathLst>
          </a:cu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2" name="Title 1"/>
          <p:cNvSpPr>
            <a:spLocks noGrp="1"/>
          </p:cNvSpPr>
          <p:nvPr>
            <p:ph type="title"/>
          </p:nvPr>
        </p:nvSpPr>
        <p:spPr/>
        <p:txBody>
          <a:bodyPr/>
          <a:lstStyle/>
          <a:p>
            <a:r>
              <a:rPr lang="en-US"/>
              <a:t>Click to edit Master title style</a:t>
            </a:r>
          </a:p>
        </p:txBody>
      </p:sp>
      <p:grpSp>
        <p:nvGrpSpPr>
          <p:cNvPr id="16" name="Group 15"/>
          <p:cNvGrpSpPr/>
          <p:nvPr/>
        </p:nvGrpSpPr>
        <p:grpSpPr>
          <a:xfrm>
            <a:off x="6260951" y="6558701"/>
            <a:ext cx="5931049" cy="299299"/>
            <a:chOff x="6260951" y="6558701"/>
            <a:chExt cx="5931049" cy="299299"/>
          </a:xfrm>
        </p:grpSpPr>
        <p:sp>
          <p:nvSpPr>
            <p:cNvPr id="17"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userDrawn="1"/>
          </p:nvGrpSpPr>
          <p:grpSpPr>
            <a:xfrm>
              <a:off x="8799513" y="6615920"/>
              <a:ext cx="2703555" cy="162839"/>
              <a:chOff x="8799513" y="6615920"/>
              <a:chExt cx="2703555" cy="162839"/>
            </a:xfrm>
          </p:grpSpPr>
          <p:cxnSp>
            <p:nvCxnSpPr>
              <p:cNvPr id="19" name="Straight Connector 18"/>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1" name="TextBox 20"/>
          <p:cNvSpPr txBox="1"/>
          <p:nvPr/>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July 22, 2024</a:t>
            </a:fld>
            <a:endParaRPr lang="en-US" sz="900" dirty="0">
              <a:solidFill>
                <a:schemeClr val="bg1"/>
              </a:solidFill>
            </a:endParaRPr>
          </a:p>
        </p:txBody>
      </p:sp>
      <p:sp>
        <p:nvSpPr>
          <p:cNvPr id="22" name="TextBox 21"/>
          <p:cNvSpPr txBox="1"/>
          <p:nvPr/>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a:solidFill>
                <a:schemeClr val="bg1"/>
              </a:solidFill>
            </a:endParaRPr>
          </a:p>
        </p:txBody>
      </p:sp>
      <p:sp>
        <p:nvSpPr>
          <p:cNvPr id="23" name="TextBox 22"/>
          <p:cNvSpPr txBox="1"/>
          <p:nvPr/>
        </p:nvSpPr>
        <p:spPr>
          <a:xfrm>
            <a:off x="9128072" y="6648872"/>
            <a:ext cx="2079575" cy="138499"/>
          </a:xfrm>
          <a:prstGeom prst="rect">
            <a:avLst/>
          </a:prstGeom>
          <a:noFill/>
        </p:spPr>
        <p:txBody>
          <a:bodyPr wrap="square" lIns="0" tIns="0" rIns="0" bIns="0" rtlCol="0">
            <a:spAutoFit/>
          </a:bodyPr>
          <a:lstStyle/>
          <a:p>
            <a:pPr algn="l"/>
            <a:r>
              <a:rPr lang="en-US" sz="900" dirty="0">
                <a:solidFill>
                  <a:schemeClr val="bg1"/>
                </a:solidFill>
              </a:rPr>
              <a:t>© 2018 EXLSERVICE HOLDINGS, INC</a:t>
            </a:r>
          </a:p>
        </p:txBody>
      </p:sp>
    </p:spTree>
    <p:extLst>
      <p:ext uri="{BB962C8B-B14F-4D97-AF65-F5344CB8AC3E}">
        <p14:creationId xmlns:p14="http://schemas.microsoft.com/office/powerpoint/2010/main" val="23971165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Feature">
    <p:bg>
      <p:bgPr>
        <a:solidFill>
          <a:schemeClr val="accent4"/>
        </a:solidFill>
        <a:effectLst/>
      </p:bgPr>
    </p:bg>
    <p:spTree>
      <p:nvGrpSpPr>
        <p:cNvPr id="1" name=""/>
        <p:cNvGrpSpPr/>
        <p:nvPr/>
      </p:nvGrpSpPr>
      <p:grpSpPr>
        <a:xfrm>
          <a:off x="0" y="0"/>
          <a:ext cx="0" cy="0"/>
          <a:chOff x="0" y="0"/>
          <a:chExt cx="0" cy="0"/>
        </a:xfrm>
      </p:grpSpPr>
      <p:sp>
        <p:nvSpPr>
          <p:cNvPr id="8" name="Rectangle 7"/>
          <p:cNvSpPr/>
          <p:nvPr/>
        </p:nvSpPr>
        <p:spPr>
          <a:xfrm>
            <a:off x="-12700" y="0"/>
            <a:ext cx="6769100" cy="6858000"/>
          </a:xfrm>
          <a:custGeom>
            <a:avLst/>
            <a:gdLst>
              <a:gd name="connsiteX0" fmla="*/ 0 w 8394700"/>
              <a:gd name="connsiteY0" fmla="*/ 0 h 6858000"/>
              <a:gd name="connsiteX1" fmla="*/ 8394700 w 8394700"/>
              <a:gd name="connsiteY1" fmla="*/ 0 h 6858000"/>
              <a:gd name="connsiteX2" fmla="*/ 8394700 w 8394700"/>
              <a:gd name="connsiteY2" fmla="*/ 6858000 h 6858000"/>
              <a:gd name="connsiteX3" fmla="*/ 0 w 8394700"/>
              <a:gd name="connsiteY3" fmla="*/ 6858000 h 6858000"/>
              <a:gd name="connsiteX4" fmla="*/ 0 w 8394700"/>
              <a:gd name="connsiteY4" fmla="*/ 0 h 6858000"/>
              <a:gd name="connsiteX0" fmla="*/ 0 w 8394700"/>
              <a:gd name="connsiteY0" fmla="*/ 0 h 6870700"/>
              <a:gd name="connsiteX1" fmla="*/ 8394700 w 8394700"/>
              <a:gd name="connsiteY1" fmla="*/ 0 h 6870700"/>
              <a:gd name="connsiteX2" fmla="*/ 2997200 w 8394700"/>
              <a:gd name="connsiteY2" fmla="*/ 6870700 h 6870700"/>
              <a:gd name="connsiteX3" fmla="*/ 0 w 8394700"/>
              <a:gd name="connsiteY3" fmla="*/ 6858000 h 6870700"/>
              <a:gd name="connsiteX4" fmla="*/ 0 w 8394700"/>
              <a:gd name="connsiteY4" fmla="*/ 0 h 6870700"/>
              <a:gd name="connsiteX0" fmla="*/ 0 w 8394700"/>
              <a:gd name="connsiteY0" fmla="*/ 0 h 6858000"/>
              <a:gd name="connsiteX1" fmla="*/ 8394700 w 8394700"/>
              <a:gd name="connsiteY1" fmla="*/ 0 h 6858000"/>
              <a:gd name="connsiteX2" fmla="*/ 3797300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427058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710556 w 8394700"/>
              <a:gd name="connsiteY2" fmla="*/ 6858000 h 6858000"/>
              <a:gd name="connsiteX3" fmla="*/ 0 w 8394700"/>
              <a:gd name="connsiteY3" fmla="*/ 6858000 h 6858000"/>
              <a:gd name="connsiteX4" fmla="*/ 0 w 83947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4700" h="6858000">
                <a:moveTo>
                  <a:pt x="0" y="0"/>
                </a:moveTo>
                <a:lnTo>
                  <a:pt x="8394700" y="0"/>
                </a:lnTo>
                <a:lnTo>
                  <a:pt x="2710556" y="6858000"/>
                </a:lnTo>
                <a:lnTo>
                  <a:pt x="0" y="6858000"/>
                </a:lnTo>
                <a:lnTo>
                  <a:pt x="0" y="0"/>
                </a:lnTo>
                <a:close/>
              </a:path>
            </a:pathLst>
          </a:custGeom>
          <a:solidFill>
            <a:schemeClr val="accent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7"/>
          <p:cNvSpPr/>
          <p:nvPr/>
        </p:nvSpPr>
        <p:spPr>
          <a:xfrm>
            <a:off x="-26555" y="0"/>
            <a:ext cx="5051137" cy="6858000"/>
          </a:xfrm>
          <a:custGeom>
            <a:avLst/>
            <a:gdLst>
              <a:gd name="connsiteX0" fmla="*/ 0 w 8394700"/>
              <a:gd name="connsiteY0" fmla="*/ 0 h 6858000"/>
              <a:gd name="connsiteX1" fmla="*/ 8394700 w 8394700"/>
              <a:gd name="connsiteY1" fmla="*/ 0 h 6858000"/>
              <a:gd name="connsiteX2" fmla="*/ 8394700 w 8394700"/>
              <a:gd name="connsiteY2" fmla="*/ 6858000 h 6858000"/>
              <a:gd name="connsiteX3" fmla="*/ 0 w 8394700"/>
              <a:gd name="connsiteY3" fmla="*/ 6858000 h 6858000"/>
              <a:gd name="connsiteX4" fmla="*/ 0 w 8394700"/>
              <a:gd name="connsiteY4" fmla="*/ 0 h 6858000"/>
              <a:gd name="connsiteX0" fmla="*/ 0 w 8394700"/>
              <a:gd name="connsiteY0" fmla="*/ 0 h 6870700"/>
              <a:gd name="connsiteX1" fmla="*/ 8394700 w 8394700"/>
              <a:gd name="connsiteY1" fmla="*/ 0 h 6870700"/>
              <a:gd name="connsiteX2" fmla="*/ 2997200 w 8394700"/>
              <a:gd name="connsiteY2" fmla="*/ 6870700 h 6870700"/>
              <a:gd name="connsiteX3" fmla="*/ 0 w 8394700"/>
              <a:gd name="connsiteY3" fmla="*/ 6858000 h 6870700"/>
              <a:gd name="connsiteX4" fmla="*/ 0 w 8394700"/>
              <a:gd name="connsiteY4" fmla="*/ 0 h 6870700"/>
              <a:gd name="connsiteX0" fmla="*/ 0 w 8394700"/>
              <a:gd name="connsiteY0" fmla="*/ 0 h 6858000"/>
              <a:gd name="connsiteX1" fmla="*/ 8394700 w 8394700"/>
              <a:gd name="connsiteY1" fmla="*/ 0 h 6858000"/>
              <a:gd name="connsiteX2" fmla="*/ 3797300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427058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710556 w 8394700"/>
              <a:gd name="connsiteY2" fmla="*/ 6858000 h 6858000"/>
              <a:gd name="connsiteX3" fmla="*/ 0 w 8394700"/>
              <a:gd name="connsiteY3" fmla="*/ 6858000 h 6858000"/>
              <a:gd name="connsiteX4" fmla="*/ 0 w 8394700"/>
              <a:gd name="connsiteY4" fmla="*/ 0 h 6858000"/>
              <a:gd name="connsiteX0" fmla="*/ 2302350 w 8394700"/>
              <a:gd name="connsiteY0" fmla="*/ 775855 h 6858000"/>
              <a:gd name="connsiteX1" fmla="*/ 8394700 w 8394700"/>
              <a:gd name="connsiteY1" fmla="*/ 0 h 6858000"/>
              <a:gd name="connsiteX2" fmla="*/ 2710556 w 8394700"/>
              <a:gd name="connsiteY2" fmla="*/ 6858000 h 6858000"/>
              <a:gd name="connsiteX3" fmla="*/ 0 w 8394700"/>
              <a:gd name="connsiteY3" fmla="*/ 6858000 h 6858000"/>
              <a:gd name="connsiteX4" fmla="*/ 2302350 w 8394700"/>
              <a:gd name="connsiteY4" fmla="*/ 775855 h 6858000"/>
              <a:gd name="connsiteX0" fmla="*/ 2164897 w 8394700"/>
              <a:gd name="connsiteY0" fmla="*/ 0 h 6858000"/>
              <a:gd name="connsiteX1" fmla="*/ 8394700 w 8394700"/>
              <a:gd name="connsiteY1" fmla="*/ 0 h 6858000"/>
              <a:gd name="connsiteX2" fmla="*/ 2710556 w 8394700"/>
              <a:gd name="connsiteY2" fmla="*/ 6858000 h 6858000"/>
              <a:gd name="connsiteX3" fmla="*/ 0 w 8394700"/>
              <a:gd name="connsiteY3" fmla="*/ 6858000 h 6858000"/>
              <a:gd name="connsiteX4" fmla="*/ 2164897 w 8394700"/>
              <a:gd name="connsiteY4" fmla="*/ 0 h 6858000"/>
              <a:gd name="connsiteX0" fmla="*/ 0 w 6229803"/>
              <a:gd name="connsiteY0" fmla="*/ 0 h 6858000"/>
              <a:gd name="connsiteX1" fmla="*/ 6229803 w 6229803"/>
              <a:gd name="connsiteY1" fmla="*/ 0 h 6858000"/>
              <a:gd name="connsiteX2" fmla="*/ 545659 w 6229803"/>
              <a:gd name="connsiteY2" fmla="*/ 6858000 h 6858000"/>
              <a:gd name="connsiteX3" fmla="*/ 292088 w 6229803"/>
              <a:gd name="connsiteY3" fmla="*/ 6733310 h 6858000"/>
              <a:gd name="connsiteX4" fmla="*/ 0 w 6229803"/>
              <a:gd name="connsiteY4" fmla="*/ 0 h 6858000"/>
              <a:gd name="connsiteX0" fmla="*/ 34365 w 6264168"/>
              <a:gd name="connsiteY0" fmla="*/ 0 h 6858000"/>
              <a:gd name="connsiteX1" fmla="*/ 6264168 w 6264168"/>
              <a:gd name="connsiteY1" fmla="*/ 0 h 6858000"/>
              <a:gd name="connsiteX2" fmla="*/ 580024 w 6264168"/>
              <a:gd name="connsiteY2" fmla="*/ 6858000 h 6858000"/>
              <a:gd name="connsiteX3" fmla="*/ 0 w 6264168"/>
              <a:gd name="connsiteY3" fmla="*/ 6844146 h 6858000"/>
              <a:gd name="connsiteX4" fmla="*/ 34365 w 626416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64168" h="6858000">
                <a:moveTo>
                  <a:pt x="34365" y="0"/>
                </a:moveTo>
                <a:lnTo>
                  <a:pt x="6264168" y="0"/>
                </a:lnTo>
                <a:lnTo>
                  <a:pt x="580024" y="6858000"/>
                </a:lnTo>
                <a:lnTo>
                  <a:pt x="0" y="6844146"/>
                </a:lnTo>
                <a:lnTo>
                  <a:pt x="34365"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0"/>
          </p:nvPr>
        </p:nvSpPr>
        <p:spPr>
          <a:xfrm>
            <a:off x="6202362" y="2979161"/>
            <a:ext cx="5380037" cy="3421640"/>
          </a:xfrm>
        </p:spPr>
        <p:txBody>
          <a:bodyPr/>
          <a:lstStyle>
            <a:lvl1pP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pic>
        <p:nvPicPr>
          <p:cNvPr id="7" name="Picture 6">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Tree>
    <p:extLst>
      <p:ext uri="{BB962C8B-B14F-4D97-AF65-F5344CB8AC3E}">
        <p14:creationId xmlns:p14="http://schemas.microsoft.com/office/powerpoint/2010/main" val="7803648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Feature-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1017125"/>
            <a:ext cx="10972800" cy="4386147"/>
          </a:xfrm>
        </p:spPr>
        <p:txBody>
          <a:bodyPr>
            <a:normAutofit/>
          </a:bodyPr>
          <a:lstStyle>
            <a:lvl1pPr>
              <a:defRPr sz="6000">
                <a:solidFill>
                  <a:schemeClr val="bg1"/>
                </a:solidFill>
              </a:defRPr>
            </a:lvl1pPr>
          </a:lstStyle>
          <a:p>
            <a:r>
              <a:rPr lang="en-US" dirty="0"/>
              <a:t>Click to edit Master title style</a:t>
            </a:r>
          </a:p>
        </p:txBody>
      </p:sp>
      <p:pic>
        <p:nvPicPr>
          <p:cNvPr id="4" name="Picture 3">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Tree>
    <p:extLst>
      <p:ext uri="{BB962C8B-B14F-4D97-AF65-F5344CB8AC3E}">
        <p14:creationId xmlns:p14="http://schemas.microsoft.com/office/powerpoint/2010/main" val="25647928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Header and Title ONLY">
    <p:bg>
      <p:bgPr>
        <a:solidFill>
          <a:schemeClr val="bg1"/>
        </a:solidFill>
        <a:effectLst/>
      </p:bgPr>
    </p:bg>
    <p:spTree>
      <p:nvGrpSpPr>
        <p:cNvPr id="1" name=""/>
        <p:cNvGrpSpPr/>
        <p:nvPr/>
      </p:nvGrpSpPr>
      <p:grpSpPr>
        <a:xfrm>
          <a:off x="0" y="0"/>
          <a:ext cx="0" cy="0"/>
          <a:chOff x="0" y="0"/>
          <a:chExt cx="0" cy="0"/>
        </a:xfrm>
      </p:grpSpPr>
      <p:sp>
        <p:nvSpPr>
          <p:cNvPr id="13"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2" name="Title 1"/>
          <p:cNvSpPr>
            <a:spLocks noGrp="1"/>
          </p:cNvSpPr>
          <p:nvPr>
            <p:ph type="title"/>
          </p:nvPr>
        </p:nvSpPr>
        <p:spPr/>
        <p:txBody>
          <a:bodyPr/>
          <a:lstStyle/>
          <a:p>
            <a:r>
              <a:rPr lang="en-US"/>
              <a:t>Click to edit Master title style</a:t>
            </a:r>
          </a:p>
        </p:txBody>
      </p:sp>
      <p:grpSp>
        <p:nvGrpSpPr>
          <p:cNvPr id="16" name="Group 15"/>
          <p:cNvGrpSpPr/>
          <p:nvPr/>
        </p:nvGrpSpPr>
        <p:grpSpPr>
          <a:xfrm>
            <a:off x="6260951" y="6558701"/>
            <a:ext cx="5931049" cy="299299"/>
            <a:chOff x="6260951" y="6558701"/>
            <a:chExt cx="5931049" cy="299299"/>
          </a:xfrm>
        </p:grpSpPr>
        <p:sp>
          <p:nvSpPr>
            <p:cNvPr id="17"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userDrawn="1"/>
          </p:nvGrpSpPr>
          <p:grpSpPr>
            <a:xfrm>
              <a:off x="8799513" y="6615920"/>
              <a:ext cx="2703555" cy="162839"/>
              <a:chOff x="8799513" y="6615920"/>
              <a:chExt cx="2703555" cy="162839"/>
            </a:xfrm>
          </p:grpSpPr>
          <p:cxnSp>
            <p:nvCxnSpPr>
              <p:cNvPr id="19" name="Straight Connector 18"/>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1" name="TextBox 20"/>
          <p:cNvSpPr txBox="1"/>
          <p:nvPr/>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July 22, 2024</a:t>
            </a:fld>
            <a:endParaRPr lang="en-US" sz="900" dirty="0">
              <a:solidFill>
                <a:schemeClr val="bg1"/>
              </a:solidFill>
            </a:endParaRPr>
          </a:p>
        </p:txBody>
      </p:sp>
      <p:sp>
        <p:nvSpPr>
          <p:cNvPr id="22" name="TextBox 21"/>
          <p:cNvSpPr txBox="1"/>
          <p:nvPr/>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a:solidFill>
                <a:schemeClr val="bg1"/>
              </a:solidFill>
            </a:endParaRPr>
          </a:p>
        </p:txBody>
      </p:sp>
      <p:sp>
        <p:nvSpPr>
          <p:cNvPr id="23" name="TextBox 22"/>
          <p:cNvSpPr txBox="1"/>
          <p:nvPr/>
        </p:nvSpPr>
        <p:spPr>
          <a:xfrm>
            <a:off x="9128072" y="6648872"/>
            <a:ext cx="2079575" cy="138499"/>
          </a:xfrm>
          <a:prstGeom prst="rect">
            <a:avLst/>
          </a:prstGeom>
          <a:noFill/>
        </p:spPr>
        <p:txBody>
          <a:bodyPr wrap="square" lIns="0" tIns="0" rIns="0" bIns="0" rtlCol="0">
            <a:spAutoFit/>
          </a:bodyPr>
          <a:lstStyle/>
          <a:p>
            <a:pPr algn="l"/>
            <a:r>
              <a:rPr lang="en-US" sz="900" dirty="0">
                <a:solidFill>
                  <a:schemeClr val="bg1"/>
                </a:solidFill>
              </a:rPr>
              <a:t>© 2018 EXLSERVICE HOLDINGS, INC</a:t>
            </a:r>
          </a:p>
        </p:txBody>
      </p:sp>
      <p:pic>
        <p:nvPicPr>
          <p:cNvPr id="14" name="Picture 13">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015324" y="5964444"/>
            <a:ext cx="990600" cy="635000"/>
          </a:xfrm>
          <a:prstGeom prst="rect">
            <a:avLst/>
          </a:prstGeom>
        </p:spPr>
      </p:pic>
    </p:spTree>
    <p:extLst>
      <p:ext uri="{BB962C8B-B14F-4D97-AF65-F5344CB8AC3E}">
        <p14:creationId xmlns:p14="http://schemas.microsoft.com/office/powerpoint/2010/main" val="11398331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Header ONLY">
    <p:spTree>
      <p:nvGrpSpPr>
        <p:cNvPr id="1" name=""/>
        <p:cNvGrpSpPr/>
        <p:nvPr/>
      </p:nvGrpSpPr>
      <p:grpSpPr>
        <a:xfrm>
          <a:off x="0" y="0"/>
          <a:ext cx="0" cy="0"/>
          <a:chOff x="0" y="0"/>
          <a:chExt cx="0" cy="0"/>
        </a:xfrm>
      </p:grpSpPr>
      <p:sp>
        <p:nvSpPr>
          <p:cNvPr id="13"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grpSp>
        <p:nvGrpSpPr>
          <p:cNvPr id="15" name="Group 14"/>
          <p:cNvGrpSpPr/>
          <p:nvPr/>
        </p:nvGrpSpPr>
        <p:grpSpPr>
          <a:xfrm>
            <a:off x="6260951" y="6558701"/>
            <a:ext cx="5931049" cy="299299"/>
            <a:chOff x="6260951" y="6558701"/>
            <a:chExt cx="5931049" cy="299299"/>
          </a:xfrm>
        </p:grpSpPr>
        <p:sp>
          <p:nvSpPr>
            <p:cNvPr id="16"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p:cNvGrpSpPr/>
            <p:nvPr userDrawn="1"/>
          </p:nvGrpSpPr>
          <p:grpSpPr>
            <a:xfrm>
              <a:off x="8799513" y="6615920"/>
              <a:ext cx="2703555" cy="162839"/>
              <a:chOff x="8799513" y="6615920"/>
              <a:chExt cx="2703555" cy="162839"/>
            </a:xfrm>
          </p:grpSpPr>
          <p:cxnSp>
            <p:nvCxnSpPr>
              <p:cNvPr id="18" name="Straight Connector 17"/>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0" name="TextBox 19"/>
          <p:cNvSpPr txBox="1"/>
          <p:nvPr/>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July 22, 2024</a:t>
            </a:fld>
            <a:endParaRPr lang="en-US" sz="900" dirty="0">
              <a:solidFill>
                <a:schemeClr val="bg1"/>
              </a:solidFill>
            </a:endParaRPr>
          </a:p>
        </p:txBody>
      </p:sp>
      <p:sp>
        <p:nvSpPr>
          <p:cNvPr id="21" name="TextBox 20"/>
          <p:cNvSpPr txBox="1"/>
          <p:nvPr/>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a:solidFill>
                <a:schemeClr val="bg1"/>
              </a:solidFill>
            </a:endParaRPr>
          </a:p>
        </p:txBody>
      </p:sp>
      <p:sp>
        <p:nvSpPr>
          <p:cNvPr id="22" name="TextBox 21"/>
          <p:cNvSpPr txBox="1"/>
          <p:nvPr/>
        </p:nvSpPr>
        <p:spPr>
          <a:xfrm>
            <a:off x="9128072" y="6648872"/>
            <a:ext cx="2079575" cy="138499"/>
          </a:xfrm>
          <a:prstGeom prst="rect">
            <a:avLst/>
          </a:prstGeom>
          <a:noFill/>
        </p:spPr>
        <p:txBody>
          <a:bodyPr wrap="square" lIns="0" tIns="0" rIns="0" bIns="0" rtlCol="0">
            <a:spAutoFit/>
          </a:bodyPr>
          <a:lstStyle/>
          <a:p>
            <a:pPr algn="l"/>
            <a:r>
              <a:rPr lang="en-US" sz="900" dirty="0">
                <a:solidFill>
                  <a:schemeClr val="bg1"/>
                </a:solidFill>
              </a:rPr>
              <a:t>© 2018 EXLSERVICE HOLDINGS, INC</a:t>
            </a:r>
          </a:p>
        </p:txBody>
      </p:sp>
      <p:pic>
        <p:nvPicPr>
          <p:cNvPr id="14" name="Picture 13">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007768" y="5986454"/>
            <a:ext cx="990600" cy="635000"/>
          </a:xfrm>
          <a:prstGeom prst="rect">
            <a:avLst/>
          </a:prstGeom>
        </p:spPr>
      </p:pic>
    </p:spTree>
    <p:extLst>
      <p:ext uri="{BB962C8B-B14F-4D97-AF65-F5344CB8AC3E}">
        <p14:creationId xmlns:p14="http://schemas.microsoft.com/office/powerpoint/2010/main" val="32900163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Tree>
    <p:extLst>
      <p:ext uri="{BB962C8B-B14F-4D97-AF65-F5344CB8AC3E}">
        <p14:creationId xmlns:p14="http://schemas.microsoft.com/office/powerpoint/2010/main" val="8798080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losing">
    <p:spTree>
      <p:nvGrpSpPr>
        <p:cNvPr id="1" name=""/>
        <p:cNvGrpSpPr/>
        <p:nvPr/>
      </p:nvGrpSpPr>
      <p:grpSpPr>
        <a:xfrm>
          <a:off x="0" y="0"/>
          <a:ext cx="0" cy="0"/>
          <a:chOff x="0" y="0"/>
          <a:chExt cx="0" cy="0"/>
        </a:xfrm>
      </p:grpSpPr>
      <p:sp>
        <p:nvSpPr>
          <p:cNvPr id="20" name="Rectangle 19"/>
          <p:cNvSpPr/>
          <p:nvPr/>
        </p:nvSpPr>
        <p:spPr>
          <a:xfrm>
            <a:off x="-2" y="549350"/>
            <a:ext cx="10425195" cy="6308650"/>
          </a:xfrm>
          <a:custGeom>
            <a:avLst/>
            <a:gdLst>
              <a:gd name="connsiteX0" fmla="*/ 0 w 10347704"/>
              <a:gd name="connsiteY0" fmla="*/ 0 h 6308650"/>
              <a:gd name="connsiteX1" fmla="*/ 10347704 w 10347704"/>
              <a:gd name="connsiteY1" fmla="*/ 0 h 6308650"/>
              <a:gd name="connsiteX2" fmla="*/ 10347704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7020734 w 10347704"/>
              <a:gd name="connsiteY2" fmla="*/ 6303484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5894523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6281981 w 10347704"/>
              <a:gd name="connsiteY2" fmla="*/ 6308650 h 6308650"/>
              <a:gd name="connsiteX3" fmla="*/ 0 w 10347704"/>
              <a:gd name="connsiteY3" fmla="*/ 6308650 h 6308650"/>
              <a:gd name="connsiteX4" fmla="*/ 0 w 10347704"/>
              <a:gd name="connsiteY4" fmla="*/ 0 h 6308650"/>
              <a:gd name="connsiteX0" fmla="*/ 0 w 10425195"/>
              <a:gd name="connsiteY0" fmla="*/ 0 h 6308650"/>
              <a:gd name="connsiteX1" fmla="*/ 10425195 w 10425195"/>
              <a:gd name="connsiteY1" fmla="*/ 72325 h 6308650"/>
              <a:gd name="connsiteX2" fmla="*/ 6281981 w 10425195"/>
              <a:gd name="connsiteY2" fmla="*/ 6308650 h 6308650"/>
              <a:gd name="connsiteX3" fmla="*/ 0 w 10425195"/>
              <a:gd name="connsiteY3" fmla="*/ 6308650 h 6308650"/>
              <a:gd name="connsiteX4" fmla="*/ 0 w 10425195"/>
              <a:gd name="connsiteY4" fmla="*/ 0 h 630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5195" h="6308650">
                <a:moveTo>
                  <a:pt x="0" y="0"/>
                </a:moveTo>
                <a:lnTo>
                  <a:pt x="10425195" y="72325"/>
                </a:lnTo>
                <a:lnTo>
                  <a:pt x="6281981" y="6308650"/>
                </a:lnTo>
                <a:lnTo>
                  <a:pt x="0" y="630865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p:cNvSpPr/>
          <p:nvPr/>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609599" y="2057399"/>
            <a:ext cx="3490913" cy="2506437"/>
          </a:xfrm>
        </p:spPr>
        <p:txBody>
          <a:bodyPr/>
          <a:lstStyle>
            <a:lvl1pPr marL="0" indent="0">
              <a:spcAft>
                <a:spcPts val="1800"/>
              </a:spcAft>
              <a:buNone/>
              <a:defRPr sz="2000" b="1">
                <a:solidFill>
                  <a:schemeClr val="accent3"/>
                </a:solidFill>
              </a:defRPr>
            </a:lvl1pPr>
            <a:lvl2pPr marL="0" indent="0">
              <a:lnSpc>
                <a:spcPct val="110000"/>
              </a:lnSpc>
              <a:spcBef>
                <a:spcPts val="0"/>
              </a:spcBef>
              <a:buNone/>
              <a:tabLst/>
              <a:defRPr sz="1100">
                <a:solidFill>
                  <a:schemeClr val="bg1"/>
                </a:solidFill>
              </a:defRPr>
            </a:lvl2pPr>
            <a:lvl3pPr marL="292100" indent="-138113">
              <a:lnSpc>
                <a:spcPct val="110000"/>
              </a:lnSpc>
              <a:spcBef>
                <a:spcPts val="0"/>
              </a:spcBef>
              <a:tabLst/>
              <a:defRPr sz="1100">
                <a:solidFill>
                  <a:schemeClr val="bg1"/>
                </a:solidFill>
              </a:defRPr>
            </a:lvl3pPr>
            <a:lvl4pPr marL="292100" indent="-138113">
              <a:lnSpc>
                <a:spcPct val="110000"/>
              </a:lnSpc>
              <a:spcBef>
                <a:spcPts val="0"/>
              </a:spcBef>
              <a:tabLst/>
              <a:defRPr sz="1100">
                <a:solidFill>
                  <a:schemeClr val="bg1"/>
                </a:solidFill>
              </a:defRPr>
            </a:lvl4pPr>
            <a:lvl5pPr marL="292100" indent="-138113">
              <a:lnSpc>
                <a:spcPct val="110000"/>
              </a:lnSpc>
              <a:spcBef>
                <a:spcPts val="0"/>
              </a:spcBef>
              <a:tabLst/>
              <a:defRPr sz="1100">
                <a:solidFill>
                  <a:schemeClr val="bg1"/>
                </a:solidFill>
              </a:defRPr>
            </a:lvl5pPr>
          </a:lstStyle>
          <a:p>
            <a:pPr lvl="0"/>
            <a:r>
              <a:rPr lang="en-US" dirty="0"/>
              <a:t>Click to edit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16" name="Content Placeholder 2"/>
          <p:cNvSpPr>
            <a:spLocks noGrp="1"/>
          </p:cNvSpPr>
          <p:nvPr>
            <p:ph idx="14"/>
          </p:nvPr>
        </p:nvSpPr>
        <p:spPr>
          <a:xfrm>
            <a:off x="4318000" y="2057399"/>
            <a:ext cx="3490913" cy="2506437"/>
          </a:xfrm>
        </p:spPr>
        <p:txBody>
          <a:bodyPr/>
          <a:lstStyle>
            <a:lvl1pPr marL="0" indent="0">
              <a:spcAft>
                <a:spcPts val="1800"/>
              </a:spcAft>
              <a:buNone/>
              <a:defRPr sz="2000" b="1">
                <a:solidFill>
                  <a:schemeClr val="accent3"/>
                </a:solidFill>
              </a:defRPr>
            </a:lvl1pPr>
            <a:lvl2pPr marL="0" indent="0">
              <a:lnSpc>
                <a:spcPct val="110000"/>
              </a:lnSpc>
              <a:spcBef>
                <a:spcPts val="0"/>
              </a:spcBef>
              <a:buNone/>
              <a:tabLst/>
              <a:defRPr sz="1100">
                <a:solidFill>
                  <a:schemeClr val="bg1"/>
                </a:solidFill>
              </a:defRPr>
            </a:lvl2pPr>
            <a:lvl3pPr marL="292100" indent="-138113">
              <a:lnSpc>
                <a:spcPct val="110000"/>
              </a:lnSpc>
              <a:spcBef>
                <a:spcPts val="0"/>
              </a:spcBef>
              <a:tabLst/>
              <a:defRPr sz="1100">
                <a:solidFill>
                  <a:schemeClr val="bg1"/>
                </a:solidFill>
              </a:defRPr>
            </a:lvl3pPr>
            <a:lvl4pPr marL="292100" indent="-138113">
              <a:lnSpc>
                <a:spcPct val="110000"/>
              </a:lnSpc>
              <a:spcBef>
                <a:spcPts val="0"/>
              </a:spcBef>
              <a:tabLst/>
              <a:defRPr sz="1100">
                <a:solidFill>
                  <a:schemeClr val="bg1"/>
                </a:solidFill>
              </a:defRPr>
            </a:lvl4pPr>
            <a:lvl5pPr marL="292100" indent="-138113">
              <a:lnSpc>
                <a:spcPct val="110000"/>
              </a:lnSpc>
              <a:spcBef>
                <a:spcPts val="0"/>
              </a:spcBef>
              <a:tabLst/>
              <a:defRPr sz="1100">
                <a:solidFill>
                  <a:schemeClr val="bg1"/>
                </a:solidFill>
              </a:defRPr>
            </a:lvl5pPr>
          </a:lstStyle>
          <a:p>
            <a:pPr lvl="0"/>
            <a:r>
              <a:rPr lang="en-US" dirty="0"/>
              <a:t>Click to edit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Box 16"/>
          <p:cNvSpPr txBox="1"/>
          <p:nvPr/>
        </p:nvSpPr>
        <p:spPr>
          <a:xfrm>
            <a:off x="609600" y="4735286"/>
            <a:ext cx="6770914" cy="307777"/>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bg1"/>
                </a:solidFill>
                <a:effectLst/>
                <a:latin typeface="+mn-lt"/>
                <a:ea typeface="+mn-ea"/>
                <a:cs typeface="+mn-cs"/>
              </a:rPr>
              <a:t>© 2</a:t>
            </a:r>
            <a:r>
              <a:rPr lang="en-US" sz="1000" kern="1200" spc="-50" baseline="0" dirty="0">
                <a:solidFill>
                  <a:schemeClr val="bg1"/>
                </a:solidFill>
                <a:effectLst/>
                <a:latin typeface="+mn-lt"/>
                <a:ea typeface="+mn-ea"/>
                <a:cs typeface="+mn-cs"/>
              </a:rPr>
              <a:t>01</a:t>
            </a:r>
            <a:r>
              <a:rPr lang="en-US" sz="1000" kern="1200" dirty="0">
                <a:solidFill>
                  <a:schemeClr val="bg1"/>
                </a:solidFill>
                <a:effectLst/>
                <a:latin typeface="+mn-lt"/>
                <a:ea typeface="+mn-ea"/>
                <a:cs typeface="+mn-cs"/>
              </a:rPr>
              <a:t>8 </a:t>
            </a:r>
            <a:r>
              <a:rPr lang="en-US" sz="1000" kern="1200" dirty="0" err="1">
                <a:solidFill>
                  <a:schemeClr val="bg1"/>
                </a:solidFill>
                <a:effectLst/>
                <a:latin typeface="+mn-lt"/>
                <a:ea typeface="+mn-ea"/>
                <a:cs typeface="+mn-cs"/>
              </a:rPr>
              <a:t>ExlService</a:t>
            </a:r>
            <a:r>
              <a:rPr lang="en-US" sz="1000" kern="1200" dirty="0">
                <a:solidFill>
                  <a:schemeClr val="bg1"/>
                </a:solidFill>
                <a:effectLst/>
                <a:latin typeface="+mn-lt"/>
                <a:ea typeface="+mn-ea"/>
                <a:cs typeface="+mn-cs"/>
              </a:rPr>
              <a:t> Holdings, Inc.  All rights reserved. For more information go to </a:t>
            </a:r>
            <a:r>
              <a:rPr lang="en-US" sz="1000" kern="1200" dirty="0" err="1">
                <a:solidFill>
                  <a:schemeClr val="bg1"/>
                </a:solidFill>
                <a:effectLst/>
                <a:latin typeface="+mn-lt"/>
                <a:ea typeface="+mn-ea"/>
                <a:cs typeface="+mn-cs"/>
              </a:rPr>
              <a:t>www.exlservice.com</a:t>
            </a:r>
            <a:r>
              <a:rPr lang="en-US" sz="1000" kern="1200" dirty="0">
                <a:solidFill>
                  <a:schemeClr val="bg1"/>
                </a:solidFill>
                <a:effectLst/>
                <a:latin typeface="+mn-lt"/>
                <a:ea typeface="+mn-ea"/>
                <a:cs typeface="+mn-cs"/>
              </a:rPr>
              <a:t>/legal-disclaimer</a:t>
            </a:r>
          </a:p>
          <a:p>
            <a:endParaRPr lang="en-US" sz="1000" dirty="0">
              <a:solidFill>
                <a:schemeClr val="bg1"/>
              </a:solidFill>
            </a:endParaRPr>
          </a:p>
        </p:txBody>
      </p:sp>
      <p:sp>
        <p:nvSpPr>
          <p:cNvPr id="18" name="TextBox 17"/>
          <p:cNvSpPr txBox="1"/>
          <p:nvPr/>
        </p:nvSpPr>
        <p:spPr>
          <a:xfrm>
            <a:off x="609600" y="5225144"/>
            <a:ext cx="5995307" cy="807913"/>
          </a:xfrm>
          <a:prstGeom prst="rect">
            <a:avLst/>
          </a:prstGeom>
          <a:noFill/>
        </p:spPr>
        <p:txBody>
          <a:bodyPr wrap="square" lIns="0" tIns="0" rIns="0" bIns="0" rtlCol="0">
            <a:spAutoFit/>
          </a:bodyPr>
          <a:lstStyle/>
          <a:p>
            <a:r>
              <a:rPr lang="en-US" sz="750" kern="1200" dirty="0">
                <a:solidFill>
                  <a:schemeClr val="bg2"/>
                </a:solidFill>
                <a:effectLst/>
                <a:latin typeface="+mn-lt"/>
                <a:ea typeface="+mn-ea"/>
                <a:cs typeface="+mn-cs"/>
              </a:rPr>
              <a:t>EXL (NASDAQ: EXLS) is a leading operations management and analytics company that designs and enables agile, customer-centric operating models to help clients improve their revenue growth and profitability. Our delivery model provides market-leading business outcomes using EXL’s proprietary Business </a:t>
            </a:r>
            <a:r>
              <a:rPr lang="en-US" sz="750" kern="1200" dirty="0" err="1">
                <a:solidFill>
                  <a:schemeClr val="bg2"/>
                </a:solidFill>
                <a:effectLst/>
                <a:latin typeface="+mn-lt"/>
                <a:ea typeface="+mn-ea"/>
                <a:cs typeface="+mn-cs"/>
              </a:rPr>
              <a:t>EXLerator</a:t>
            </a:r>
            <a:r>
              <a:rPr lang="en-US" sz="750" kern="1200" dirty="0">
                <a:solidFill>
                  <a:schemeClr val="bg2"/>
                </a:solidFill>
                <a:effectLst/>
                <a:latin typeface="+mn-lt"/>
                <a:ea typeface="+mn-ea"/>
                <a:cs typeface="+mn-cs"/>
              </a:rPr>
              <a:t> Framework</a:t>
            </a:r>
            <a:r>
              <a:rPr lang="en-US" sz="750" kern="1200" baseline="30000" dirty="0">
                <a:solidFill>
                  <a:schemeClr val="bg2"/>
                </a:solidFill>
                <a:effectLst/>
                <a:latin typeface="+mn-lt"/>
                <a:ea typeface="+mn-ea"/>
                <a:cs typeface="+mn-cs"/>
              </a:rPr>
              <a:t>®</a:t>
            </a:r>
            <a:r>
              <a:rPr lang="en-US" sz="750" kern="1200" dirty="0">
                <a:solidFill>
                  <a:schemeClr val="bg2"/>
                </a:solidFill>
                <a:effectLst/>
                <a:latin typeface="+mn-lt"/>
                <a:ea typeface="+mn-ea"/>
                <a:cs typeface="+mn-cs"/>
              </a:rPr>
              <a:t>, cutting-edge analytics, digital transformation and domain expertise. At EXL, we look deeper to help companies improve global operations, enhance data-driven insights, increase customer satisfaction, and manage risk and compliance. EXL serves the insurance, healthcare, banking and financial services, utilities, travel, transportation and logistics industries. Headquartered in New York, New York, EXL has more than 2</a:t>
            </a:r>
            <a:r>
              <a:rPr lang="en-US" sz="750" kern="1200" spc="-150" dirty="0">
                <a:solidFill>
                  <a:schemeClr val="bg2"/>
                </a:solidFill>
                <a:effectLst/>
                <a:latin typeface="+mn-lt"/>
                <a:ea typeface="+mn-ea"/>
                <a:cs typeface="+mn-cs"/>
              </a:rPr>
              <a:t>7</a:t>
            </a:r>
            <a:r>
              <a:rPr lang="en-US" sz="750" kern="1200" dirty="0">
                <a:solidFill>
                  <a:schemeClr val="bg2"/>
                </a:solidFill>
                <a:effectLst/>
                <a:latin typeface="+mn-lt"/>
                <a:ea typeface="+mn-ea"/>
                <a:cs typeface="+mn-cs"/>
              </a:rPr>
              <a:t>,000 professionals in locations throughout the United States, Europe, Asia (primarily India and Philippines), South America, Australia and South Africa. </a:t>
            </a:r>
          </a:p>
        </p:txBody>
      </p:sp>
      <p:sp>
        <p:nvSpPr>
          <p:cNvPr id="19" name="Rectangle 18"/>
          <p:cNvSpPr/>
          <p:nvPr/>
        </p:nvSpPr>
        <p:spPr>
          <a:xfrm>
            <a:off x="8852759" y="3581711"/>
            <a:ext cx="2729641" cy="2108269"/>
          </a:xfrm>
          <a:prstGeom prst="rect">
            <a:avLst/>
          </a:prstGeom>
        </p:spPr>
        <p:txBody>
          <a:bodyPr wrap="square">
            <a:spAutoFit/>
          </a:bodyPr>
          <a:lstStyle/>
          <a:p>
            <a:pPr>
              <a:spcAft>
                <a:spcPts val="1200"/>
              </a:spcAft>
            </a:pPr>
            <a:r>
              <a:rPr lang="en-US" sz="2300" b="1" dirty="0" err="1">
                <a:solidFill>
                  <a:srgbClr val="123D71"/>
                </a:solidFill>
                <a:effectLst/>
                <a:latin typeface="Arial" charset="0"/>
              </a:rPr>
              <a:t>EXLservice.com</a:t>
            </a:r>
            <a:endParaRPr lang="en-US" sz="2300" dirty="0">
              <a:solidFill>
                <a:srgbClr val="123D71"/>
              </a:solidFill>
              <a:effectLst/>
              <a:latin typeface="Arial" charset="0"/>
            </a:endParaRPr>
          </a:p>
          <a:p>
            <a:pPr>
              <a:spcAft>
                <a:spcPts val="1200"/>
              </a:spcAft>
            </a:pPr>
            <a:r>
              <a:rPr lang="en-US" sz="1500" b="1" dirty="0">
                <a:solidFill>
                  <a:srgbClr val="FF7C00"/>
                </a:solidFill>
                <a:effectLst/>
                <a:latin typeface="Arial" charset="0"/>
              </a:rPr>
              <a:t>GLOBAL HEADQUARTERS</a:t>
            </a:r>
            <a:endParaRPr lang="en-US" sz="1500" dirty="0">
              <a:solidFill>
                <a:srgbClr val="FF7C00"/>
              </a:solidFill>
              <a:effectLst/>
              <a:latin typeface="Arial" charset="0"/>
            </a:endParaRPr>
          </a:p>
          <a:p>
            <a:r>
              <a:rPr lang="en-US" sz="1100" dirty="0">
                <a:solidFill>
                  <a:srgbClr val="123D71"/>
                </a:solidFill>
                <a:effectLst/>
                <a:latin typeface="Arial" charset="0"/>
              </a:rPr>
              <a:t>280 Park Avenue, 38th Floor</a:t>
            </a:r>
          </a:p>
          <a:p>
            <a:r>
              <a:rPr lang="en-US" sz="1100" dirty="0">
                <a:solidFill>
                  <a:srgbClr val="123D71"/>
                </a:solidFill>
                <a:effectLst/>
                <a:latin typeface="Arial" charset="0"/>
              </a:rPr>
              <a:t>New York, New York 10017</a:t>
            </a:r>
          </a:p>
          <a:p>
            <a:pPr>
              <a:spcAft>
                <a:spcPts val="1200"/>
              </a:spcAft>
            </a:pPr>
            <a:r>
              <a:rPr lang="en-US" sz="1100" b="1" dirty="0">
                <a:solidFill>
                  <a:srgbClr val="123D71"/>
                </a:solidFill>
                <a:effectLst/>
                <a:latin typeface="Arial" charset="0"/>
              </a:rPr>
              <a:t>T</a:t>
            </a:r>
            <a:r>
              <a:rPr lang="en-US" sz="1100" dirty="0">
                <a:solidFill>
                  <a:srgbClr val="123D71"/>
                </a:solidFill>
                <a:effectLst/>
                <a:latin typeface="Arial" charset="0"/>
              </a:rPr>
              <a:t> +1 212.277.7100    </a:t>
            </a:r>
            <a:r>
              <a:rPr lang="en-US" sz="1100" b="1" dirty="0">
                <a:solidFill>
                  <a:srgbClr val="123D71"/>
                </a:solidFill>
                <a:effectLst/>
                <a:latin typeface="Arial" charset="0"/>
              </a:rPr>
              <a:t>F</a:t>
            </a:r>
            <a:r>
              <a:rPr lang="en-US" sz="1100" dirty="0">
                <a:solidFill>
                  <a:srgbClr val="123D71"/>
                </a:solidFill>
                <a:effectLst/>
                <a:latin typeface="Arial" charset="0"/>
              </a:rPr>
              <a:t> +1 212.771.7111</a:t>
            </a:r>
          </a:p>
          <a:p>
            <a:r>
              <a:rPr lang="en-US" sz="1000" dirty="0">
                <a:solidFill>
                  <a:srgbClr val="123D71"/>
                </a:solidFill>
                <a:effectLst/>
                <a:latin typeface="Arial" charset="0"/>
              </a:rPr>
              <a:t>United States  •  United Kingdom  •  Czech Republic  •  Romania  •  Bulgaria  •  India  •  Philippines  •  Colombia  •  South Africa</a:t>
            </a:r>
          </a:p>
        </p:txBody>
      </p:sp>
      <p:grpSp>
        <p:nvGrpSpPr>
          <p:cNvPr id="22" name="Group 21"/>
          <p:cNvGrpSpPr/>
          <p:nvPr/>
        </p:nvGrpSpPr>
        <p:grpSpPr>
          <a:xfrm>
            <a:off x="6260951" y="6558701"/>
            <a:ext cx="5931049" cy="299299"/>
            <a:chOff x="6260951" y="6558701"/>
            <a:chExt cx="5931049" cy="299299"/>
          </a:xfrm>
        </p:grpSpPr>
        <p:sp>
          <p:nvSpPr>
            <p:cNvPr id="23"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p:cNvGrpSpPr/>
            <p:nvPr userDrawn="1"/>
          </p:nvGrpSpPr>
          <p:grpSpPr>
            <a:xfrm>
              <a:off x="8799513" y="6615920"/>
              <a:ext cx="2703555" cy="162839"/>
              <a:chOff x="8799513" y="6615920"/>
              <a:chExt cx="2703555" cy="162839"/>
            </a:xfrm>
          </p:grpSpPr>
          <p:cxnSp>
            <p:nvCxnSpPr>
              <p:cNvPr id="25" name="Straight Connector 24"/>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7" name="TextBox 26"/>
          <p:cNvSpPr txBox="1"/>
          <p:nvPr/>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July 22, 2024</a:t>
            </a:fld>
            <a:endParaRPr lang="en-US" sz="900" dirty="0">
              <a:solidFill>
                <a:schemeClr val="bg1"/>
              </a:solidFill>
            </a:endParaRPr>
          </a:p>
        </p:txBody>
      </p:sp>
      <p:sp>
        <p:nvSpPr>
          <p:cNvPr id="28" name="TextBox 27"/>
          <p:cNvSpPr txBox="1"/>
          <p:nvPr/>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a:solidFill>
                <a:schemeClr val="bg1"/>
              </a:solidFill>
            </a:endParaRPr>
          </a:p>
        </p:txBody>
      </p:sp>
      <p:sp>
        <p:nvSpPr>
          <p:cNvPr id="29" name="TextBox 28"/>
          <p:cNvSpPr txBox="1"/>
          <p:nvPr/>
        </p:nvSpPr>
        <p:spPr>
          <a:xfrm>
            <a:off x="9128072" y="6648872"/>
            <a:ext cx="2079575" cy="138499"/>
          </a:xfrm>
          <a:prstGeom prst="rect">
            <a:avLst/>
          </a:prstGeom>
          <a:noFill/>
        </p:spPr>
        <p:txBody>
          <a:bodyPr wrap="square" lIns="0" tIns="0" rIns="0" bIns="0" rtlCol="0">
            <a:spAutoFit/>
          </a:bodyPr>
          <a:lstStyle/>
          <a:p>
            <a:pPr algn="l"/>
            <a:r>
              <a:rPr lang="en-US" sz="900" dirty="0">
                <a:solidFill>
                  <a:schemeClr val="bg1"/>
                </a:solidFill>
              </a:rPr>
              <a:t>© 2018 EXLSERVICE HOLDINGS, INC</a:t>
            </a:r>
          </a:p>
        </p:txBody>
      </p:sp>
      <p:pic>
        <p:nvPicPr>
          <p:cNvPr id="21" name="Picture 20">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053819" y="5907225"/>
            <a:ext cx="990600" cy="635000"/>
          </a:xfrm>
          <a:prstGeom prst="rect">
            <a:avLst/>
          </a:prstGeom>
        </p:spPr>
      </p:pic>
    </p:spTree>
    <p:extLst>
      <p:ext uri="{BB962C8B-B14F-4D97-AF65-F5344CB8AC3E}">
        <p14:creationId xmlns:p14="http://schemas.microsoft.com/office/powerpoint/2010/main" val="23312774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24D65-2161-93F4-5CFC-5D83A70BBB7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39AF643-6A99-E0C2-9099-DAEBF1E853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32396D-AD66-ED72-A04E-89460008031E}"/>
              </a:ext>
            </a:extLst>
          </p:cNvPr>
          <p:cNvSpPr>
            <a:spLocks noGrp="1"/>
          </p:cNvSpPr>
          <p:nvPr>
            <p:ph type="dt" sz="half" idx="10"/>
          </p:nvPr>
        </p:nvSpPr>
        <p:spPr/>
        <p:txBody>
          <a:bodyPr/>
          <a:lstStyle/>
          <a:p>
            <a:fld id="{678ECA68-87A9-4A35-B6E2-4F4662B5D880}" type="datetimeFigureOut">
              <a:rPr lang="en-IN" smtClean="0"/>
              <a:t>22-07-2024</a:t>
            </a:fld>
            <a:endParaRPr lang="en-IN"/>
          </a:p>
        </p:txBody>
      </p:sp>
      <p:sp>
        <p:nvSpPr>
          <p:cNvPr id="5" name="Footer Placeholder 4">
            <a:extLst>
              <a:ext uri="{FF2B5EF4-FFF2-40B4-BE49-F238E27FC236}">
                <a16:creationId xmlns:a16="http://schemas.microsoft.com/office/drawing/2014/main" id="{8F7B23A3-6AE1-D714-128C-79353F0800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D51459-D8EA-20F8-5393-F7AAE58CEA3A}"/>
              </a:ext>
            </a:extLst>
          </p:cNvPr>
          <p:cNvSpPr>
            <a:spLocks noGrp="1"/>
          </p:cNvSpPr>
          <p:nvPr>
            <p:ph type="sldNum" sz="quarter" idx="12"/>
          </p:nvPr>
        </p:nvSpPr>
        <p:spPr/>
        <p:txBody>
          <a:bodyPr/>
          <a:lstStyle/>
          <a:p>
            <a:fld id="{46776DBE-BBD4-4040-A0B0-A97968BC8EE6}" type="slidenum">
              <a:rPr lang="en-IN" smtClean="0"/>
              <a:t>‹#›</a:t>
            </a:fld>
            <a:endParaRPr lang="en-IN"/>
          </a:p>
        </p:txBody>
      </p:sp>
    </p:spTree>
    <p:extLst>
      <p:ext uri="{BB962C8B-B14F-4D97-AF65-F5344CB8AC3E}">
        <p14:creationId xmlns:p14="http://schemas.microsoft.com/office/powerpoint/2010/main" val="318868473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Agenda Whit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57647"/>
            <a:ext cx="11277600" cy="936386"/>
          </a:xfrm>
        </p:spPr>
        <p:txBody>
          <a:bodyPr anchor="t" anchorCtr="0">
            <a:no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199" y="1854927"/>
            <a:ext cx="5638801" cy="4124768"/>
          </a:xfrm>
        </p:spPr>
        <p:txBody>
          <a:bodyPr>
            <a:noAutofit/>
          </a:bodyPr>
          <a:lstStyle>
            <a:lvl1pPr marL="0" indent="0" algn="l">
              <a:spcBef>
                <a:spcPts val="0"/>
              </a:spcBef>
              <a:spcAft>
                <a:spcPts val="900"/>
              </a:spcAft>
              <a:buClr>
                <a:schemeClr val="tx2"/>
              </a:buClr>
              <a:buFont typeface="Arial" panose="020B0604020202020204" pitchFamily="34" charset="0"/>
              <a:buNone/>
              <a:defRPr sz="1600" b="0" i="0">
                <a:solidFill>
                  <a:schemeClr val="tx2"/>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12" name="TextBox 11">
            <a:extLst>
              <a:ext uri="{FF2B5EF4-FFF2-40B4-BE49-F238E27FC236}">
                <a16:creationId xmlns:a16="http://schemas.microsoft.com/office/drawing/2014/main" id="{47D5B062-E019-463E-A9D7-BDD5C9740073}"/>
              </a:ext>
            </a:extLst>
          </p:cNvPr>
          <p:cNvSpPr txBox="1"/>
          <p:nvPr userDrawn="1"/>
        </p:nvSpPr>
        <p:spPr>
          <a:xfrm>
            <a:off x="8058098" y="6405091"/>
            <a:ext cx="2446699" cy="215444"/>
          </a:xfrm>
          <a:prstGeom prst="rect">
            <a:avLst/>
          </a:prstGeom>
          <a:noFill/>
        </p:spPr>
        <p:txBody>
          <a:bodyPr wrap="square">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Calibri" panose="020F0502020204030204"/>
                <a:ea typeface="+mn-ea"/>
                <a:cs typeface="+mn-cs"/>
              </a:rPr>
              <a:t>©2023 ExlService Holdings, Inc. All rights reserved.</a:t>
            </a:r>
          </a:p>
        </p:txBody>
      </p:sp>
      <p:sp>
        <p:nvSpPr>
          <p:cNvPr id="23" name="TextBox 22">
            <a:extLst>
              <a:ext uri="{FF2B5EF4-FFF2-40B4-BE49-F238E27FC236}">
                <a16:creationId xmlns:a16="http://schemas.microsoft.com/office/drawing/2014/main" id="{E0FA6A89-2F6E-48F8-8181-1A8E7FE1C38F}"/>
              </a:ext>
            </a:extLst>
          </p:cNvPr>
          <p:cNvSpPr txBox="1"/>
          <p:nvPr userDrawn="1"/>
        </p:nvSpPr>
        <p:spPr>
          <a:xfrm>
            <a:off x="10388823" y="6412461"/>
            <a:ext cx="579422" cy="215444"/>
          </a:xfrm>
          <a:prstGeom prst="rect">
            <a:avLst/>
          </a:prstGeom>
          <a:noFill/>
        </p:spPr>
        <p:txBody>
          <a:bodyPr wrap="square" rtlCol="0">
            <a:spAutoFit/>
          </a:bodyPr>
          <a:lstStyle/>
          <a:p>
            <a:fld id="{85EF08C3-6068-49A5-A83C-FDA0DDA2EDAF}" type="slidenum">
              <a:rPr lang="en-US" sz="800" smtClean="0">
                <a:solidFill>
                  <a:schemeClr val="tx2"/>
                </a:solidFill>
              </a:rPr>
              <a:t>‹#›</a:t>
            </a:fld>
            <a:endParaRPr lang="en-US" sz="800" dirty="0">
              <a:solidFill>
                <a:schemeClr val="tx2"/>
              </a:solidFill>
            </a:endParaRPr>
          </a:p>
        </p:txBody>
      </p:sp>
    </p:spTree>
    <p:extLst>
      <p:ext uri="{BB962C8B-B14F-4D97-AF65-F5344CB8AC3E}">
        <p14:creationId xmlns:p14="http://schemas.microsoft.com/office/powerpoint/2010/main" val="3167447328"/>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2">
    <p:spTree>
      <p:nvGrpSpPr>
        <p:cNvPr id="1" name=""/>
        <p:cNvGrpSpPr/>
        <p:nvPr/>
      </p:nvGrpSpPr>
      <p:grpSpPr>
        <a:xfrm>
          <a:off x="0" y="0"/>
          <a:ext cx="0" cy="0"/>
          <a:chOff x="0" y="0"/>
          <a:chExt cx="0" cy="0"/>
        </a:xfrm>
      </p:grpSpPr>
      <p:pic>
        <p:nvPicPr>
          <p:cNvPr id="16" name="Picture 15"/>
          <p:cNvPicPr>
            <a:picLocks noChangeAspect="1"/>
          </p:cNvPicPr>
          <p:nvPr/>
        </p:nvPicPr>
        <p:blipFill rotWithShape="1">
          <a:blip r:embed="rId2">
            <a:extLst>
              <a:ext uri="{28A0092B-C50C-407E-A947-70E740481C1C}">
                <a14:useLocalDpi xmlns:a14="http://schemas.microsoft.com/office/drawing/2010/main" val="0"/>
              </a:ext>
            </a:extLst>
          </a:blip>
          <a:srcRect l="18602" r="1"/>
          <a:stretch/>
        </p:blipFill>
        <p:spPr>
          <a:xfrm>
            <a:off x="2273643" y="0"/>
            <a:ext cx="9924828" cy="6864691"/>
          </a:xfrm>
          <a:prstGeom prst="rect">
            <a:avLst/>
          </a:prstGeom>
        </p:spPr>
      </p:pic>
      <p:sp>
        <p:nvSpPr>
          <p:cNvPr id="2" name="Title 1"/>
          <p:cNvSpPr>
            <a:spLocks noGrp="1"/>
          </p:cNvSpPr>
          <p:nvPr>
            <p:ph type="ctrTitle"/>
          </p:nvPr>
        </p:nvSpPr>
        <p:spPr>
          <a:xfrm>
            <a:off x="5637854" y="2259651"/>
            <a:ext cx="6199725" cy="2406598"/>
          </a:xfrm>
        </p:spPr>
        <p:txBody>
          <a:bodyPr anchor="ctr">
            <a:normAutofit/>
          </a:bodyPr>
          <a:lstStyle>
            <a:lvl1pPr algn="l">
              <a:spcAft>
                <a:spcPts val="1200"/>
              </a:spcAft>
              <a:defRPr sz="4000" cap="all" baseline="0">
                <a:solidFill>
                  <a:schemeClr val="bg1"/>
                </a:solidFill>
              </a:defRPr>
            </a:lvl1pPr>
          </a:lstStyle>
          <a:p>
            <a:endParaRPr lang="en-US" dirty="0"/>
          </a:p>
        </p:txBody>
      </p:sp>
      <p:sp>
        <p:nvSpPr>
          <p:cNvPr id="3" name="Subtitle 2"/>
          <p:cNvSpPr>
            <a:spLocks noGrp="1"/>
          </p:cNvSpPr>
          <p:nvPr>
            <p:ph type="subTitle" idx="1" hasCustomPrompt="1"/>
          </p:nvPr>
        </p:nvSpPr>
        <p:spPr>
          <a:xfrm>
            <a:off x="8243454" y="4632326"/>
            <a:ext cx="3594126" cy="425706"/>
          </a:xfrm>
        </p:spPr>
        <p:txBody>
          <a:bodyPr>
            <a:normAutofit/>
          </a:bodyPr>
          <a:lstStyle>
            <a:lvl1pPr marL="0" indent="0" algn="l">
              <a:buNone/>
              <a:defRPr sz="17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Date</a:t>
            </a:r>
          </a:p>
        </p:txBody>
      </p:sp>
      <p:sp>
        <p:nvSpPr>
          <p:cNvPr id="12" name="Text Placeholder 11"/>
          <p:cNvSpPr>
            <a:spLocks noGrp="1"/>
          </p:cNvSpPr>
          <p:nvPr>
            <p:ph type="body" sz="quarter" idx="10" hasCustomPrompt="1"/>
          </p:nvPr>
        </p:nvSpPr>
        <p:spPr>
          <a:xfrm>
            <a:off x="8243888" y="5156200"/>
            <a:ext cx="3594100" cy="1186935"/>
          </a:xfrm>
        </p:spPr>
        <p:txBody>
          <a:bodyPr>
            <a:normAutofit/>
          </a:bodyPr>
          <a:lstStyle>
            <a:lvl1pPr marL="0" indent="0" algn="l" defTabSz="914400" rtl="0" eaLnBrk="1" latinLnBrk="0" hangingPunct="1">
              <a:lnSpc>
                <a:spcPct val="100000"/>
              </a:lnSpc>
              <a:spcBef>
                <a:spcPts val="1000"/>
              </a:spcBef>
              <a:buClr>
                <a:schemeClr val="accent3"/>
              </a:buClr>
              <a:buFont typeface="Arial"/>
              <a:buNone/>
              <a:defRPr lang="en-US" sz="1700" kern="1200" baseline="0" dirty="0" smtClean="0">
                <a:solidFill>
                  <a:schemeClr val="bg1"/>
                </a:solidFill>
                <a:latin typeface="+mn-lt"/>
                <a:ea typeface="+mn-ea"/>
                <a:cs typeface="+mn-cs"/>
              </a:defRPr>
            </a:lvl1pPr>
          </a:lstStyle>
          <a:p>
            <a:pPr lvl="0"/>
            <a:r>
              <a:rPr lang="en-US" dirty="0"/>
              <a:t>Name of Presenter</a:t>
            </a:r>
          </a:p>
        </p:txBody>
      </p:sp>
      <p:sp>
        <p:nvSpPr>
          <p:cNvPr id="18" name="Rectangle 17"/>
          <p:cNvSpPr/>
          <p:nvPr/>
        </p:nvSpPr>
        <p:spPr>
          <a:xfrm>
            <a:off x="8243454" y="6343135"/>
            <a:ext cx="1306448" cy="215444"/>
          </a:xfrm>
          <a:prstGeom prst="rect">
            <a:avLst/>
          </a:prstGeom>
        </p:spPr>
        <p:txBody>
          <a:bodyPr wrap="none" lIns="0" rIns="0">
            <a:spAutoFit/>
          </a:bodyPr>
          <a:lstStyle/>
          <a:p>
            <a:r>
              <a:rPr lang="en-US" sz="800" dirty="0">
                <a:solidFill>
                  <a:schemeClr val="bg1"/>
                </a:solidFill>
                <a:latin typeface="Century Gothic" pitchFamily="34" charset="0"/>
              </a:rPr>
              <a:t>© </a:t>
            </a:r>
            <a:r>
              <a:rPr lang="en-US" sz="800" dirty="0" err="1">
                <a:solidFill>
                  <a:schemeClr val="bg1"/>
                </a:solidFill>
                <a:latin typeface="Century Gothic" pitchFamily="34" charset="0"/>
              </a:rPr>
              <a:t>ExlService</a:t>
            </a:r>
            <a:r>
              <a:rPr lang="en-US" sz="800" baseline="0" dirty="0">
                <a:solidFill>
                  <a:schemeClr val="bg1"/>
                </a:solidFill>
                <a:latin typeface="Century Gothic" pitchFamily="34" charset="0"/>
              </a:rPr>
              <a:t> Holdings, Inc. </a:t>
            </a:r>
            <a:endParaRPr lang="en-US" sz="800" dirty="0"/>
          </a:p>
        </p:txBody>
      </p:sp>
    </p:spTree>
    <p:extLst>
      <p:ext uri="{BB962C8B-B14F-4D97-AF65-F5344CB8AC3E}">
        <p14:creationId xmlns:p14="http://schemas.microsoft.com/office/powerpoint/2010/main" val="191496906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Walk-In Logo Orang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69EBB55-289A-DA4A-A0D3-EAD7AEF5765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50621" y="89262"/>
            <a:ext cx="10490758" cy="6679475"/>
          </a:xfrm>
          <a:prstGeom prst="rect">
            <a:avLst/>
          </a:prstGeom>
        </p:spPr>
      </p:pic>
    </p:spTree>
    <p:extLst>
      <p:ext uri="{BB962C8B-B14F-4D97-AF65-F5344CB8AC3E}">
        <p14:creationId xmlns:p14="http://schemas.microsoft.com/office/powerpoint/2010/main" val="2852772927"/>
      </p:ext>
    </p:extLst>
  </p:cSld>
  <p:clrMapOvr>
    <a:overrideClrMapping bg1="dk1" tx1="lt1" bg2="dk2" tx2="lt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Walk-In Logo Whit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69EBB55-289A-DA4A-A0D3-EAD7AEF5765D}"/>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850621" y="89262"/>
            <a:ext cx="10490758" cy="6679474"/>
          </a:xfrm>
          <a:prstGeom prst="rect">
            <a:avLst/>
          </a:prstGeom>
        </p:spPr>
      </p:pic>
    </p:spTree>
    <p:extLst>
      <p:ext uri="{BB962C8B-B14F-4D97-AF65-F5344CB8AC3E}">
        <p14:creationId xmlns:p14="http://schemas.microsoft.com/office/powerpoint/2010/main" val="239464085"/>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ver Title Orang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57200"/>
            <a:ext cx="11277600" cy="3413547"/>
          </a:xfrm>
        </p:spPr>
        <p:txBody>
          <a:bodyPr anchor="b"/>
          <a:lstStyle>
            <a:lvl1pPr algn="l">
              <a:lnSpc>
                <a:spcPct val="80000"/>
              </a:lnSpc>
              <a:defRPr sz="60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199" y="4027501"/>
            <a:ext cx="11277599" cy="936385"/>
          </a:xfrm>
        </p:spPr>
        <p:txBody>
          <a:bodyPr>
            <a:normAutofit/>
          </a:bodyPr>
          <a:lstStyle>
            <a:lvl1pPr marL="0" indent="0" algn="l">
              <a:spcBef>
                <a:spcPts val="0"/>
              </a:spcBef>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Tree>
    <p:extLst>
      <p:ext uri="{BB962C8B-B14F-4D97-AF65-F5344CB8AC3E}">
        <p14:creationId xmlns:p14="http://schemas.microsoft.com/office/powerpoint/2010/main" val="1761707340"/>
      </p:ext>
    </p:extLst>
  </p:cSld>
  <p:clrMapOvr>
    <a:overrideClrMapping bg1="dk1" tx1="lt1" bg2="dk2" tx2="lt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ver Title Whit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57200"/>
            <a:ext cx="11277600" cy="3413547"/>
          </a:xfrm>
        </p:spPr>
        <p:txBody>
          <a:bodyPr anchor="b">
            <a:noAutofit/>
          </a:bodyPr>
          <a:lstStyle>
            <a:lvl1pPr algn="l">
              <a:lnSpc>
                <a:spcPct val="80000"/>
              </a:lnSpc>
              <a:defRPr sz="60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199" y="4027501"/>
            <a:ext cx="11277599" cy="936385"/>
          </a:xfrm>
        </p:spPr>
        <p:txBody>
          <a:bodyPr>
            <a:noAutofit/>
          </a:bodyPr>
          <a:lstStyle>
            <a:lvl1pPr marL="0" indent="0" algn="l">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10" name="Picture 9" descr="Logo&#10;&#10;Description automatically generated">
            <a:extLst>
              <a:ext uri="{FF2B5EF4-FFF2-40B4-BE49-F238E27FC236}">
                <a16:creationId xmlns:a16="http://schemas.microsoft.com/office/drawing/2014/main" id="{55FCFE5F-EACE-DF4E-98EB-EB028DF66FF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9193" y="6132957"/>
            <a:ext cx="990600" cy="635000"/>
          </a:xfrm>
          <a:prstGeom prst="rect">
            <a:avLst/>
          </a:prstGeom>
        </p:spPr>
      </p:pic>
    </p:spTree>
    <p:extLst>
      <p:ext uri="{BB962C8B-B14F-4D97-AF65-F5344CB8AC3E}">
        <p14:creationId xmlns:p14="http://schemas.microsoft.com/office/powerpoint/2010/main" val="3378069480"/>
      </p:ext>
    </p:extLst>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ver Title White Pictur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67CE129-0A95-7543-B57A-C882E04A3467}"/>
              </a:ext>
            </a:extLst>
          </p:cNvPr>
          <p:cNvSpPr>
            <a:spLocks noGrp="1"/>
          </p:cNvSpPr>
          <p:nvPr>
            <p:ph type="pic" sz="quarter" idx="10" hasCustomPrompt="1"/>
          </p:nvPr>
        </p:nvSpPr>
        <p:spPr>
          <a:xfrm>
            <a:off x="0" y="0"/>
            <a:ext cx="12192000" cy="6858000"/>
          </a:xfrm>
          <a:solidFill>
            <a:schemeClr val="accent6"/>
          </a:solidFill>
        </p:spPr>
        <p:txBody>
          <a:bodyPr tIns="1188720"/>
          <a:lstStyle>
            <a:lvl1pPr marL="0" indent="0" algn="ctr">
              <a:buNone/>
              <a:defRPr/>
            </a:lvl1pPr>
          </a:lstStyle>
          <a:p>
            <a:r>
              <a:rPr lang="en-US" dirty="0"/>
              <a:t>Insert Picture</a:t>
            </a:r>
          </a:p>
        </p:txBody>
      </p:sp>
      <p:sp>
        <p:nvSpPr>
          <p:cNvPr id="2" name="Title 1"/>
          <p:cNvSpPr>
            <a:spLocks noGrp="1"/>
          </p:cNvSpPr>
          <p:nvPr>
            <p:ph type="ctrTitle"/>
          </p:nvPr>
        </p:nvSpPr>
        <p:spPr>
          <a:xfrm>
            <a:off x="457200" y="457200"/>
            <a:ext cx="11277600" cy="3413547"/>
          </a:xfrm>
        </p:spPr>
        <p:txBody>
          <a:bodyPr anchor="b">
            <a:noAutofit/>
          </a:bodyPr>
          <a:lstStyle>
            <a:lvl1pPr algn="l">
              <a:lnSpc>
                <a:spcPct val="80000"/>
              </a:lnSpc>
              <a:defRPr sz="60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457199" y="4027501"/>
            <a:ext cx="11277599" cy="936385"/>
          </a:xfrm>
        </p:spPr>
        <p:txBody>
          <a:bodyPr>
            <a:noAutofit/>
          </a:bodyPr>
          <a:lstStyle>
            <a:lvl1pPr marL="0" indent="0" algn="l">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Text Placeholder 7">
            <a:extLst>
              <a:ext uri="{FF2B5EF4-FFF2-40B4-BE49-F238E27FC236}">
                <a16:creationId xmlns:a16="http://schemas.microsoft.com/office/drawing/2014/main" id="{87C4AD12-4ACC-C840-8312-C7E5355E4FF9}"/>
              </a:ext>
            </a:extLst>
          </p:cNvPr>
          <p:cNvSpPr>
            <a:spLocks noGrp="1"/>
          </p:cNvSpPr>
          <p:nvPr>
            <p:ph type="body" sz="quarter" idx="11" hasCustomPrompt="1"/>
          </p:nvPr>
        </p:nvSpPr>
        <p:spPr>
          <a:xfrm>
            <a:off x="10956018" y="6132957"/>
            <a:ext cx="987552" cy="630936"/>
          </a:xfrm>
          <a:blipFill>
            <a:blip r:embed="rId2"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dirty="0"/>
              <a:t> </a:t>
            </a:r>
          </a:p>
        </p:txBody>
      </p:sp>
    </p:spTree>
    <p:extLst>
      <p:ext uri="{BB962C8B-B14F-4D97-AF65-F5344CB8AC3E}">
        <p14:creationId xmlns:p14="http://schemas.microsoft.com/office/powerpoint/2010/main" val="18025350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ver Title Orange Pictur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67CE129-0A95-7543-B57A-C882E04A3467}"/>
              </a:ext>
            </a:extLst>
          </p:cNvPr>
          <p:cNvSpPr>
            <a:spLocks noGrp="1"/>
          </p:cNvSpPr>
          <p:nvPr>
            <p:ph type="pic" sz="quarter" idx="10" hasCustomPrompt="1"/>
          </p:nvPr>
        </p:nvSpPr>
        <p:spPr>
          <a:xfrm>
            <a:off x="0" y="0"/>
            <a:ext cx="12192000" cy="6858000"/>
          </a:xfrm>
          <a:solidFill>
            <a:schemeClr val="accent6"/>
          </a:solidFill>
        </p:spPr>
        <p:txBody>
          <a:bodyPr tIns="1188720"/>
          <a:lstStyle>
            <a:lvl1pPr marL="0" indent="0" algn="ctr">
              <a:buNone/>
              <a:defRPr/>
            </a:lvl1pPr>
          </a:lstStyle>
          <a:p>
            <a:r>
              <a:rPr lang="en-US" dirty="0"/>
              <a:t>Insert Picture</a:t>
            </a:r>
          </a:p>
        </p:txBody>
      </p:sp>
      <p:sp>
        <p:nvSpPr>
          <p:cNvPr id="2" name="Title 1"/>
          <p:cNvSpPr>
            <a:spLocks noGrp="1"/>
          </p:cNvSpPr>
          <p:nvPr>
            <p:ph type="ctrTitle"/>
          </p:nvPr>
        </p:nvSpPr>
        <p:spPr>
          <a:xfrm>
            <a:off x="457200" y="457200"/>
            <a:ext cx="11277600" cy="3413547"/>
          </a:xfrm>
        </p:spPr>
        <p:txBody>
          <a:bodyPr anchor="b">
            <a:noAutofit/>
          </a:bodyPr>
          <a:lstStyle>
            <a:lvl1pPr algn="l">
              <a:lnSpc>
                <a:spcPct val="80000"/>
              </a:lnSpc>
              <a:defRPr sz="60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199" y="4027501"/>
            <a:ext cx="11277599" cy="936385"/>
          </a:xfrm>
        </p:spPr>
        <p:txBody>
          <a:bodyPr>
            <a:noAutofit/>
          </a:bodyPr>
          <a:lstStyle>
            <a:lvl1pPr marL="0" indent="0" algn="l">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Text Placeholder 7">
            <a:extLst>
              <a:ext uri="{FF2B5EF4-FFF2-40B4-BE49-F238E27FC236}">
                <a16:creationId xmlns:a16="http://schemas.microsoft.com/office/drawing/2014/main" id="{1697E121-414A-B041-84FF-D45B6A776BBE}"/>
              </a:ext>
            </a:extLst>
          </p:cNvPr>
          <p:cNvSpPr>
            <a:spLocks noGrp="1"/>
          </p:cNvSpPr>
          <p:nvPr>
            <p:ph type="body" sz="quarter" idx="11" hasCustomPrompt="1"/>
          </p:nvPr>
        </p:nvSpPr>
        <p:spPr>
          <a:xfrm>
            <a:off x="10956018" y="6132957"/>
            <a:ext cx="987552" cy="630936"/>
          </a:xfrm>
          <a:blipFill>
            <a:blip r:embed="rId2"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dirty="0"/>
              <a:t> </a:t>
            </a:r>
          </a:p>
        </p:txBody>
      </p:sp>
    </p:spTree>
    <p:extLst>
      <p:ext uri="{BB962C8B-B14F-4D97-AF65-F5344CB8AC3E}">
        <p14:creationId xmlns:p14="http://schemas.microsoft.com/office/powerpoint/2010/main" val="323071537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genda Orang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57647"/>
            <a:ext cx="11277600" cy="936386"/>
          </a:xfrm>
        </p:spPr>
        <p:txBody>
          <a:bodyPr anchor="t" anchorCtr="0">
            <a:no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199" y="1854927"/>
            <a:ext cx="5638801" cy="4124768"/>
          </a:xfrm>
        </p:spPr>
        <p:txBody>
          <a:bodyPr>
            <a:noAutofit/>
          </a:bodyPr>
          <a:lstStyle>
            <a:lvl1pPr marL="0" indent="0" algn="l">
              <a:spcBef>
                <a:spcPts val="0"/>
              </a:spcBef>
              <a:spcAft>
                <a:spcPts val="900"/>
              </a:spcAft>
              <a:buNone/>
              <a:defRPr sz="1600" b="0" i="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4038599" y="6394198"/>
            <a:ext cx="6376317" cy="182358"/>
          </a:xfrm>
        </p:spPr>
        <p:txBody>
          <a:bodyPr>
            <a:noAutofit/>
          </a:bodyPr>
          <a:lstStyle>
            <a:lvl1pPr algn="r">
              <a:defRPr sz="800"/>
            </a:lvl1pPr>
          </a:lstStyle>
          <a:p>
            <a:r>
              <a:rPr lang="en-US" dirty="0"/>
              <a:t>©2022 </a:t>
            </a:r>
            <a:r>
              <a:rPr lang="en-US" dirty="0" err="1"/>
              <a:t>ExlService</a:t>
            </a:r>
            <a:r>
              <a:rPr lang="en-US" dirty="0"/>
              <a:t>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Tree>
    <p:extLst>
      <p:ext uri="{BB962C8B-B14F-4D97-AF65-F5344CB8AC3E}">
        <p14:creationId xmlns:p14="http://schemas.microsoft.com/office/powerpoint/2010/main" val="2397451651"/>
      </p:ext>
    </p:extLst>
  </p:cSld>
  <p:clrMapOvr>
    <a:overrideClrMapping bg1="dk1" tx1="lt1" bg2="dk2"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Agenda Whit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57647"/>
            <a:ext cx="11277600" cy="936386"/>
          </a:xfrm>
        </p:spPr>
        <p:txBody>
          <a:bodyPr anchor="t" anchorCtr="0">
            <a:no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199" y="1854927"/>
            <a:ext cx="5638801" cy="4124768"/>
          </a:xfrm>
        </p:spPr>
        <p:txBody>
          <a:bodyPr>
            <a:noAutofit/>
          </a:bodyPr>
          <a:lstStyle>
            <a:lvl1pPr marL="0" indent="0" algn="l">
              <a:spcBef>
                <a:spcPts val="0"/>
              </a:spcBef>
              <a:spcAft>
                <a:spcPts val="900"/>
              </a:spcAft>
              <a:buClr>
                <a:schemeClr val="tx2"/>
              </a:buClr>
              <a:buFont typeface="Arial" panose="020B0604020202020204" pitchFamily="34" charset="0"/>
              <a:buNone/>
              <a:defRPr sz="1600" b="0" i="0">
                <a:solidFill>
                  <a:schemeClr val="tx2"/>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4038599" y="6394198"/>
            <a:ext cx="6376317" cy="182358"/>
          </a:xfrm>
        </p:spPr>
        <p:txBody>
          <a:bodyPr>
            <a:noAutofit/>
          </a:bodyPr>
          <a:lstStyle>
            <a:lvl1pPr algn="r">
              <a:defRPr sz="800"/>
            </a:lvl1pPr>
          </a:lstStyle>
          <a:p>
            <a:r>
              <a:rPr lang="en-US" dirty="0"/>
              <a:t>©2022 </a:t>
            </a:r>
            <a:r>
              <a:rPr lang="en-US" dirty="0" err="1"/>
              <a:t>ExlService</a:t>
            </a:r>
            <a:r>
              <a:rPr lang="en-US" dirty="0"/>
              <a:t>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Tree>
    <p:extLst>
      <p:ext uri="{BB962C8B-B14F-4D97-AF65-F5344CB8AC3E}">
        <p14:creationId xmlns:p14="http://schemas.microsoft.com/office/powerpoint/2010/main" val="734662008"/>
      </p:ext>
    </p:extLst>
  </p:cSld>
  <p:clrMapOvr>
    <a:overrideClrMapping bg1="lt1" tx1="dk1" bg2="lt2" tx2="dk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ivider Title Orange Triangles">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679096" y="1705356"/>
            <a:ext cx="5055704" cy="3447288"/>
          </a:xfrm>
        </p:spPr>
        <p:txBody>
          <a:bodyPr anchor="ctr" anchorCtr="0">
            <a:noAutofit/>
          </a:bodyPr>
          <a:lstStyle>
            <a:lvl1pPr algn="l">
              <a:lnSpc>
                <a:spcPct val="80000"/>
              </a:lnSpc>
              <a:defRPr sz="4800">
                <a:solidFill>
                  <a:schemeClr val="tx1"/>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grpSp>
        <p:nvGrpSpPr>
          <p:cNvPr id="5" name="Group 4">
            <a:extLst>
              <a:ext uri="{FF2B5EF4-FFF2-40B4-BE49-F238E27FC236}">
                <a16:creationId xmlns:a16="http://schemas.microsoft.com/office/drawing/2014/main" id="{B5E7F613-476C-024A-86BD-E0B81985C92A}"/>
              </a:ext>
            </a:extLst>
          </p:cNvPr>
          <p:cNvGrpSpPr/>
          <p:nvPr userDrawn="1"/>
        </p:nvGrpSpPr>
        <p:grpSpPr>
          <a:xfrm>
            <a:off x="1466513" y="1697519"/>
            <a:ext cx="4045461" cy="3447288"/>
            <a:chOff x="4060628" y="1718294"/>
            <a:chExt cx="4045461" cy="3443084"/>
          </a:xfrm>
        </p:grpSpPr>
        <p:sp>
          <p:nvSpPr>
            <p:cNvPr id="6" name="Triangle 5">
              <a:extLst>
                <a:ext uri="{FF2B5EF4-FFF2-40B4-BE49-F238E27FC236}">
                  <a16:creationId xmlns:a16="http://schemas.microsoft.com/office/drawing/2014/main" id="{76811C46-10E6-0040-9FB9-B4A9F7A806AC}"/>
                </a:ext>
              </a:extLst>
            </p:cNvPr>
            <p:cNvSpPr/>
            <p:nvPr/>
          </p:nvSpPr>
          <p:spPr>
            <a:xfrm rot="5400000">
              <a:off x="2914378"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riangle 6">
              <a:extLst>
                <a:ext uri="{FF2B5EF4-FFF2-40B4-BE49-F238E27FC236}">
                  <a16:creationId xmlns:a16="http://schemas.microsoft.com/office/drawing/2014/main" id="{A79E34A4-86AB-F648-9081-3953BAB39BF1}"/>
                </a:ext>
              </a:extLst>
            </p:cNvPr>
            <p:cNvSpPr/>
            <p:nvPr/>
          </p:nvSpPr>
          <p:spPr>
            <a:xfrm rot="5400000">
              <a:off x="4361816"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iangle 7">
              <a:extLst>
                <a:ext uri="{FF2B5EF4-FFF2-40B4-BE49-F238E27FC236}">
                  <a16:creationId xmlns:a16="http://schemas.microsoft.com/office/drawing/2014/main" id="{E64D4B64-C054-2C4D-8E11-6C03338EEA96}"/>
                </a:ext>
              </a:extLst>
            </p:cNvPr>
            <p:cNvSpPr/>
            <p:nvPr/>
          </p:nvSpPr>
          <p:spPr>
            <a:xfrm rot="5400000">
              <a:off x="5809255" y="2864544"/>
              <a:ext cx="3443084" cy="1150584"/>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58358649"/>
      </p:ext>
    </p:extLst>
  </p:cSld>
  <p:clrMapOvr>
    <a:overrideClrMapping bg1="dk1" tx1="lt1" bg2="dk2" tx2="lt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ivider Orange Triangles">
    <p:bg>
      <p:bgRef idx="1001">
        <a:schemeClr val="bg1"/>
      </p:bgRef>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grpSp>
        <p:nvGrpSpPr>
          <p:cNvPr id="5" name="Group 4">
            <a:extLst>
              <a:ext uri="{FF2B5EF4-FFF2-40B4-BE49-F238E27FC236}">
                <a16:creationId xmlns:a16="http://schemas.microsoft.com/office/drawing/2014/main" id="{B5E7F613-476C-024A-86BD-E0B81985C92A}"/>
              </a:ext>
            </a:extLst>
          </p:cNvPr>
          <p:cNvGrpSpPr/>
          <p:nvPr userDrawn="1"/>
        </p:nvGrpSpPr>
        <p:grpSpPr>
          <a:xfrm>
            <a:off x="4073269" y="1697519"/>
            <a:ext cx="4045461" cy="3447288"/>
            <a:chOff x="4060628" y="1718294"/>
            <a:chExt cx="4045461" cy="3443084"/>
          </a:xfrm>
        </p:grpSpPr>
        <p:sp>
          <p:nvSpPr>
            <p:cNvPr id="6" name="Triangle 5">
              <a:extLst>
                <a:ext uri="{FF2B5EF4-FFF2-40B4-BE49-F238E27FC236}">
                  <a16:creationId xmlns:a16="http://schemas.microsoft.com/office/drawing/2014/main" id="{76811C46-10E6-0040-9FB9-B4A9F7A806AC}"/>
                </a:ext>
              </a:extLst>
            </p:cNvPr>
            <p:cNvSpPr/>
            <p:nvPr/>
          </p:nvSpPr>
          <p:spPr>
            <a:xfrm rot="5400000">
              <a:off x="2914378"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riangle 6">
              <a:extLst>
                <a:ext uri="{FF2B5EF4-FFF2-40B4-BE49-F238E27FC236}">
                  <a16:creationId xmlns:a16="http://schemas.microsoft.com/office/drawing/2014/main" id="{A79E34A4-86AB-F648-9081-3953BAB39BF1}"/>
                </a:ext>
              </a:extLst>
            </p:cNvPr>
            <p:cNvSpPr/>
            <p:nvPr/>
          </p:nvSpPr>
          <p:spPr>
            <a:xfrm rot="5400000">
              <a:off x="4361816"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iangle 7">
              <a:extLst>
                <a:ext uri="{FF2B5EF4-FFF2-40B4-BE49-F238E27FC236}">
                  <a16:creationId xmlns:a16="http://schemas.microsoft.com/office/drawing/2014/main" id="{E64D4B64-C054-2C4D-8E11-6C03338EEA96}"/>
                </a:ext>
              </a:extLst>
            </p:cNvPr>
            <p:cNvSpPr/>
            <p:nvPr/>
          </p:nvSpPr>
          <p:spPr>
            <a:xfrm rot="5400000">
              <a:off x="5809255" y="2864544"/>
              <a:ext cx="3443084" cy="1150584"/>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35255119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Silde Orange">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EADA6C-4309-5F43-BB9C-F8E480357C5F}"/>
              </a:ext>
            </a:extLst>
          </p:cNvPr>
          <p:cNvSpPr/>
          <p:nvPr userDrawn="1"/>
        </p:nvSpPr>
        <p:spPr>
          <a:xfrm>
            <a:off x="0" y="0"/>
            <a:ext cx="443310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57200" y="1485900"/>
            <a:ext cx="3679371" cy="4455656"/>
          </a:xfrm>
        </p:spPr>
        <p:txBody>
          <a:bodyPr anchor="t" anchorCtr="0">
            <a:noAutofit/>
          </a:bodyPr>
          <a:lstStyle>
            <a:lvl1pPr algn="l">
              <a:lnSpc>
                <a:spcPct val="80000"/>
              </a:lnSpc>
              <a:defRPr sz="4400">
                <a:solidFill>
                  <a:schemeClr val="bg1"/>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lvl1pPr>
          </a:lstStyle>
          <a:p>
            <a:r>
              <a:rPr lang="en-US" dirty="0"/>
              <a:t>©2021 </a:t>
            </a:r>
            <a:r>
              <a:rPr lang="en-US" dirty="0" err="1"/>
              <a:t>Exl</a:t>
            </a:r>
            <a:r>
              <a:rPr lang="en-US" dirty="0"/>
              <a:t> Service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dirty="0"/>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bg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10" name="Text Placeholder 10">
            <a:extLst>
              <a:ext uri="{FF2B5EF4-FFF2-40B4-BE49-F238E27FC236}">
                <a16:creationId xmlns:a16="http://schemas.microsoft.com/office/drawing/2014/main" id="{51B10F47-1891-E844-AA61-A0FE1C2C91DF}"/>
              </a:ext>
            </a:extLst>
          </p:cNvPr>
          <p:cNvSpPr>
            <a:spLocks noGrp="1"/>
          </p:cNvSpPr>
          <p:nvPr>
            <p:ph type="body" sz="quarter" idx="14"/>
          </p:nvPr>
        </p:nvSpPr>
        <p:spPr>
          <a:xfrm>
            <a:off x="4804228" y="2111742"/>
            <a:ext cx="5075267" cy="3829814"/>
          </a:xfrm>
        </p:spPr>
        <p:txBody>
          <a:bodyPr>
            <a:noAutofit/>
          </a:bodyPr>
          <a:lstStyle>
            <a:lvl1pPr marL="230188" indent="-230188">
              <a:spcBef>
                <a:spcPts val="0"/>
              </a:spcBef>
              <a:spcAft>
                <a:spcPts val="400"/>
              </a:spcAft>
              <a:buFont typeface="System Font Regular"/>
              <a:buChar char="–"/>
              <a:tabLst/>
              <a:defRPr sz="1800">
                <a:latin typeface="+mj-lt"/>
              </a:defRPr>
            </a:lvl1pPr>
            <a:lvl2pPr marL="460375" indent="-223838">
              <a:spcBef>
                <a:spcPts val="0"/>
              </a:spcBef>
              <a:spcAft>
                <a:spcPts val="400"/>
              </a:spcAft>
              <a:tabLst/>
              <a:defRPr sz="18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a:extLst>
              <a:ext uri="{FF2B5EF4-FFF2-40B4-BE49-F238E27FC236}">
                <a16:creationId xmlns:a16="http://schemas.microsoft.com/office/drawing/2014/main" id="{8F428F49-45F0-DB43-8B02-D7D8003DA045}"/>
              </a:ext>
            </a:extLst>
          </p:cNvPr>
          <p:cNvSpPr>
            <a:spLocks noGrp="1"/>
          </p:cNvSpPr>
          <p:nvPr>
            <p:ph type="body" sz="quarter" idx="16" hasCustomPrompt="1"/>
          </p:nvPr>
        </p:nvSpPr>
        <p:spPr>
          <a:xfrm>
            <a:off x="4804229" y="1478697"/>
            <a:ext cx="5075266" cy="556846"/>
          </a:xfrm>
        </p:spPr>
        <p:txBody>
          <a:bodyPr>
            <a:noAutofit/>
          </a:bodyPr>
          <a:lstStyle>
            <a:lvl1pPr marL="0" indent="0">
              <a:buNone/>
              <a:defRPr sz="2000" b="1" i="0">
                <a:solidFill>
                  <a:schemeClr val="tx1"/>
                </a:solidFill>
                <a:latin typeface="Calibri" panose="020F0502020204030204" pitchFamily="34" charset="0"/>
                <a:cs typeface="Calibri" panose="020F0502020204030204" pitchFamily="34" charset="0"/>
              </a:defRPr>
            </a:lvl1pPr>
            <a:lvl2pPr marL="231775" indent="-231775">
              <a:tabLst/>
              <a:defRPr sz="1800"/>
            </a:lvl2pPr>
            <a:lvl3pPr marL="458788" indent="-227013">
              <a:tabLst/>
              <a:defRPr sz="1500"/>
            </a:lvl3pPr>
            <a:lvl4pPr marL="690563" indent="-231775">
              <a:tabLst/>
              <a:defRPr sz="1500"/>
            </a:lvl4pPr>
            <a:lvl5pPr marL="976313" indent="-212725">
              <a:tabLst/>
              <a:defRPr sz="1500"/>
            </a:lvl5pPr>
          </a:lstStyle>
          <a:p>
            <a:r>
              <a:rPr lang="en-US" dirty="0"/>
              <a:t>Click to edit Master subtitle style</a:t>
            </a:r>
          </a:p>
        </p:txBody>
      </p:sp>
    </p:spTree>
    <p:extLst>
      <p:ext uri="{BB962C8B-B14F-4D97-AF65-F5344CB8AC3E}">
        <p14:creationId xmlns:p14="http://schemas.microsoft.com/office/powerpoint/2010/main" val="1558937271"/>
      </p:ext>
    </p:extLst>
  </p:cSld>
  <p:clrMapOvr>
    <a:overrideClrMapping bg1="lt1" tx1="dk1" bg2="lt2" tx2="dk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ivider Title Orange Equal">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679096" y="1705356"/>
            <a:ext cx="5055704" cy="3447288"/>
          </a:xfrm>
        </p:spPr>
        <p:txBody>
          <a:bodyPr anchor="ctr" anchorCtr="0">
            <a:noAutofit/>
          </a:bodyPr>
          <a:lstStyle>
            <a:lvl1pPr algn="l">
              <a:lnSpc>
                <a:spcPct val="80000"/>
              </a:lnSpc>
              <a:defRPr sz="4800">
                <a:solidFill>
                  <a:schemeClr val="tx1"/>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grpSp>
        <p:nvGrpSpPr>
          <p:cNvPr id="9" name="Group 8">
            <a:extLst>
              <a:ext uri="{FF2B5EF4-FFF2-40B4-BE49-F238E27FC236}">
                <a16:creationId xmlns:a16="http://schemas.microsoft.com/office/drawing/2014/main" id="{E24079B7-DED0-A141-996D-10B033A8EF11}"/>
              </a:ext>
            </a:extLst>
          </p:cNvPr>
          <p:cNvGrpSpPr/>
          <p:nvPr userDrawn="1"/>
        </p:nvGrpSpPr>
        <p:grpSpPr>
          <a:xfrm>
            <a:off x="1898373" y="1885950"/>
            <a:ext cx="3276600" cy="3086100"/>
            <a:chOff x="8458200" y="712595"/>
            <a:chExt cx="3276600" cy="3086100"/>
          </a:xfrm>
        </p:grpSpPr>
        <p:sp>
          <p:nvSpPr>
            <p:cNvPr id="10" name="Rectangle 9">
              <a:extLst>
                <a:ext uri="{FF2B5EF4-FFF2-40B4-BE49-F238E27FC236}">
                  <a16:creationId xmlns:a16="http://schemas.microsoft.com/office/drawing/2014/main" id="{4D6097F1-77CB-614C-8D9A-D22DE9EB1D4E}"/>
                </a:ext>
              </a:extLst>
            </p:cNvPr>
            <p:cNvSpPr/>
            <p:nvPr/>
          </p:nvSpPr>
          <p:spPr>
            <a:xfrm>
              <a:off x="8458200" y="712595"/>
              <a:ext cx="3276600" cy="1117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93C0F23-DCDB-7346-9A4D-355EC7892B7F}"/>
                </a:ext>
              </a:extLst>
            </p:cNvPr>
            <p:cNvSpPr/>
            <p:nvPr/>
          </p:nvSpPr>
          <p:spPr>
            <a:xfrm>
              <a:off x="8458200" y="2681095"/>
              <a:ext cx="3276600" cy="1117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19771299"/>
      </p:ext>
    </p:extLst>
  </p:cSld>
  <p:clrMapOvr>
    <a:overrideClrMapping bg1="dk1" tx1="lt1" bg2="dk2" tx2="lt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ivider Orange Equal">
    <p:bg>
      <p:bgRef idx="1001">
        <a:schemeClr val="bg1"/>
      </p:bgRef>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grpSp>
        <p:nvGrpSpPr>
          <p:cNvPr id="9" name="Group 8">
            <a:extLst>
              <a:ext uri="{FF2B5EF4-FFF2-40B4-BE49-F238E27FC236}">
                <a16:creationId xmlns:a16="http://schemas.microsoft.com/office/drawing/2014/main" id="{E24079B7-DED0-A141-996D-10B033A8EF11}"/>
              </a:ext>
            </a:extLst>
          </p:cNvPr>
          <p:cNvGrpSpPr/>
          <p:nvPr userDrawn="1"/>
        </p:nvGrpSpPr>
        <p:grpSpPr>
          <a:xfrm>
            <a:off x="4452728" y="1885950"/>
            <a:ext cx="3276600" cy="3086100"/>
            <a:chOff x="8458200" y="712595"/>
            <a:chExt cx="3276600" cy="3086100"/>
          </a:xfrm>
        </p:grpSpPr>
        <p:sp>
          <p:nvSpPr>
            <p:cNvPr id="10" name="Rectangle 9">
              <a:extLst>
                <a:ext uri="{FF2B5EF4-FFF2-40B4-BE49-F238E27FC236}">
                  <a16:creationId xmlns:a16="http://schemas.microsoft.com/office/drawing/2014/main" id="{4D6097F1-77CB-614C-8D9A-D22DE9EB1D4E}"/>
                </a:ext>
              </a:extLst>
            </p:cNvPr>
            <p:cNvSpPr/>
            <p:nvPr/>
          </p:nvSpPr>
          <p:spPr>
            <a:xfrm>
              <a:off x="8458200" y="712595"/>
              <a:ext cx="3276600" cy="1117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93C0F23-DCDB-7346-9A4D-355EC7892B7F}"/>
                </a:ext>
              </a:extLst>
            </p:cNvPr>
            <p:cNvSpPr/>
            <p:nvPr/>
          </p:nvSpPr>
          <p:spPr>
            <a:xfrm>
              <a:off x="8458200" y="2681095"/>
              <a:ext cx="3276600" cy="1117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71910216"/>
      </p:ext>
    </p:extLst>
  </p:cSld>
  <p:clrMapOvr>
    <a:overrideClrMapping bg1="dk1" tx1="lt1" bg2="dk2" tx2="lt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ivider Title Orange Triang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679096" y="1705356"/>
            <a:ext cx="5055704" cy="3447288"/>
          </a:xfrm>
        </p:spPr>
        <p:txBody>
          <a:bodyPr anchor="ctr" anchorCtr="0">
            <a:noAutofit/>
          </a:bodyPr>
          <a:lstStyle>
            <a:lvl1pPr algn="l">
              <a:lnSpc>
                <a:spcPct val="80000"/>
              </a:lnSpc>
              <a:defRPr sz="4800">
                <a:solidFill>
                  <a:schemeClr val="tx1"/>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7" name="Triangle 6">
            <a:extLst>
              <a:ext uri="{FF2B5EF4-FFF2-40B4-BE49-F238E27FC236}">
                <a16:creationId xmlns:a16="http://schemas.microsoft.com/office/drawing/2014/main" id="{72E8C509-1DC7-C148-88B2-FE551A1ED0F9}"/>
              </a:ext>
            </a:extLst>
          </p:cNvPr>
          <p:cNvSpPr/>
          <p:nvPr userDrawn="1"/>
        </p:nvSpPr>
        <p:spPr>
          <a:xfrm>
            <a:off x="1269724" y="1864380"/>
            <a:ext cx="4114800" cy="316230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2353536"/>
      </p:ext>
    </p:extLst>
  </p:cSld>
  <p:clrMapOvr>
    <a:overrideClrMapping bg1="dk1" tx1="lt1" bg2="dk2" tx2="lt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Divider Orange Triangle">
    <p:bg>
      <p:bgRef idx="1001">
        <a:schemeClr val="bg1"/>
      </p:bgRef>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7" name="Triangle 6">
            <a:extLst>
              <a:ext uri="{FF2B5EF4-FFF2-40B4-BE49-F238E27FC236}">
                <a16:creationId xmlns:a16="http://schemas.microsoft.com/office/drawing/2014/main" id="{72E8C509-1DC7-C148-88B2-FE551A1ED0F9}"/>
              </a:ext>
            </a:extLst>
          </p:cNvPr>
          <p:cNvSpPr/>
          <p:nvPr userDrawn="1"/>
        </p:nvSpPr>
        <p:spPr>
          <a:xfrm>
            <a:off x="4038600" y="1864380"/>
            <a:ext cx="4114800" cy="316230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7159286"/>
      </p:ext>
    </p:extLst>
  </p:cSld>
  <p:clrMapOvr>
    <a:overrideClrMapping bg1="dk1" tx1="lt1" bg2="dk2" tx2="lt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ivider Title Pictur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93EB44E-E9F3-8842-B537-69D4B697C4AC}"/>
              </a:ext>
            </a:extLst>
          </p:cNvPr>
          <p:cNvSpPr>
            <a:spLocks noGrp="1"/>
          </p:cNvSpPr>
          <p:nvPr>
            <p:ph type="pic" sz="quarter" idx="12" hasCustomPrompt="1"/>
          </p:nvPr>
        </p:nvSpPr>
        <p:spPr>
          <a:xfrm>
            <a:off x="0" y="0"/>
            <a:ext cx="12192000" cy="6858000"/>
          </a:xfrm>
        </p:spPr>
        <p:txBody>
          <a:bodyPr tIns="1097280"/>
          <a:lstStyle>
            <a:lvl1pPr marL="0" indent="0" algn="ctr">
              <a:buNone/>
              <a:defRPr/>
            </a:lvl1pPr>
          </a:lstStyle>
          <a:p>
            <a:r>
              <a:rPr lang="en-US" dirty="0"/>
              <a:t>Insert Picture</a:t>
            </a:r>
          </a:p>
        </p:txBody>
      </p:sp>
      <p:sp>
        <p:nvSpPr>
          <p:cNvPr id="2" name="Title 1"/>
          <p:cNvSpPr>
            <a:spLocks noGrp="1"/>
          </p:cNvSpPr>
          <p:nvPr>
            <p:ph type="ctrTitle"/>
          </p:nvPr>
        </p:nvSpPr>
        <p:spPr>
          <a:xfrm>
            <a:off x="6679096" y="1705356"/>
            <a:ext cx="5055704" cy="3447288"/>
          </a:xfrm>
        </p:spPr>
        <p:txBody>
          <a:bodyPr anchor="ctr" anchorCtr="0">
            <a:noAutofit/>
          </a:bodyPr>
          <a:lstStyle>
            <a:lvl1pPr algn="l">
              <a:lnSpc>
                <a:spcPct val="80000"/>
              </a:lnSpc>
              <a:defRPr sz="4800">
                <a:solidFill>
                  <a:schemeClr val="tx1"/>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5" name="Text Placeholder 7">
            <a:extLst>
              <a:ext uri="{FF2B5EF4-FFF2-40B4-BE49-F238E27FC236}">
                <a16:creationId xmlns:a16="http://schemas.microsoft.com/office/drawing/2014/main" id="{64E7516A-EF6D-1A45-8147-27BA6599CE8D}"/>
              </a:ext>
            </a:extLst>
          </p:cNvPr>
          <p:cNvSpPr>
            <a:spLocks noGrp="1"/>
          </p:cNvSpPr>
          <p:nvPr>
            <p:ph type="body" sz="quarter" idx="11" hasCustomPrompt="1"/>
          </p:nvPr>
        </p:nvSpPr>
        <p:spPr>
          <a:xfrm>
            <a:off x="10956018" y="6132957"/>
            <a:ext cx="987552" cy="630936"/>
          </a:xfrm>
          <a:blipFill>
            <a:blip r:embed="rId3"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dirty="0"/>
              <a:t> </a:t>
            </a:r>
          </a:p>
        </p:txBody>
      </p:sp>
    </p:spTree>
    <p:extLst>
      <p:ext uri="{BB962C8B-B14F-4D97-AF65-F5344CB8AC3E}">
        <p14:creationId xmlns:p14="http://schemas.microsoft.com/office/powerpoint/2010/main" val="133193339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Orange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85900"/>
            <a:ext cx="11277600" cy="1156792"/>
          </a:xfrm>
        </p:spPr>
        <p:txBody>
          <a:bodyPr anchor="t" anchorCtr="0">
            <a:noAutofit/>
          </a:bodyPr>
          <a:lstStyle>
            <a:lvl1pPr algn="l">
              <a:lnSpc>
                <a:spcPct val="80000"/>
              </a:lnSpc>
              <a:defRPr sz="4400">
                <a:solidFill>
                  <a:schemeClr val="tx2"/>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4038599" y="6394198"/>
            <a:ext cx="6376317" cy="182358"/>
          </a:xfrm>
        </p:spPr>
        <p:txBody>
          <a:bodyPr>
            <a:noAutofit/>
          </a:bodyPr>
          <a:lstStyle>
            <a:lvl1pPr algn="r">
              <a:defRPr sz="800"/>
            </a:lvl1pPr>
          </a:lstStyle>
          <a:p>
            <a:r>
              <a:rPr lang="en-US" dirty="0"/>
              <a:t>©2022 </a:t>
            </a:r>
            <a:r>
              <a:rPr lang="en-US" dirty="0" err="1"/>
              <a:t>ExlService</a:t>
            </a:r>
            <a:r>
              <a:rPr lang="en-US" dirty="0"/>
              <a:t>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11277598"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11" name="Text Placeholder 10">
            <a:extLst>
              <a:ext uri="{FF2B5EF4-FFF2-40B4-BE49-F238E27FC236}">
                <a16:creationId xmlns:a16="http://schemas.microsoft.com/office/drawing/2014/main" id="{4D3AD5E6-66E6-724A-BC5F-73B87795F23D}"/>
              </a:ext>
            </a:extLst>
          </p:cNvPr>
          <p:cNvSpPr>
            <a:spLocks noGrp="1"/>
          </p:cNvSpPr>
          <p:nvPr>
            <p:ph type="body" sz="quarter" idx="14"/>
          </p:nvPr>
        </p:nvSpPr>
        <p:spPr>
          <a:xfrm>
            <a:off x="457200" y="3429000"/>
            <a:ext cx="4681538" cy="2703513"/>
          </a:xfrm>
        </p:spPr>
        <p:txBody>
          <a:bodyPr>
            <a:noAutofit/>
          </a:bodyPr>
          <a:lstStyle>
            <a:lvl1pPr marL="230188" indent="-230188">
              <a:spcBef>
                <a:spcPts val="0"/>
              </a:spcBef>
              <a:spcAft>
                <a:spcPts val="400"/>
              </a:spcAft>
              <a:buFont typeface="System Font Regular"/>
              <a:buChar char="–"/>
              <a:tabLst/>
              <a:defRPr sz="1800">
                <a:latin typeface="+mj-lt"/>
              </a:defRPr>
            </a:lvl1pPr>
            <a:lvl2pPr marL="460375" indent="-223838">
              <a:spcBef>
                <a:spcPts val="0"/>
              </a:spcBef>
              <a:spcAft>
                <a:spcPts val="400"/>
              </a:spcAft>
              <a:tabLst/>
              <a:defRPr sz="18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10">
            <a:extLst>
              <a:ext uri="{FF2B5EF4-FFF2-40B4-BE49-F238E27FC236}">
                <a16:creationId xmlns:a16="http://schemas.microsoft.com/office/drawing/2014/main" id="{AC721370-A066-1746-BA51-66EDC940D61F}"/>
              </a:ext>
            </a:extLst>
          </p:cNvPr>
          <p:cNvSpPr>
            <a:spLocks noGrp="1"/>
          </p:cNvSpPr>
          <p:nvPr>
            <p:ph type="body" sz="quarter" idx="16" hasCustomPrompt="1"/>
          </p:nvPr>
        </p:nvSpPr>
        <p:spPr>
          <a:xfrm>
            <a:off x="457200" y="2795955"/>
            <a:ext cx="4681538" cy="556846"/>
          </a:xfrm>
        </p:spPr>
        <p:txBody>
          <a:bodyPr>
            <a:noAutofit/>
          </a:bodyPr>
          <a:lstStyle>
            <a:lvl1pPr marL="0" indent="0">
              <a:buNone/>
              <a:defRPr sz="2000" b="1" i="0">
                <a:solidFill>
                  <a:schemeClr val="tx1"/>
                </a:solidFill>
                <a:latin typeface="Calibri" panose="020F0502020204030204" pitchFamily="34" charset="0"/>
                <a:cs typeface="Calibri" panose="020F0502020204030204" pitchFamily="34" charset="0"/>
              </a:defRPr>
            </a:lvl1pPr>
            <a:lvl2pPr marL="231775" indent="-231775">
              <a:tabLst/>
              <a:defRPr sz="1800"/>
            </a:lvl2pPr>
            <a:lvl3pPr marL="458788" indent="-227013">
              <a:tabLst/>
              <a:defRPr sz="1500"/>
            </a:lvl3pPr>
            <a:lvl4pPr marL="690563" indent="-231775">
              <a:tabLst/>
              <a:defRPr sz="1500"/>
            </a:lvl4pPr>
            <a:lvl5pPr marL="976313" indent="-212725">
              <a:tabLst/>
              <a:defRPr sz="1500"/>
            </a:lvl5pPr>
          </a:lstStyle>
          <a:p>
            <a:r>
              <a:rPr lang="en-US" dirty="0"/>
              <a:t>Click to edit Master subtitle style</a:t>
            </a:r>
          </a:p>
        </p:txBody>
      </p:sp>
      <p:sp>
        <p:nvSpPr>
          <p:cNvPr id="18" name="Text Placeholder 10">
            <a:extLst>
              <a:ext uri="{FF2B5EF4-FFF2-40B4-BE49-F238E27FC236}">
                <a16:creationId xmlns:a16="http://schemas.microsoft.com/office/drawing/2014/main" id="{17DBF118-A9A3-6B4A-8D6F-DCD3478E9D94}"/>
              </a:ext>
            </a:extLst>
          </p:cNvPr>
          <p:cNvSpPr>
            <a:spLocks noGrp="1"/>
          </p:cNvSpPr>
          <p:nvPr>
            <p:ph type="body" sz="quarter" idx="17" hasCustomPrompt="1"/>
          </p:nvPr>
        </p:nvSpPr>
        <p:spPr>
          <a:xfrm>
            <a:off x="5689600" y="2795955"/>
            <a:ext cx="4681538" cy="556846"/>
          </a:xfrm>
        </p:spPr>
        <p:txBody>
          <a:bodyPr>
            <a:noAutofit/>
          </a:bodyPr>
          <a:lstStyle>
            <a:lvl1pPr marL="0" indent="0">
              <a:buNone/>
              <a:defRPr sz="2000" b="1" i="0">
                <a:solidFill>
                  <a:schemeClr val="tx1"/>
                </a:solidFill>
                <a:latin typeface="Calibri" panose="020F0502020204030204" pitchFamily="34" charset="0"/>
                <a:cs typeface="Calibri" panose="020F0502020204030204" pitchFamily="34" charset="0"/>
              </a:defRPr>
            </a:lvl1pPr>
            <a:lvl2pPr marL="231775" indent="-231775">
              <a:tabLst/>
              <a:defRPr sz="1800"/>
            </a:lvl2pPr>
            <a:lvl3pPr marL="458788" indent="-227013">
              <a:tabLst/>
              <a:defRPr sz="1500"/>
            </a:lvl3pPr>
            <a:lvl4pPr marL="690563" indent="-231775">
              <a:tabLst/>
              <a:defRPr sz="1500"/>
            </a:lvl4pPr>
            <a:lvl5pPr marL="976313" indent="-212725">
              <a:tabLst/>
              <a:defRPr sz="1500"/>
            </a:lvl5pPr>
          </a:lstStyle>
          <a:p>
            <a:r>
              <a:rPr lang="en-US" dirty="0"/>
              <a:t>Click to edit Master subtitle style</a:t>
            </a:r>
          </a:p>
        </p:txBody>
      </p:sp>
      <p:sp>
        <p:nvSpPr>
          <p:cNvPr id="12" name="Text Placeholder 10">
            <a:extLst>
              <a:ext uri="{FF2B5EF4-FFF2-40B4-BE49-F238E27FC236}">
                <a16:creationId xmlns:a16="http://schemas.microsoft.com/office/drawing/2014/main" id="{8F18C260-6B13-674E-A152-F60D988656D0}"/>
              </a:ext>
            </a:extLst>
          </p:cNvPr>
          <p:cNvSpPr>
            <a:spLocks noGrp="1"/>
          </p:cNvSpPr>
          <p:nvPr>
            <p:ph type="body" sz="quarter" idx="18"/>
          </p:nvPr>
        </p:nvSpPr>
        <p:spPr>
          <a:xfrm>
            <a:off x="5678556" y="3429000"/>
            <a:ext cx="4681538" cy="2703513"/>
          </a:xfrm>
        </p:spPr>
        <p:txBody>
          <a:bodyPr>
            <a:noAutofit/>
          </a:bodyPr>
          <a:lstStyle>
            <a:lvl1pPr marL="230188" indent="-230188">
              <a:spcBef>
                <a:spcPts val="0"/>
              </a:spcBef>
              <a:spcAft>
                <a:spcPts val="400"/>
              </a:spcAft>
              <a:buFont typeface="System Font Regular"/>
              <a:buChar char="–"/>
              <a:tabLst/>
              <a:defRPr sz="1800">
                <a:latin typeface="+mj-lt"/>
              </a:defRPr>
            </a:lvl1pPr>
            <a:lvl2pPr marL="460375" indent="-223838">
              <a:spcBef>
                <a:spcPts val="0"/>
              </a:spcBef>
              <a:spcAft>
                <a:spcPts val="400"/>
              </a:spcAft>
              <a:tabLst/>
              <a:defRPr sz="18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2404262"/>
      </p:ext>
    </p:extLst>
  </p:cSld>
  <p:clrMapOvr>
    <a:overrideClrMapping bg1="lt1" tx1="dk1" bg2="lt2" tx2="dk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Silde Orange">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EADA6C-4309-5F43-BB9C-F8E480357C5F}"/>
              </a:ext>
            </a:extLst>
          </p:cNvPr>
          <p:cNvSpPr/>
          <p:nvPr userDrawn="1"/>
        </p:nvSpPr>
        <p:spPr>
          <a:xfrm>
            <a:off x="0" y="0"/>
            <a:ext cx="443310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57200" y="1485900"/>
            <a:ext cx="3679371" cy="4455656"/>
          </a:xfrm>
        </p:spPr>
        <p:txBody>
          <a:bodyPr anchor="t" anchorCtr="0">
            <a:noAutofit/>
          </a:bodyPr>
          <a:lstStyle>
            <a:lvl1pPr algn="l">
              <a:lnSpc>
                <a:spcPct val="80000"/>
              </a:lnSpc>
              <a:defRPr sz="4400">
                <a:solidFill>
                  <a:schemeClr val="bg1"/>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lvl1pPr>
          </a:lstStyle>
          <a:p>
            <a:r>
              <a:rPr lang="en-US" dirty="0"/>
              <a:t>©2022 </a:t>
            </a:r>
            <a:r>
              <a:rPr lang="en-US" dirty="0" err="1"/>
              <a:t>ExlService</a:t>
            </a:r>
            <a:r>
              <a:rPr lang="en-US" dirty="0"/>
              <a:t>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bg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10" name="Text Placeholder 10">
            <a:extLst>
              <a:ext uri="{FF2B5EF4-FFF2-40B4-BE49-F238E27FC236}">
                <a16:creationId xmlns:a16="http://schemas.microsoft.com/office/drawing/2014/main" id="{51B10F47-1891-E844-AA61-A0FE1C2C91DF}"/>
              </a:ext>
            </a:extLst>
          </p:cNvPr>
          <p:cNvSpPr>
            <a:spLocks noGrp="1"/>
          </p:cNvSpPr>
          <p:nvPr>
            <p:ph type="body" sz="quarter" idx="14"/>
          </p:nvPr>
        </p:nvSpPr>
        <p:spPr>
          <a:xfrm>
            <a:off x="4804228" y="2111742"/>
            <a:ext cx="5075267" cy="3829814"/>
          </a:xfrm>
        </p:spPr>
        <p:txBody>
          <a:bodyPr>
            <a:noAutofit/>
          </a:bodyPr>
          <a:lstStyle>
            <a:lvl1pPr marL="230188" indent="-230188">
              <a:spcBef>
                <a:spcPts val="0"/>
              </a:spcBef>
              <a:spcAft>
                <a:spcPts val="400"/>
              </a:spcAft>
              <a:buFont typeface="System Font Regular"/>
              <a:buChar char="–"/>
              <a:tabLst/>
              <a:defRPr sz="1800">
                <a:latin typeface="+mj-lt"/>
              </a:defRPr>
            </a:lvl1pPr>
            <a:lvl2pPr marL="460375" indent="-223838">
              <a:spcBef>
                <a:spcPts val="0"/>
              </a:spcBef>
              <a:spcAft>
                <a:spcPts val="400"/>
              </a:spcAft>
              <a:tabLst/>
              <a:defRPr sz="18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a:extLst>
              <a:ext uri="{FF2B5EF4-FFF2-40B4-BE49-F238E27FC236}">
                <a16:creationId xmlns:a16="http://schemas.microsoft.com/office/drawing/2014/main" id="{8F428F49-45F0-DB43-8B02-D7D8003DA045}"/>
              </a:ext>
            </a:extLst>
          </p:cNvPr>
          <p:cNvSpPr>
            <a:spLocks noGrp="1"/>
          </p:cNvSpPr>
          <p:nvPr>
            <p:ph type="body" sz="quarter" idx="16" hasCustomPrompt="1"/>
          </p:nvPr>
        </p:nvSpPr>
        <p:spPr>
          <a:xfrm>
            <a:off x="4804229" y="1478697"/>
            <a:ext cx="5075266" cy="556846"/>
          </a:xfrm>
        </p:spPr>
        <p:txBody>
          <a:bodyPr>
            <a:noAutofit/>
          </a:bodyPr>
          <a:lstStyle>
            <a:lvl1pPr marL="0" indent="0">
              <a:buNone/>
              <a:defRPr sz="2000" b="1" i="0">
                <a:solidFill>
                  <a:schemeClr val="tx1"/>
                </a:solidFill>
                <a:latin typeface="Calibri" panose="020F0502020204030204" pitchFamily="34" charset="0"/>
                <a:cs typeface="Calibri" panose="020F0502020204030204" pitchFamily="34" charset="0"/>
              </a:defRPr>
            </a:lvl1pPr>
            <a:lvl2pPr marL="231775" indent="-231775">
              <a:tabLst/>
              <a:defRPr sz="1800"/>
            </a:lvl2pPr>
            <a:lvl3pPr marL="458788" indent="-227013">
              <a:tabLst/>
              <a:defRPr sz="1500"/>
            </a:lvl3pPr>
            <a:lvl4pPr marL="690563" indent="-231775">
              <a:tabLst/>
              <a:defRPr sz="1500"/>
            </a:lvl4pPr>
            <a:lvl5pPr marL="976313" indent="-212725">
              <a:tabLst/>
              <a:defRPr sz="1500"/>
            </a:lvl5pPr>
          </a:lstStyle>
          <a:p>
            <a:r>
              <a:rPr lang="en-US" dirty="0"/>
              <a:t>Click to edit Master subtitle style</a:t>
            </a:r>
          </a:p>
        </p:txBody>
      </p:sp>
    </p:spTree>
    <p:extLst>
      <p:ext uri="{BB962C8B-B14F-4D97-AF65-F5344CB8AC3E}">
        <p14:creationId xmlns:p14="http://schemas.microsoft.com/office/powerpoint/2010/main" val="3933177400"/>
      </p:ext>
    </p:extLst>
  </p:cSld>
  <p:clrMapOvr>
    <a:overrideClrMapping bg1="lt1" tx1="dk1" bg2="lt2" tx2="dk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Silde Gray">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EADA6C-4309-5F43-BB9C-F8E480357C5F}"/>
              </a:ext>
            </a:extLst>
          </p:cNvPr>
          <p:cNvSpPr/>
          <p:nvPr userDrawn="1"/>
        </p:nvSpPr>
        <p:spPr>
          <a:xfrm>
            <a:off x="0" y="0"/>
            <a:ext cx="443310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57200" y="1485900"/>
            <a:ext cx="3679371" cy="4455656"/>
          </a:xfrm>
        </p:spPr>
        <p:txBody>
          <a:bodyPr anchor="t" anchorCtr="0">
            <a:noAutofit/>
          </a:bodyPr>
          <a:lstStyle>
            <a:lvl1pPr algn="l">
              <a:lnSpc>
                <a:spcPct val="80000"/>
              </a:lnSpc>
              <a:defRPr sz="4400">
                <a:solidFill>
                  <a:schemeClr val="bg1"/>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lvl1pPr>
          </a:lstStyle>
          <a:p>
            <a:r>
              <a:rPr lang="en-US" dirty="0"/>
              <a:t>©2022 </a:t>
            </a:r>
            <a:r>
              <a:rPr lang="en-US" dirty="0" err="1"/>
              <a:t>ExlService</a:t>
            </a:r>
            <a:r>
              <a:rPr lang="en-US" dirty="0"/>
              <a:t>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bg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10" name="Text Placeholder 10">
            <a:extLst>
              <a:ext uri="{FF2B5EF4-FFF2-40B4-BE49-F238E27FC236}">
                <a16:creationId xmlns:a16="http://schemas.microsoft.com/office/drawing/2014/main" id="{610404DB-54A2-CE45-953F-33A259AD37BC}"/>
              </a:ext>
            </a:extLst>
          </p:cNvPr>
          <p:cNvSpPr>
            <a:spLocks noGrp="1"/>
          </p:cNvSpPr>
          <p:nvPr>
            <p:ph type="body" sz="quarter" idx="14"/>
          </p:nvPr>
        </p:nvSpPr>
        <p:spPr>
          <a:xfrm>
            <a:off x="4804228" y="2111742"/>
            <a:ext cx="5075267" cy="3829814"/>
          </a:xfrm>
        </p:spPr>
        <p:txBody>
          <a:bodyPr>
            <a:noAutofit/>
          </a:bodyPr>
          <a:lstStyle>
            <a:lvl1pPr marL="230188" indent="-230188">
              <a:spcBef>
                <a:spcPts val="0"/>
              </a:spcBef>
              <a:spcAft>
                <a:spcPts val="400"/>
              </a:spcAft>
              <a:buFont typeface="System Font Regular"/>
              <a:buChar char="–"/>
              <a:tabLst/>
              <a:defRPr sz="1800">
                <a:latin typeface="+mj-lt"/>
              </a:defRPr>
            </a:lvl1pPr>
            <a:lvl2pPr marL="460375" indent="-223838">
              <a:spcBef>
                <a:spcPts val="0"/>
              </a:spcBef>
              <a:spcAft>
                <a:spcPts val="400"/>
              </a:spcAft>
              <a:tabLst/>
              <a:defRPr sz="18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a:extLst>
              <a:ext uri="{FF2B5EF4-FFF2-40B4-BE49-F238E27FC236}">
                <a16:creationId xmlns:a16="http://schemas.microsoft.com/office/drawing/2014/main" id="{66B11282-4214-3B44-B17C-9B2CB6A7899D}"/>
              </a:ext>
            </a:extLst>
          </p:cNvPr>
          <p:cNvSpPr>
            <a:spLocks noGrp="1"/>
          </p:cNvSpPr>
          <p:nvPr>
            <p:ph type="body" sz="quarter" idx="16" hasCustomPrompt="1"/>
          </p:nvPr>
        </p:nvSpPr>
        <p:spPr>
          <a:xfrm>
            <a:off x="4804229" y="1478697"/>
            <a:ext cx="5075266" cy="556846"/>
          </a:xfrm>
        </p:spPr>
        <p:txBody>
          <a:bodyPr>
            <a:noAutofit/>
          </a:bodyPr>
          <a:lstStyle>
            <a:lvl1pPr marL="0" indent="0">
              <a:buNone/>
              <a:defRPr sz="2000" b="1" i="0">
                <a:solidFill>
                  <a:schemeClr val="tx1"/>
                </a:solidFill>
                <a:latin typeface="Calibri" panose="020F0502020204030204" pitchFamily="34" charset="0"/>
                <a:cs typeface="Calibri" panose="020F0502020204030204" pitchFamily="34" charset="0"/>
              </a:defRPr>
            </a:lvl1pPr>
            <a:lvl2pPr marL="231775" indent="-231775">
              <a:tabLst/>
              <a:defRPr sz="1800"/>
            </a:lvl2pPr>
            <a:lvl3pPr marL="458788" indent="-227013">
              <a:tabLst/>
              <a:defRPr sz="1500"/>
            </a:lvl3pPr>
            <a:lvl4pPr marL="690563" indent="-231775">
              <a:tabLst/>
              <a:defRPr sz="1500"/>
            </a:lvl4pPr>
            <a:lvl5pPr marL="976313" indent="-212725">
              <a:tabLst/>
              <a:defRPr sz="1500"/>
            </a:lvl5pPr>
          </a:lstStyle>
          <a:p>
            <a:r>
              <a:rPr lang="en-US" dirty="0"/>
              <a:t>Click to edit Master subtitle style</a:t>
            </a:r>
          </a:p>
        </p:txBody>
      </p:sp>
    </p:spTree>
    <p:extLst>
      <p:ext uri="{BB962C8B-B14F-4D97-AF65-F5344CB8AC3E}">
        <p14:creationId xmlns:p14="http://schemas.microsoft.com/office/powerpoint/2010/main" val="2728782408"/>
      </p:ext>
    </p:extLst>
  </p:cSld>
  <p:clrMapOvr>
    <a:overrideClrMapping bg1="lt1" tx1="dk1" bg2="lt2" tx2="dk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Column Subhead Silde Black">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EADA6C-4309-5F43-BB9C-F8E480357C5F}"/>
              </a:ext>
            </a:extLst>
          </p:cNvPr>
          <p:cNvSpPr/>
          <p:nvPr userDrawn="1"/>
        </p:nvSpPr>
        <p:spPr>
          <a:xfrm>
            <a:off x="0" y="0"/>
            <a:ext cx="443310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57200" y="1485900"/>
            <a:ext cx="3679371" cy="4455656"/>
          </a:xfrm>
        </p:spPr>
        <p:txBody>
          <a:bodyPr anchor="t" anchorCtr="0">
            <a:noAutofit/>
          </a:bodyPr>
          <a:lstStyle>
            <a:lvl1pPr algn="l">
              <a:lnSpc>
                <a:spcPct val="80000"/>
              </a:lnSpc>
              <a:defRPr sz="4400">
                <a:solidFill>
                  <a:schemeClr val="bg1"/>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lvl1pPr>
          </a:lstStyle>
          <a:p>
            <a:r>
              <a:rPr lang="en-US" dirty="0"/>
              <a:t>©2022 </a:t>
            </a:r>
            <a:r>
              <a:rPr lang="en-US" dirty="0" err="1"/>
              <a:t>ExlService</a:t>
            </a:r>
            <a:r>
              <a:rPr lang="en-US" dirty="0"/>
              <a:t>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bg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10" name="Text Placeholder 10">
            <a:extLst>
              <a:ext uri="{FF2B5EF4-FFF2-40B4-BE49-F238E27FC236}">
                <a16:creationId xmlns:a16="http://schemas.microsoft.com/office/drawing/2014/main" id="{E2DB3808-ED75-B640-8FA2-DE1A46107966}"/>
              </a:ext>
            </a:extLst>
          </p:cNvPr>
          <p:cNvSpPr>
            <a:spLocks noGrp="1"/>
          </p:cNvSpPr>
          <p:nvPr>
            <p:ph type="body" sz="quarter" idx="14"/>
          </p:nvPr>
        </p:nvSpPr>
        <p:spPr>
          <a:xfrm>
            <a:off x="4804228" y="2111742"/>
            <a:ext cx="5075267" cy="3829814"/>
          </a:xfrm>
        </p:spPr>
        <p:txBody>
          <a:bodyPr>
            <a:noAutofit/>
          </a:bodyPr>
          <a:lstStyle>
            <a:lvl1pPr marL="230188" indent="-230188">
              <a:spcBef>
                <a:spcPts val="0"/>
              </a:spcBef>
              <a:spcAft>
                <a:spcPts val="400"/>
              </a:spcAft>
              <a:buFont typeface="System Font Regular"/>
              <a:buChar char="–"/>
              <a:tabLst/>
              <a:defRPr sz="1800">
                <a:latin typeface="+mj-lt"/>
              </a:defRPr>
            </a:lvl1pPr>
            <a:lvl2pPr marL="460375" indent="-223838">
              <a:spcBef>
                <a:spcPts val="0"/>
              </a:spcBef>
              <a:spcAft>
                <a:spcPts val="400"/>
              </a:spcAft>
              <a:tabLst/>
              <a:defRPr sz="18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a:extLst>
              <a:ext uri="{FF2B5EF4-FFF2-40B4-BE49-F238E27FC236}">
                <a16:creationId xmlns:a16="http://schemas.microsoft.com/office/drawing/2014/main" id="{02D463CD-9D09-C54A-A67B-EFECE519AD9D}"/>
              </a:ext>
            </a:extLst>
          </p:cNvPr>
          <p:cNvSpPr>
            <a:spLocks noGrp="1"/>
          </p:cNvSpPr>
          <p:nvPr>
            <p:ph type="body" sz="quarter" idx="16" hasCustomPrompt="1"/>
          </p:nvPr>
        </p:nvSpPr>
        <p:spPr>
          <a:xfrm>
            <a:off x="4804229" y="1478697"/>
            <a:ext cx="5075266" cy="556846"/>
          </a:xfrm>
        </p:spPr>
        <p:txBody>
          <a:bodyPr>
            <a:noAutofit/>
          </a:bodyPr>
          <a:lstStyle>
            <a:lvl1pPr marL="0" indent="0">
              <a:buNone/>
              <a:defRPr sz="2000" b="1" i="0">
                <a:solidFill>
                  <a:schemeClr val="tx1"/>
                </a:solidFill>
                <a:latin typeface="Calibri" panose="020F0502020204030204" pitchFamily="34" charset="0"/>
                <a:cs typeface="Calibri" panose="020F0502020204030204" pitchFamily="34" charset="0"/>
              </a:defRPr>
            </a:lvl1pPr>
            <a:lvl2pPr marL="231775" indent="-231775">
              <a:tabLst/>
              <a:defRPr sz="1800"/>
            </a:lvl2pPr>
            <a:lvl3pPr marL="458788" indent="-227013">
              <a:tabLst/>
              <a:defRPr sz="1500"/>
            </a:lvl3pPr>
            <a:lvl4pPr marL="690563" indent="-231775">
              <a:tabLst/>
              <a:defRPr sz="1500"/>
            </a:lvl4pPr>
            <a:lvl5pPr marL="976313" indent="-212725">
              <a:tabLst/>
              <a:defRPr sz="1500"/>
            </a:lvl5pPr>
          </a:lstStyle>
          <a:p>
            <a:r>
              <a:rPr lang="en-US" dirty="0"/>
              <a:t>Click to edit Master subtitle style</a:t>
            </a:r>
          </a:p>
        </p:txBody>
      </p:sp>
    </p:spTree>
    <p:extLst>
      <p:ext uri="{BB962C8B-B14F-4D97-AF65-F5344CB8AC3E}">
        <p14:creationId xmlns:p14="http://schemas.microsoft.com/office/powerpoint/2010/main" val="2016548149"/>
      </p:ext>
    </p:extLst>
  </p:cSld>
  <p:clrMapOvr>
    <a:overrideClrMapping bg1="lt1" tx1="dk1" bg2="lt2" tx2="dk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wo Column Silde Black">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EADA6C-4309-5F43-BB9C-F8E480357C5F}"/>
              </a:ext>
            </a:extLst>
          </p:cNvPr>
          <p:cNvSpPr/>
          <p:nvPr userDrawn="1"/>
        </p:nvSpPr>
        <p:spPr>
          <a:xfrm>
            <a:off x="0" y="0"/>
            <a:ext cx="443310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57200" y="1485900"/>
            <a:ext cx="3679371" cy="4455656"/>
          </a:xfrm>
        </p:spPr>
        <p:txBody>
          <a:bodyPr anchor="t" anchorCtr="0">
            <a:noAutofit/>
          </a:bodyPr>
          <a:lstStyle>
            <a:lvl1pPr algn="l">
              <a:lnSpc>
                <a:spcPct val="80000"/>
              </a:lnSpc>
              <a:defRPr sz="4400">
                <a:solidFill>
                  <a:schemeClr val="bg1"/>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lvl1pPr>
          </a:lstStyle>
          <a:p>
            <a:r>
              <a:rPr lang="en-US" dirty="0"/>
              <a:t>©2022 </a:t>
            </a:r>
            <a:r>
              <a:rPr lang="en-US" dirty="0" err="1"/>
              <a:t>ExlService</a:t>
            </a:r>
            <a:r>
              <a:rPr lang="en-US" dirty="0"/>
              <a:t>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bg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10" name="Text Placeholder 10">
            <a:extLst>
              <a:ext uri="{FF2B5EF4-FFF2-40B4-BE49-F238E27FC236}">
                <a16:creationId xmlns:a16="http://schemas.microsoft.com/office/drawing/2014/main" id="{E2DB3808-ED75-B640-8FA2-DE1A46107966}"/>
              </a:ext>
            </a:extLst>
          </p:cNvPr>
          <p:cNvSpPr>
            <a:spLocks noGrp="1"/>
          </p:cNvSpPr>
          <p:nvPr>
            <p:ph type="body" sz="quarter" idx="14"/>
          </p:nvPr>
        </p:nvSpPr>
        <p:spPr>
          <a:xfrm>
            <a:off x="4804228" y="2815032"/>
            <a:ext cx="4433105" cy="3126524"/>
          </a:xfrm>
        </p:spPr>
        <p:txBody>
          <a:bodyPr>
            <a:noAutofit/>
          </a:bodyPr>
          <a:lstStyle>
            <a:lvl1pPr marL="230188" indent="-230188">
              <a:spcBef>
                <a:spcPts val="0"/>
              </a:spcBef>
              <a:spcAft>
                <a:spcPts val="400"/>
              </a:spcAft>
              <a:buFont typeface="System Font Regular"/>
              <a:buChar char="–"/>
              <a:tabLst/>
              <a:defRPr sz="1800">
                <a:latin typeface="+mj-lt"/>
              </a:defRPr>
            </a:lvl1pPr>
            <a:lvl2pPr marL="460375" indent="-223838">
              <a:spcBef>
                <a:spcPts val="0"/>
              </a:spcBef>
              <a:spcAft>
                <a:spcPts val="400"/>
              </a:spcAft>
              <a:tabLst/>
              <a:defRPr sz="18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4971519"/>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Diveder Orange Triangles">
    <p:bg>
      <p:bgRef idx="1001">
        <a:schemeClr val="bg1"/>
      </p:bgRef>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grpSp>
        <p:nvGrpSpPr>
          <p:cNvPr id="5" name="Group 4">
            <a:extLst>
              <a:ext uri="{FF2B5EF4-FFF2-40B4-BE49-F238E27FC236}">
                <a16:creationId xmlns:a16="http://schemas.microsoft.com/office/drawing/2014/main" id="{B5E7F613-476C-024A-86BD-E0B81985C92A}"/>
              </a:ext>
            </a:extLst>
          </p:cNvPr>
          <p:cNvGrpSpPr/>
          <p:nvPr userDrawn="1"/>
        </p:nvGrpSpPr>
        <p:grpSpPr>
          <a:xfrm>
            <a:off x="4073269" y="1697519"/>
            <a:ext cx="4045461" cy="3447288"/>
            <a:chOff x="4060628" y="1718294"/>
            <a:chExt cx="4045461" cy="3443084"/>
          </a:xfrm>
        </p:grpSpPr>
        <p:sp>
          <p:nvSpPr>
            <p:cNvPr id="6" name="Triangle 5">
              <a:extLst>
                <a:ext uri="{FF2B5EF4-FFF2-40B4-BE49-F238E27FC236}">
                  <a16:creationId xmlns:a16="http://schemas.microsoft.com/office/drawing/2014/main" id="{76811C46-10E6-0040-9FB9-B4A9F7A806AC}"/>
                </a:ext>
              </a:extLst>
            </p:cNvPr>
            <p:cNvSpPr/>
            <p:nvPr/>
          </p:nvSpPr>
          <p:spPr>
            <a:xfrm rot="5400000">
              <a:off x="2914378"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riangle 6">
              <a:extLst>
                <a:ext uri="{FF2B5EF4-FFF2-40B4-BE49-F238E27FC236}">
                  <a16:creationId xmlns:a16="http://schemas.microsoft.com/office/drawing/2014/main" id="{A79E34A4-86AB-F648-9081-3953BAB39BF1}"/>
                </a:ext>
              </a:extLst>
            </p:cNvPr>
            <p:cNvSpPr/>
            <p:nvPr/>
          </p:nvSpPr>
          <p:spPr>
            <a:xfrm rot="5400000">
              <a:off x="4361816"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iangle 7">
              <a:extLst>
                <a:ext uri="{FF2B5EF4-FFF2-40B4-BE49-F238E27FC236}">
                  <a16:creationId xmlns:a16="http://schemas.microsoft.com/office/drawing/2014/main" id="{E64D4B64-C054-2C4D-8E11-6C03338EEA96}"/>
                </a:ext>
              </a:extLst>
            </p:cNvPr>
            <p:cNvSpPr/>
            <p:nvPr/>
          </p:nvSpPr>
          <p:spPr>
            <a:xfrm rot="5400000">
              <a:off x="5809255" y="2864544"/>
              <a:ext cx="3443084" cy="1150584"/>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849957583"/>
      </p:ext>
    </p:extLst>
  </p:cSld>
  <p:clrMapOvr>
    <a:overrideClrMapping bg1="dk1" tx1="lt1" bg2="dk2" tx2="lt2" accent1="accent1" accent2="accent2" accent3="accent3" accent4="accent4" accent5="accent5" accent6="accent6" hlink="hlink" folHlink="folHlink"/>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Column Silde Orange Picture">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3B1206E-A64A-F045-95E1-24068C9F08E7}"/>
              </a:ext>
            </a:extLst>
          </p:cNvPr>
          <p:cNvSpPr>
            <a:spLocks noGrp="1"/>
          </p:cNvSpPr>
          <p:nvPr>
            <p:ph type="pic" sz="quarter" idx="15" hasCustomPrompt="1"/>
          </p:nvPr>
        </p:nvSpPr>
        <p:spPr>
          <a:xfrm>
            <a:off x="4433888" y="0"/>
            <a:ext cx="7758112" cy="6858000"/>
          </a:xfrm>
          <a:solidFill>
            <a:schemeClr val="accent6"/>
          </a:solidFill>
        </p:spPr>
        <p:txBody>
          <a:bodyPr anchor="ctr" anchorCtr="0"/>
          <a:lstStyle>
            <a:lvl1pPr marL="0" indent="0" algn="ctr">
              <a:buNone/>
              <a:defRPr/>
            </a:lvl1pPr>
          </a:lstStyle>
          <a:p>
            <a:r>
              <a:rPr lang="en-US" dirty="0"/>
              <a:t>Insert Picture</a:t>
            </a:r>
          </a:p>
        </p:txBody>
      </p:sp>
      <p:sp>
        <p:nvSpPr>
          <p:cNvPr id="10" name="Rectangle 9">
            <a:extLst>
              <a:ext uri="{FF2B5EF4-FFF2-40B4-BE49-F238E27FC236}">
                <a16:creationId xmlns:a16="http://schemas.microsoft.com/office/drawing/2014/main" id="{F3400FEE-AF2A-4A4C-A689-68AC86084282}"/>
              </a:ext>
            </a:extLst>
          </p:cNvPr>
          <p:cNvSpPr/>
          <p:nvPr userDrawn="1"/>
        </p:nvSpPr>
        <p:spPr>
          <a:xfrm>
            <a:off x="-1" y="0"/>
            <a:ext cx="443310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57200" y="1485900"/>
            <a:ext cx="3679371" cy="1649186"/>
          </a:xfrm>
        </p:spPr>
        <p:txBody>
          <a:bodyPr anchor="t" anchorCtr="0">
            <a:noAutofit/>
          </a:bodyPr>
          <a:lstStyle>
            <a:lvl1pPr algn="l">
              <a:lnSpc>
                <a:spcPct val="80000"/>
              </a:lnSpc>
              <a:defRPr sz="4400">
                <a:solidFill>
                  <a:schemeClr val="bg1"/>
                </a:solidFill>
              </a:defRPr>
            </a:lvl1p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bg1"/>
                </a:solidFill>
              </a:defRPr>
            </a:lvl1pPr>
          </a:lstStyle>
          <a:p>
            <a:r>
              <a:rPr lang="en-US" dirty="0"/>
              <a:t>©2022 </a:t>
            </a:r>
            <a:r>
              <a:rPr lang="en-US" dirty="0" err="1"/>
              <a:t>ExlService</a:t>
            </a:r>
            <a:r>
              <a:rPr lang="en-US" dirty="0"/>
              <a:t>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bg1"/>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bg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6" name="Text Placeholder 5">
            <a:extLst>
              <a:ext uri="{FF2B5EF4-FFF2-40B4-BE49-F238E27FC236}">
                <a16:creationId xmlns:a16="http://schemas.microsoft.com/office/drawing/2014/main" id="{06621137-81BE-E247-928E-32116562395A}"/>
              </a:ext>
            </a:extLst>
          </p:cNvPr>
          <p:cNvSpPr>
            <a:spLocks noGrp="1"/>
          </p:cNvSpPr>
          <p:nvPr>
            <p:ph type="body" sz="quarter" idx="14"/>
          </p:nvPr>
        </p:nvSpPr>
        <p:spPr>
          <a:xfrm>
            <a:off x="457200" y="3234979"/>
            <a:ext cx="3679825" cy="3159220"/>
          </a:xfrm>
        </p:spPr>
        <p:txBody>
          <a:bodyPr/>
          <a:lstStyle>
            <a:lvl1pPr marL="0" indent="0">
              <a:spcBef>
                <a:spcPts val="0"/>
              </a:spcBef>
              <a:spcAft>
                <a:spcPts val="400"/>
              </a:spcAft>
              <a:buNone/>
              <a:defRPr sz="1800">
                <a:solidFill>
                  <a:schemeClr val="bg1"/>
                </a:solidFill>
                <a:latin typeface="+mj-lt"/>
              </a:defRPr>
            </a:lvl1pPr>
            <a:lvl2pPr marL="228600" indent="-222250">
              <a:spcBef>
                <a:spcPts val="0"/>
              </a:spcBef>
              <a:spcAft>
                <a:spcPts val="400"/>
              </a:spcAft>
              <a:tabLst/>
              <a:defRPr sz="1800">
                <a:solidFill>
                  <a:schemeClr val="bg1"/>
                </a:solidFill>
                <a:latin typeface="+mj-lt"/>
              </a:defRPr>
            </a:lvl2pPr>
            <a:lvl3pPr marL="519113" indent="-274638">
              <a:spcBef>
                <a:spcPts val="0"/>
              </a:spcBef>
              <a:spcAft>
                <a:spcPts val="400"/>
              </a:spcAft>
              <a:tabLst/>
              <a:defRPr sz="1800">
                <a:solidFill>
                  <a:schemeClr val="bg1"/>
                </a:solidFill>
                <a:latin typeface="+mj-lt"/>
              </a:defRPr>
            </a:lvl3pPr>
            <a:lvl4pPr marL="803275" indent="-238125">
              <a:spcBef>
                <a:spcPts val="0"/>
              </a:spcBef>
              <a:spcAft>
                <a:spcPts val="400"/>
              </a:spcAft>
              <a:tabLst/>
              <a:defRPr sz="1800">
                <a:solidFill>
                  <a:schemeClr val="bg1"/>
                </a:solidFill>
                <a:latin typeface="+mj-lt"/>
              </a:defRPr>
            </a:lvl4pPr>
            <a:lvl5pPr marL="1085850" indent="-276225">
              <a:spcBef>
                <a:spcPts val="0"/>
              </a:spcBef>
              <a:spcAft>
                <a:spcPts val="400"/>
              </a:spcAft>
              <a:tabLst/>
              <a:defRPr sz="1800">
                <a:solidFill>
                  <a:schemeClr val="bg1"/>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7">
            <a:extLst>
              <a:ext uri="{FF2B5EF4-FFF2-40B4-BE49-F238E27FC236}">
                <a16:creationId xmlns:a16="http://schemas.microsoft.com/office/drawing/2014/main" id="{58AB0188-0104-FB47-ADB6-72A9A5869AD9}"/>
              </a:ext>
            </a:extLst>
          </p:cNvPr>
          <p:cNvSpPr>
            <a:spLocks noGrp="1"/>
          </p:cNvSpPr>
          <p:nvPr>
            <p:ph type="body" sz="quarter" idx="16" hasCustomPrompt="1"/>
          </p:nvPr>
        </p:nvSpPr>
        <p:spPr>
          <a:xfrm>
            <a:off x="10956018" y="6132957"/>
            <a:ext cx="987552" cy="630936"/>
          </a:xfrm>
          <a:blipFill>
            <a:blip r:embed="rId2"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dirty="0"/>
              <a:t> </a:t>
            </a:r>
          </a:p>
        </p:txBody>
      </p:sp>
    </p:spTree>
    <p:extLst>
      <p:ext uri="{BB962C8B-B14F-4D97-AF65-F5344CB8AC3E}">
        <p14:creationId xmlns:p14="http://schemas.microsoft.com/office/powerpoint/2010/main" val="1238214338"/>
      </p:ext>
    </p:extLst>
  </p:cSld>
  <p:clrMapOvr>
    <a:overrideClrMapping bg1="lt1" tx1="dk1" bg2="lt2" tx2="dk2" accent1="accent1" accent2="accent2" accent3="accent3" accent4="accent4" accent5="accent5" accent6="accent6" hlink="hlink" folHlink="folHlink"/>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One Column Silde Pictur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85900"/>
            <a:ext cx="3679371" cy="4455656"/>
          </a:xfrm>
        </p:spPr>
        <p:txBody>
          <a:bodyPr anchor="t" anchorCtr="0">
            <a:noAutofit/>
          </a:bodyPr>
          <a:lstStyle>
            <a:lvl1pPr algn="l">
              <a:lnSpc>
                <a:spcPct val="80000"/>
              </a:lnSpc>
              <a:defRPr sz="4400">
                <a:solidFill>
                  <a:schemeClr val="tx2"/>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lvl1pPr>
          </a:lstStyle>
          <a:p>
            <a:r>
              <a:rPr lang="en-US" dirty="0"/>
              <a:t>©2022 </a:t>
            </a:r>
            <a:r>
              <a:rPr lang="en-US" dirty="0" err="1"/>
              <a:t>ExlService</a:t>
            </a:r>
            <a:r>
              <a:rPr lang="en-US" dirty="0"/>
              <a:t>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4" name="Content Placeholder 3">
            <a:extLst>
              <a:ext uri="{FF2B5EF4-FFF2-40B4-BE49-F238E27FC236}">
                <a16:creationId xmlns:a16="http://schemas.microsoft.com/office/drawing/2014/main" id="{1CE9CC39-2615-554C-ADE2-A30C02888996}"/>
              </a:ext>
            </a:extLst>
          </p:cNvPr>
          <p:cNvSpPr>
            <a:spLocks noGrp="1"/>
          </p:cNvSpPr>
          <p:nvPr>
            <p:ph sz="quarter" idx="14" hasCustomPrompt="1"/>
          </p:nvPr>
        </p:nvSpPr>
        <p:spPr>
          <a:xfrm>
            <a:off x="4433888" y="457200"/>
            <a:ext cx="7300912" cy="5484813"/>
          </a:xfrm>
          <a:solidFill>
            <a:schemeClr val="bg1"/>
          </a:solidFill>
        </p:spPr>
        <p:txBody>
          <a:bodyPr anchor="ctr" anchorCtr="0"/>
          <a:lstStyle>
            <a:lvl1pPr marL="0" indent="0" algn="ctr">
              <a:buNone/>
              <a:defRPr sz="1600"/>
            </a:lvl1pPr>
          </a:lstStyle>
          <a:p>
            <a:pPr lvl="0"/>
            <a:r>
              <a:rPr lang="en-US" dirty="0"/>
              <a:t>Insert infographics within this area</a:t>
            </a:r>
          </a:p>
        </p:txBody>
      </p:sp>
    </p:spTree>
    <p:extLst>
      <p:ext uri="{BB962C8B-B14F-4D97-AF65-F5344CB8AC3E}">
        <p14:creationId xmlns:p14="http://schemas.microsoft.com/office/powerpoint/2010/main" val="148531947"/>
      </p:ext>
    </p:extLst>
  </p:cSld>
  <p:clrMapOvr>
    <a:overrideClrMapping bg1="lt1" tx1="dk1" bg2="lt2" tx2="dk2" accent1="accent1" accent2="accent2" accent3="accent3" accent4="accent4" accent5="accent5" accent6="accent6" hlink="hlink" folHlink="folHlink"/>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One Column Content">
    <p:bg>
      <p:bgRef idx="1001">
        <a:schemeClr val="bg1"/>
      </p:bgRef>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CE9CC39-2615-554C-ADE2-A30C02888996}"/>
              </a:ext>
            </a:extLst>
          </p:cNvPr>
          <p:cNvSpPr>
            <a:spLocks noGrp="1"/>
          </p:cNvSpPr>
          <p:nvPr>
            <p:ph sz="quarter" idx="14" hasCustomPrompt="1"/>
          </p:nvPr>
        </p:nvSpPr>
        <p:spPr>
          <a:xfrm>
            <a:off x="457200" y="1415144"/>
            <a:ext cx="11277600" cy="4717813"/>
          </a:xfrm>
          <a:noFill/>
        </p:spPr>
        <p:txBody>
          <a:bodyPr anchor="ctr" anchorCtr="0"/>
          <a:lstStyle>
            <a:lvl1pPr marL="0" indent="0" algn="ctr">
              <a:buNone/>
              <a:defRPr sz="1600"/>
            </a:lvl1pPr>
          </a:lstStyle>
          <a:p>
            <a:pPr lvl="0"/>
            <a:r>
              <a:rPr lang="en-US" dirty="0"/>
              <a:t>Insert infographics within this area</a:t>
            </a:r>
          </a:p>
        </p:txBody>
      </p:sp>
      <p:sp>
        <p:nvSpPr>
          <p:cNvPr id="2" name="Title 1"/>
          <p:cNvSpPr>
            <a:spLocks noGrp="1"/>
          </p:cNvSpPr>
          <p:nvPr>
            <p:ph type="ctrTitle"/>
          </p:nvPr>
        </p:nvSpPr>
        <p:spPr>
          <a:xfrm>
            <a:off x="457200" y="456744"/>
            <a:ext cx="11277600" cy="864056"/>
          </a:xfrm>
        </p:spPr>
        <p:txBody>
          <a:bodyPr anchor="t" anchorCtr="0">
            <a:noAutofit/>
          </a:bodyPr>
          <a:lstStyle>
            <a:lvl1pPr algn="l">
              <a:lnSpc>
                <a:spcPct val="80000"/>
              </a:lnSpc>
              <a:defRPr sz="3200">
                <a:solidFill>
                  <a:schemeClr val="tx2"/>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lvl1pPr>
          </a:lstStyle>
          <a:p>
            <a:r>
              <a:rPr lang="en-US" dirty="0"/>
              <a:t>©2022 </a:t>
            </a:r>
            <a:r>
              <a:rPr lang="en-US" dirty="0" err="1"/>
              <a:t>ExlService</a:t>
            </a:r>
            <a:r>
              <a:rPr lang="en-US" dirty="0"/>
              <a:t>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696686" y="1626159"/>
            <a:ext cx="5399314" cy="500184"/>
          </a:xfrm>
        </p:spPr>
        <p:txBody>
          <a:bodyPr>
            <a:noAutofit/>
          </a:bodyPr>
          <a:lstStyle>
            <a:lvl1pPr marL="0" indent="0">
              <a:spcBef>
                <a:spcPts val="0"/>
              </a:spcBef>
              <a:buNone/>
              <a:defRPr sz="1400" b="1" i="0">
                <a:solidFill>
                  <a:schemeClr val="tx2"/>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Tree>
    <p:extLst>
      <p:ext uri="{BB962C8B-B14F-4D97-AF65-F5344CB8AC3E}">
        <p14:creationId xmlns:p14="http://schemas.microsoft.com/office/powerpoint/2010/main" val="2682005640"/>
      </p:ext>
    </p:extLst>
  </p:cSld>
  <p:clrMapOvr>
    <a:overrideClrMapping bg1="lt1" tx1="dk1" bg2="lt2" tx2="dk2" accent1="accent1" accent2="accent2" accent3="accent3" accent4="accent4" accent5="accent5" accent6="accent6" hlink="hlink" folHlink="folHlink"/>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wo Column Orange Right">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400FEE-AF2A-4A4C-A689-68AC86084282}"/>
              </a:ext>
            </a:extLst>
          </p:cNvPr>
          <p:cNvSpPr/>
          <p:nvPr userDrawn="1"/>
        </p:nvSpPr>
        <p:spPr>
          <a:xfrm flipH="1">
            <a:off x="4433105" y="0"/>
            <a:ext cx="77588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57200" y="1485900"/>
            <a:ext cx="3679371" cy="1649186"/>
          </a:xfrm>
        </p:spPr>
        <p:txBody>
          <a:bodyPr anchor="t" anchorCtr="0">
            <a:noAutofit/>
          </a:bodyPr>
          <a:lstStyle>
            <a:lvl1pPr algn="l">
              <a:lnSpc>
                <a:spcPct val="80000"/>
              </a:lnSpc>
              <a:defRPr sz="4400">
                <a:solidFill>
                  <a:schemeClr val="tx1"/>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bg1"/>
                </a:solidFill>
              </a:defRPr>
            </a:lvl1pPr>
          </a:lstStyle>
          <a:p>
            <a:r>
              <a:rPr lang="en-US" dirty="0"/>
              <a:t>©2022 </a:t>
            </a:r>
            <a:r>
              <a:rPr lang="en-US" dirty="0" err="1"/>
              <a:t>ExlService</a:t>
            </a:r>
            <a:r>
              <a:rPr lang="en-US" dirty="0"/>
              <a:t>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bg1"/>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11" name="Text Placeholder 10">
            <a:extLst>
              <a:ext uri="{FF2B5EF4-FFF2-40B4-BE49-F238E27FC236}">
                <a16:creationId xmlns:a16="http://schemas.microsoft.com/office/drawing/2014/main" id="{FEF931B3-9150-A144-A52C-51AE7E468513}"/>
              </a:ext>
            </a:extLst>
          </p:cNvPr>
          <p:cNvSpPr>
            <a:spLocks noGrp="1"/>
          </p:cNvSpPr>
          <p:nvPr>
            <p:ph type="body" sz="quarter" idx="15"/>
          </p:nvPr>
        </p:nvSpPr>
        <p:spPr>
          <a:xfrm>
            <a:off x="4887045" y="1485900"/>
            <a:ext cx="6847755" cy="4646613"/>
          </a:xfrm>
        </p:spPr>
        <p:txBody>
          <a:bodyPr/>
          <a:lstStyle>
            <a:lvl1pPr marL="0" indent="0">
              <a:spcBef>
                <a:spcPts val="0"/>
              </a:spcBef>
              <a:spcAft>
                <a:spcPts val="600"/>
              </a:spcAft>
              <a:buNone/>
              <a:defRPr>
                <a:solidFill>
                  <a:schemeClr val="bg1"/>
                </a:solidFill>
                <a:latin typeface="+mj-lt"/>
              </a:defRPr>
            </a:lvl1pPr>
            <a:lvl2pPr marL="228600" indent="-222250">
              <a:spcBef>
                <a:spcPts val="0"/>
              </a:spcBef>
              <a:spcAft>
                <a:spcPts val="600"/>
              </a:spcAft>
              <a:tabLst/>
              <a:defRPr>
                <a:solidFill>
                  <a:schemeClr val="bg1"/>
                </a:solidFill>
                <a:latin typeface="+mj-lt"/>
              </a:defRPr>
            </a:lvl2pPr>
            <a:lvl3pPr marL="519113" indent="-266700">
              <a:spcBef>
                <a:spcPts val="0"/>
              </a:spcBef>
              <a:spcAft>
                <a:spcPts val="600"/>
              </a:spcAft>
              <a:tabLst/>
              <a:defRPr>
                <a:solidFill>
                  <a:schemeClr val="bg1"/>
                </a:solidFill>
                <a:latin typeface="+mj-lt"/>
              </a:defRPr>
            </a:lvl3pPr>
            <a:lvl4pPr marL="749300" indent="-238125">
              <a:spcBef>
                <a:spcPts val="0"/>
              </a:spcBef>
              <a:spcAft>
                <a:spcPts val="600"/>
              </a:spcAft>
              <a:tabLst/>
              <a:defRPr>
                <a:solidFill>
                  <a:schemeClr val="bg1"/>
                </a:solidFill>
                <a:latin typeface="+mj-lt"/>
              </a:defRPr>
            </a:lvl4pPr>
            <a:lvl5pPr marL="1031875" indent="-274638">
              <a:spcBef>
                <a:spcPts val="0"/>
              </a:spcBef>
              <a:spcAft>
                <a:spcPts val="600"/>
              </a:spcAft>
              <a:tabLst/>
              <a:defRPr>
                <a:solidFill>
                  <a:schemeClr val="bg1"/>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a:extLst>
              <a:ext uri="{FF2B5EF4-FFF2-40B4-BE49-F238E27FC236}">
                <a16:creationId xmlns:a16="http://schemas.microsoft.com/office/drawing/2014/main" id="{810C0A52-392D-4946-BCDD-EC07BEBCAAF7}"/>
              </a:ext>
            </a:extLst>
          </p:cNvPr>
          <p:cNvSpPr>
            <a:spLocks noGrp="1"/>
          </p:cNvSpPr>
          <p:nvPr>
            <p:ph type="body" sz="quarter" idx="16"/>
          </p:nvPr>
        </p:nvSpPr>
        <p:spPr>
          <a:xfrm>
            <a:off x="457200" y="3234978"/>
            <a:ext cx="3679371" cy="2897535"/>
          </a:xfrm>
        </p:spPr>
        <p:txBody>
          <a:bodyPr>
            <a:noAutofit/>
          </a:bodyPr>
          <a:lstStyle>
            <a:lvl1pPr marL="230188" indent="-230188">
              <a:spcBef>
                <a:spcPts val="0"/>
              </a:spcBef>
              <a:spcAft>
                <a:spcPts val="400"/>
              </a:spcAft>
              <a:buFont typeface="System Font Regular"/>
              <a:buChar char="–"/>
              <a:tabLst/>
              <a:defRPr sz="1500">
                <a:latin typeface="+mj-lt"/>
              </a:defRPr>
            </a:lvl1pPr>
            <a:lvl2pPr marL="460375" indent="-223838">
              <a:spcBef>
                <a:spcPts val="0"/>
              </a:spcBef>
              <a:spcAft>
                <a:spcPts val="400"/>
              </a:spcAft>
              <a:tabLst/>
              <a:defRPr sz="15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53415847"/>
      </p:ext>
    </p:extLst>
  </p:cSld>
  <p:clrMapOvr>
    <a:overrideClrMapping bg1="lt1" tx1="dk1" bg2="lt2" tx2="dk2" accent1="accent1" accent2="accent2" accent3="accent3" accent4="accent4" accent5="accent5" accent6="accent6" hlink="hlink" folHlink="folHlink"/>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Six Infographic Boxes">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958362"/>
            <a:ext cx="11277600" cy="1100959"/>
          </a:xfrm>
        </p:spPr>
        <p:txBody>
          <a:bodyPr anchor="t" anchorCtr="0">
            <a:noAutofit/>
          </a:bodyPr>
          <a:lstStyle>
            <a:lvl1pPr algn="l">
              <a:lnSpc>
                <a:spcPct val="80000"/>
              </a:lnSpc>
              <a:defRPr sz="4400">
                <a:solidFill>
                  <a:schemeClr val="tx1"/>
                </a:solidFill>
              </a:defRPr>
            </a:lvl1p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dirty="0"/>
              <a:t>©2022 </a:t>
            </a:r>
            <a:r>
              <a:rPr lang="en-US" dirty="0" err="1"/>
              <a:t>ExlService</a:t>
            </a:r>
            <a:r>
              <a:rPr lang="en-US" dirty="0"/>
              <a:t>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5638800" cy="401483"/>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pic>
        <p:nvPicPr>
          <p:cNvPr id="14" name="Picture 13">
            <a:extLst>
              <a:ext uri="{FF2B5EF4-FFF2-40B4-BE49-F238E27FC236}">
                <a16:creationId xmlns:a16="http://schemas.microsoft.com/office/drawing/2014/main" id="{C6B72333-1498-944B-A236-F01FCD24FF72}"/>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4" name="Content Placeholder 3">
            <a:extLst>
              <a:ext uri="{FF2B5EF4-FFF2-40B4-BE49-F238E27FC236}">
                <a16:creationId xmlns:a16="http://schemas.microsoft.com/office/drawing/2014/main" id="{A0212F11-0FEC-0D48-98C2-450BD6561319}"/>
              </a:ext>
            </a:extLst>
          </p:cNvPr>
          <p:cNvSpPr>
            <a:spLocks noGrp="1"/>
          </p:cNvSpPr>
          <p:nvPr>
            <p:ph sz="quarter" idx="14" hasCustomPrompt="1"/>
          </p:nvPr>
        </p:nvSpPr>
        <p:spPr>
          <a:xfrm>
            <a:off x="457200" y="2159000"/>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0" name="Content Placeholder 3">
            <a:extLst>
              <a:ext uri="{FF2B5EF4-FFF2-40B4-BE49-F238E27FC236}">
                <a16:creationId xmlns:a16="http://schemas.microsoft.com/office/drawing/2014/main" id="{742E0F13-9A85-0646-BF08-9D103A90B11B}"/>
              </a:ext>
            </a:extLst>
          </p:cNvPr>
          <p:cNvSpPr>
            <a:spLocks noGrp="1"/>
          </p:cNvSpPr>
          <p:nvPr>
            <p:ph sz="quarter" idx="15" hasCustomPrompt="1"/>
          </p:nvPr>
        </p:nvSpPr>
        <p:spPr>
          <a:xfrm>
            <a:off x="4272322" y="2159000"/>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1" name="Content Placeholder 3">
            <a:extLst>
              <a:ext uri="{FF2B5EF4-FFF2-40B4-BE49-F238E27FC236}">
                <a16:creationId xmlns:a16="http://schemas.microsoft.com/office/drawing/2014/main" id="{15059411-4DD2-BF4A-B40A-09062DE7428F}"/>
              </a:ext>
            </a:extLst>
          </p:cNvPr>
          <p:cNvSpPr>
            <a:spLocks noGrp="1"/>
          </p:cNvSpPr>
          <p:nvPr>
            <p:ph sz="quarter" idx="16" hasCustomPrompt="1"/>
          </p:nvPr>
        </p:nvSpPr>
        <p:spPr>
          <a:xfrm>
            <a:off x="8087445" y="2159000"/>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2" name="Content Placeholder 3">
            <a:extLst>
              <a:ext uri="{FF2B5EF4-FFF2-40B4-BE49-F238E27FC236}">
                <a16:creationId xmlns:a16="http://schemas.microsoft.com/office/drawing/2014/main" id="{F43E6FA5-304B-6C45-B371-90C06A62E29D}"/>
              </a:ext>
            </a:extLst>
          </p:cNvPr>
          <p:cNvSpPr>
            <a:spLocks noGrp="1"/>
          </p:cNvSpPr>
          <p:nvPr>
            <p:ph sz="quarter" idx="17" hasCustomPrompt="1"/>
          </p:nvPr>
        </p:nvSpPr>
        <p:spPr>
          <a:xfrm>
            <a:off x="457200" y="4195268"/>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3" name="Content Placeholder 3">
            <a:extLst>
              <a:ext uri="{FF2B5EF4-FFF2-40B4-BE49-F238E27FC236}">
                <a16:creationId xmlns:a16="http://schemas.microsoft.com/office/drawing/2014/main" id="{2679A949-03FB-C84F-8BB4-A59204838C82}"/>
              </a:ext>
            </a:extLst>
          </p:cNvPr>
          <p:cNvSpPr>
            <a:spLocks noGrp="1"/>
          </p:cNvSpPr>
          <p:nvPr>
            <p:ph sz="quarter" idx="18" hasCustomPrompt="1"/>
          </p:nvPr>
        </p:nvSpPr>
        <p:spPr>
          <a:xfrm>
            <a:off x="4272322" y="4195268"/>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4" name="Content Placeholder 3">
            <a:extLst>
              <a:ext uri="{FF2B5EF4-FFF2-40B4-BE49-F238E27FC236}">
                <a16:creationId xmlns:a16="http://schemas.microsoft.com/office/drawing/2014/main" id="{6617106F-B15C-3C47-9852-86708E908130}"/>
              </a:ext>
            </a:extLst>
          </p:cNvPr>
          <p:cNvSpPr>
            <a:spLocks noGrp="1"/>
          </p:cNvSpPr>
          <p:nvPr>
            <p:ph sz="quarter" idx="19" hasCustomPrompt="1"/>
          </p:nvPr>
        </p:nvSpPr>
        <p:spPr>
          <a:xfrm>
            <a:off x="8087445" y="4195268"/>
            <a:ext cx="3646488" cy="1890713"/>
          </a:xfrm>
          <a:noFill/>
        </p:spPr>
        <p:txBody>
          <a:bodyPr anchor="ctr" anchorCtr="0"/>
          <a:lstStyle>
            <a:lvl1pPr marL="0" indent="0" algn="ctr">
              <a:buNone/>
              <a:defRPr sz="1200"/>
            </a:lvl1pPr>
          </a:lstStyle>
          <a:p>
            <a:pPr lvl="0"/>
            <a:r>
              <a:rPr lang="en-US" dirty="0"/>
              <a:t>Insert infographics within this area</a:t>
            </a:r>
          </a:p>
        </p:txBody>
      </p:sp>
    </p:spTree>
    <p:extLst>
      <p:ext uri="{BB962C8B-B14F-4D97-AF65-F5344CB8AC3E}">
        <p14:creationId xmlns:p14="http://schemas.microsoft.com/office/powerpoint/2010/main" val="2700936659"/>
      </p:ext>
    </p:extLst>
  </p:cSld>
  <p:clrMapOvr>
    <a:overrideClrMapping bg1="lt1" tx1="dk1" bg2="lt2" tx2="dk2" accent1="accent1" accent2="accent2" accent3="accent3" accent4="accent4" accent5="accent5" accent6="accent6" hlink="hlink" folHlink="folHlink"/>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Six Infographic Boxes w/ heading">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958363"/>
            <a:ext cx="11277600" cy="635000"/>
          </a:xfrm>
        </p:spPr>
        <p:txBody>
          <a:bodyPr anchor="t" anchorCtr="0">
            <a:noAutofit/>
          </a:bodyPr>
          <a:lstStyle>
            <a:lvl1pPr algn="l">
              <a:lnSpc>
                <a:spcPct val="80000"/>
              </a:lnSpc>
              <a:defRPr sz="4400">
                <a:solidFill>
                  <a:schemeClr val="tx1"/>
                </a:solidFill>
              </a:defRPr>
            </a:lvl1p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dirty="0"/>
              <a:t>©2022 </a:t>
            </a:r>
            <a:r>
              <a:rPr lang="en-US" dirty="0" err="1"/>
              <a:t>ExlService</a:t>
            </a:r>
            <a:r>
              <a:rPr lang="en-US" dirty="0"/>
              <a:t>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5638800" cy="401483"/>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pic>
        <p:nvPicPr>
          <p:cNvPr id="14" name="Picture 13">
            <a:extLst>
              <a:ext uri="{FF2B5EF4-FFF2-40B4-BE49-F238E27FC236}">
                <a16:creationId xmlns:a16="http://schemas.microsoft.com/office/drawing/2014/main" id="{C6B72333-1498-944B-A236-F01FCD24FF72}"/>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4" name="Content Placeholder 3">
            <a:extLst>
              <a:ext uri="{FF2B5EF4-FFF2-40B4-BE49-F238E27FC236}">
                <a16:creationId xmlns:a16="http://schemas.microsoft.com/office/drawing/2014/main" id="{A0212F11-0FEC-0D48-98C2-450BD6561319}"/>
              </a:ext>
            </a:extLst>
          </p:cNvPr>
          <p:cNvSpPr>
            <a:spLocks noGrp="1"/>
          </p:cNvSpPr>
          <p:nvPr>
            <p:ph sz="quarter" idx="14" hasCustomPrompt="1"/>
          </p:nvPr>
        </p:nvSpPr>
        <p:spPr>
          <a:xfrm>
            <a:off x="457200" y="1948039"/>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0" name="Content Placeholder 3">
            <a:extLst>
              <a:ext uri="{FF2B5EF4-FFF2-40B4-BE49-F238E27FC236}">
                <a16:creationId xmlns:a16="http://schemas.microsoft.com/office/drawing/2014/main" id="{742E0F13-9A85-0646-BF08-9D103A90B11B}"/>
              </a:ext>
            </a:extLst>
          </p:cNvPr>
          <p:cNvSpPr>
            <a:spLocks noGrp="1"/>
          </p:cNvSpPr>
          <p:nvPr>
            <p:ph sz="quarter" idx="15" hasCustomPrompt="1"/>
          </p:nvPr>
        </p:nvSpPr>
        <p:spPr>
          <a:xfrm>
            <a:off x="4272322" y="1948039"/>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1" name="Content Placeholder 3">
            <a:extLst>
              <a:ext uri="{FF2B5EF4-FFF2-40B4-BE49-F238E27FC236}">
                <a16:creationId xmlns:a16="http://schemas.microsoft.com/office/drawing/2014/main" id="{15059411-4DD2-BF4A-B40A-09062DE7428F}"/>
              </a:ext>
            </a:extLst>
          </p:cNvPr>
          <p:cNvSpPr>
            <a:spLocks noGrp="1"/>
          </p:cNvSpPr>
          <p:nvPr>
            <p:ph sz="quarter" idx="16" hasCustomPrompt="1"/>
          </p:nvPr>
        </p:nvSpPr>
        <p:spPr>
          <a:xfrm>
            <a:off x="8087445" y="1948039"/>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2" name="Content Placeholder 3">
            <a:extLst>
              <a:ext uri="{FF2B5EF4-FFF2-40B4-BE49-F238E27FC236}">
                <a16:creationId xmlns:a16="http://schemas.microsoft.com/office/drawing/2014/main" id="{F43E6FA5-304B-6C45-B371-90C06A62E29D}"/>
              </a:ext>
            </a:extLst>
          </p:cNvPr>
          <p:cNvSpPr>
            <a:spLocks noGrp="1"/>
          </p:cNvSpPr>
          <p:nvPr>
            <p:ph sz="quarter" idx="17" hasCustomPrompt="1"/>
          </p:nvPr>
        </p:nvSpPr>
        <p:spPr>
          <a:xfrm>
            <a:off x="457200" y="4195268"/>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3" name="Content Placeholder 3">
            <a:extLst>
              <a:ext uri="{FF2B5EF4-FFF2-40B4-BE49-F238E27FC236}">
                <a16:creationId xmlns:a16="http://schemas.microsoft.com/office/drawing/2014/main" id="{2679A949-03FB-C84F-8BB4-A59204838C82}"/>
              </a:ext>
            </a:extLst>
          </p:cNvPr>
          <p:cNvSpPr>
            <a:spLocks noGrp="1"/>
          </p:cNvSpPr>
          <p:nvPr>
            <p:ph sz="quarter" idx="18" hasCustomPrompt="1"/>
          </p:nvPr>
        </p:nvSpPr>
        <p:spPr>
          <a:xfrm>
            <a:off x="4272322" y="4195268"/>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4" name="Content Placeholder 3">
            <a:extLst>
              <a:ext uri="{FF2B5EF4-FFF2-40B4-BE49-F238E27FC236}">
                <a16:creationId xmlns:a16="http://schemas.microsoft.com/office/drawing/2014/main" id="{6617106F-B15C-3C47-9852-86708E908130}"/>
              </a:ext>
            </a:extLst>
          </p:cNvPr>
          <p:cNvSpPr>
            <a:spLocks noGrp="1"/>
          </p:cNvSpPr>
          <p:nvPr>
            <p:ph sz="quarter" idx="19" hasCustomPrompt="1"/>
          </p:nvPr>
        </p:nvSpPr>
        <p:spPr>
          <a:xfrm>
            <a:off x="8087445" y="4195268"/>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11" name="Text Placeholder 10">
            <a:extLst>
              <a:ext uri="{FF2B5EF4-FFF2-40B4-BE49-F238E27FC236}">
                <a16:creationId xmlns:a16="http://schemas.microsoft.com/office/drawing/2014/main" id="{3C84ABE0-31CF-D648-940C-63E5DA921106}"/>
              </a:ext>
            </a:extLst>
          </p:cNvPr>
          <p:cNvSpPr>
            <a:spLocks noGrp="1"/>
          </p:cNvSpPr>
          <p:nvPr>
            <p:ph type="body" sz="quarter" idx="20"/>
          </p:nvPr>
        </p:nvSpPr>
        <p:spPr>
          <a:xfrm>
            <a:off x="457201" y="1693043"/>
            <a:ext cx="3646488" cy="241300"/>
          </a:xfrm>
        </p:spPr>
        <p:txBody>
          <a:bodyPr/>
          <a:lstStyle>
            <a:lvl1pPr marL="0" indent="0">
              <a:buNone/>
              <a:defRPr sz="1200" b="1" i="0">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19" name="Text Placeholder 10">
            <a:extLst>
              <a:ext uri="{FF2B5EF4-FFF2-40B4-BE49-F238E27FC236}">
                <a16:creationId xmlns:a16="http://schemas.microsoft.com/office/drawing/2014/main" id="{CA55A367-F7E2-A24B-850F-F41F079B4DE0}"/>
              </a:ext>
            </a:extLst>
          </p:cNvPr>
          <p:cNvSpPr>
            <a:spLocks noGrp="1"/>
          </p:cNvSpPr>
          <p:nvPr>
            <p:ph type="body" sz="quarter" idx="21"/>
          </p:nvPr>
        </p:nvSpPr>
        <p:spPr>
          <a:xfrm>
            <a:off x="4272756" y="1693043"/>
            <a:ext cx="3646488" cy="241300"/>
          </a:xfrm>
        </p:spPr>
        <p:txBody>
          <a:bodyPr/>
          <a:lstStyle>
            <a:lvl1pPr marL="0" indent="0">
              <a:buNone/>
              <a:defRPr sz="1200" b="1" i="0">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25" name="Text Placeholder 10">
            <a:extLst>
              <a:ext uri="{FF2B5EF4-FFF2-40B4-BE49-F238E27FC236}">
                <a16:creationId xmlns:a16="http://schemas.microsoft.com/office/drawing/2014/main" id="{2A77CC42-5D2C-AD42-A4E0-14DCA9D6AD67}"/>
              </a:ext>
            </a:extLst>
          </p:cNvPr>
          <p:cNvSpPr>
            <a:spLocks noGrp="1"/>
          </p:cNvSpPr>
          <p:nvPr>
            <p:ph type="body" sz="quarter" idx="22"/>
          </p:nvPr>
        </p:nvSpPr>
        <p:spPr>
          <a:xfrm>
            <a:off x="8085339" y="1693043"/>
            <a:ext cx="3646488" cy="241300"/>
          </a:xfrm>
        </p:spPr>
        <p:txBody>
          <a:bodyPr/>
          <a:lstStyle>
            <a:lvl1pPr marL="0" indent="0">
              <a:buNone/>
              <a:defRPr sz="1200" b="1" i="0">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26" name="Text Placeholder 10">
            <a:extLst>
              <a:ext uri="{FF2B5EF4-FFF2-40B4-BE49-F238E27FC236}">
                <a16:creationId xmlns:a16="http://schemas.microsoft.com/office/drawing/2014/main" id="{BCF0045D-2B71-B84E-B96F-7032EFE40BF4}"/>
              </a:ext>
            </a:extLst>
          </p:cNvPr>
          <p:cNvSpPr>
            <a:spLocks noGrp="1"/>
          </p:cNvSpPr>
          <p:nvPr>
            <p:ph type="body" sz="quarter" idx="23"/>
          </p:nvPr>
        </p:nvSpPr>
        <p:spPr>
          <a:xfrm>
            <a:off x="457201" y="3945463"/>
            <a:ext cx="3646488" cy="241300"/>
          </a:xfrm>
        </p:spPr>
        <p:txBody>
          <a:bodyPr/>
          <a:lstStyle>
            <a:lvl1pPr marL="0" indent="0">
              <a:buNone/>
              <a:defRPr sz="1200" b="1" i="0">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27" name="Text Placeholder 10">
            <a:extLst>
              <a:ext uri="{FF2B5EF4-FFF2-40B4-BE49-F238E27FC236}">
                <a16:creationId xmlns:a16="http://schemas.microsoft.com/office/drawing/2014/main" id="{82BD4E58-4705-054E-8E5B-494A8A662AAD}"/>
              </a:ext>
            </a:extLst>
          </p:cNvPr>
          <p:cNvSpPr>
            <a:spLocks noGrp="1"/>
          </p:cNvSpPr>
          <p:nvPr>
            <p:ph type="body" sz="quarter" idx="24"/>
          </p:nvPr>
        </p:nvSpPr>
        <p:spPr>
          <a:xfrm>
            <a:off x="4272756" y="3945463"/>
            <a:ext cx="3646488" cy="241300"/>
          </a:xfrm>
        </p:spPr>
        <p:txBody>
          <a:bodyPr/>
          <a:lstStyle>
            <a:lvl1pPr marL="0" indent="0">
              <a:buNone/>
              <a:defRPr sz="1200" b="1" i="0">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28" name="Text Placeholder 10">
            <a:extLst>
              <a:ext uri="{FF2B5EF4-FFF2-40B4-BE49-F238E27FC236}">
                <a16:creationId xmlns:a16="http://schemas.microsoft.com/office/drawing/2014/main" id="{0B3D0F63-6E1F-044B-BE7B-F876E84AE8DD}"/>
              </a:ext>
            </a:extLst>
          </p:cNvPr>
          <p:cNvSpPr>
            <a:spLocks noGrp="1"/>
          </p:cNvSpPr>
          <p:nvPr>
            <p:ph type="body" sz="quarter" idx="25"/>
          </p:nvPr>
        </p:nvSpPr>
        <p:spPr>
          <a:xfrm>
            <a:off x="8085339" y="3945463"/>
            <a:ext cx="3646488" cy="241300"/>
          </a:xfrm>
        </p:spPr>
        <p:txBody>
          <a:bodyPr/>
          <a:lstStyle>
            <a:lvl1pPr marL="0" indent="0">
              <a:buNone/>
              <a:defRPr sz="1200" b="1" i="0">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Tree>
    <p:extLst>
      <p:ext uri="{BB962C8B-B14F-4D97-AF65-F5344CB8AC3E}">
        <p14:creationId xmlns:p14="http://schemas.microsoft.com/office/powerpoint/2010/main" val="3673784956"/>
      </p:ext>
    </p:extLst>
  </p:cSld>
  <p:clrMapOvr>
    <a:overrideClrMapping bg1="lt1" tx1="dk1" bg2="lt2" tx2="dk2" accent1="accent1" accent2="accent2" accent3="accent3" accent4="accent4" accent5="accent5" accent6="accent6" hlink="hlink" folHlink="folHlink"/>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Four Column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85900"/>
            <a:ext cx="3045417" cy="1649186"/>
          </a:xfrm>
        </p:spPr>
        <p:txBody>
          <a:bodyPr anchor="t" anchorCtr="0">
            <a:noAutofit/>
          </a:bodyPr>
          <a:lstStyle>
            <a:lvl1pPr algn="l">
              <a:lnSpc>
                <a:spcPct val="80000"/>
              </a:lnSpc>
              <a:defRPr sz="4400">
                <a:solidFill>
                  <a:schemeClr val="tx1"/>
                </a:solidFill>
              </a:defRPr>
            </a:lvl1p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dirty="0"/>
              <a:t>©2022 </a:t>
            </a:r>
            <a:r>
              <a:rPr lang="en-US" dirty="0" err="1"/>
              <a:t>ExlService</a:t>
            </a:r>
            <a:r>
              <a:rPr lang="en-US" dirty="0"/>
              <a:t>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pic>
        <p:nvPicPr>
          <p:cNvPr id="24" name="Picture 23">
            <a:extLst>
              <a:ext uri="{FF2B5EF4-FFF2-40B4-BE49-F238E27FC236}">
                <a16:creationId xmlns:a16="http://schemas.microsoft.com/office/drawing/2014/main" id="{54BE4AA2-7A93-2244-97DF-BEAFE86FE2B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13" name="Text Placeholder 10">
            <a:extLst>
              <a:ext uri="{FF2B5EF4-FFF2-40B4-BE49-F238E27FC236}">
                <a16:creationId xmlns:a16="http://schemas.microsoft.com/office/drawing/2014/main" id="{F03A92C8-4D21-FB40-A217-7D7F8D3397FD}"/>
              </a:ext>
            </a:extLst>
          </p:cNvPr>
          <p:cNvSpPr>
            <a:spLocks noGrp="1"/>
          </p:cNvSpPr>
          <p:nvPr>
            <p:ph type="body" sz="quarter" idx="19"/>
          </p:nvPr>
        </p:nvSpPr>
        <p:spPr>
          <a:xfrm>
            <a:off x="3872856" y="1483669"/>
            <a:ext cx="2481449" cy="4648844"/>
          </a:xfrm>
        </p:spPr>
        <p:txBody>
          <a:bodyPr>
            <a:noAutofit/>
          </a:bodyPr>
          <a:lstStyle>
            <a:lvl1pPr marL="230188" indent="-230188">
              <a:spcBef>
                <a:spcPts val="0"/>
              </a:spcBef>
              <a:spcAft>
                <a:spcPts val="400"/>
              </a:spcAft>
              <a:buFont typeface="System Font Regular"/>
              <a:buChar char="–"/>
              <a:tabLst/>
              <a:defRPr sz="1400">
                <a:latin typeface="+mj-lt"/>
              </a:defRPr>
            </a:lvl1pPr>
            <a:lvl2pPr marL="230188" indent="-230188">
              <a:spcBef>
                <a:spcPts val="0"/>
              </a:spcBef>
              <a:spcAft>
                <a:spcPts val="400"/>
              </a:spcAft>
              <a:tabLst/>
              <a:defRPr sz="1400">
                <a:solidFill>
                  <a:schemeClr val="accent3"/>
                </a:solidFill>
                <a:latin typeface="+mj-lt"/>
              </a:defRPr>
            </a:lvl2pPr>
            <a:lvl3pPr marL="460375" indent="-223838">
              <a:spcBef>
                <a:spcPts val="0"/>
              </a:spcBef>
              <a:spcAft>
                <a:spcPts val="400"/>
              </a:spcAft>
              <a:tabLst/>
              <a:defRPr sz="1400">
                <a:solidFill>
                  <a:schemeClr val="accent3"/>
                </a:solidFill>
                <a:latin typeface="+mj-lt"/>
              </a:defRPr>
            </a:lvl3pPr>
            <a:lvl4pPr marL="690563" indent="-230188">
              <a:spcBef>
                <a:spcPts val="0"/>
              </a:spcBef>
              <a:spcAft>
                <a:spcPts val="400"/>
              </a:spcAft>
              <a:tabLst/>
              <a:defRPr sz="1400">
                <a:solidFill>
                  <a:schemeClr val="accent3"/>
                </a:solidFill>
                <a:latin typeface="+mj-lt"/>
              </a:defRPr>
            </a:lvl4pPr>
            <a:lvl5pPr marL="914400" indent="-211138">
              <a:spcBef>
                <a:spcPts val="0"/>
              </a:spcBef>
              <a:spcAft>
                <a:spcPts val="400"/>
              </a:spcAft>
              <a:tabLst/>
              <a:defRPr sz="14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0">
            <a:extLst>
              <a:ext uri="{FF2B5EF4-FFF2-40B4-BE49-F238E27FC236}">
                <a16:creationId xmlns:a16="http://schemas.microsoft.com/office/drawing/2014/main" id="{0A07D5EE-B3F8-AA44-8D0B-DEB1CD4DD75F}"/>
              </a:ext>
            </a:extLst>
          </p:cNvPr>
          <p:cNvSpPr>
            <a:spLocks noGrp="1"/>
          </p:cNvSpPr>
          <p:nvPr>
            <p:ph type="body" sz="quarter" idx="22"/>
          </p:nvPr>
        </p:nvSpPr>
        <p:spPr>
          <a:xfrm>
            <a:off x="6556421" y="1483669"/>
            <a:ext cx="2481449" cy="4648844"/>
          </a:xfrm>
        </p:spPr>
        <p:txBody>
          <a:bodyPr>
            <a:noAutofit/>
          </a:bodyPr>
          <a:lstStyle>
            <a:lvl1pPr marL="230188" indent="-230188">
              <a:spcBef>
                <a:spcPts val="0"/>
              </a:spcBef>
              <a:spcAft>
                <a:spcPts val="400"/>
              </a:spcAft>
              <a:buFont typeface="System Font Regular"/>
              <a:buChar char="–"/>
              <a:tabLst/>
              <a:defRPr sz="1400">
                <a:latin typeface="+mj-lt"/>
              </a:defRPr>
            </a:lvl1pPr>
            <a:lvl2pPr marL="230188" indent="-230188">
              <a:spcBef>
                <a:spcPts val="0"/>
              </a:spcBef>
              <a:spcAft>
                <a:spcPts val="400"/>
              </a:spcAft>
              <a:tabLst/>
              <a:defRPr sz="1400">
                <a:solidFill>
                  <a:schemeClr val="accent3"/>
                </a:solidFill>
                <a:latin typeface="+mj-lt"/>
              </a:defRPr>
            </a:lvl2pPr>
            <a:lvl3pPr marL="460375" indent="-223838">
              <a:spcBef>
                <a:spcPts val="0"/>
              </a:spcBef>
              <a:spcAft>
                <a:spcPts val="400"/>
              </a:spcAft>
              <a:tabLst/>
              <a:defRPr sz="1400">
                <a:solidFill>
                  <a:schemeClr val="accent3"/>
                </a:solidFill>
                <a:latin typeface="+mj-lt"/>
              </a:defRPr>
            </a:lvl3pPr>
            <a:lvl4pPr marL="690563" indent="-230188">
              <a:spcBef>
                <a:spcPts val="0"/>
              </a:spcBef>
              <a:spcAft>
                <a:spcPts val="400"/>
              </a:spcAft>
              <a:tabLst/>
              <a:defRPr sz="1400">
                <a:solidFill>
                  <a:schemeClr val="accent3"/>
                </a:solidFill>
                <a:latin typeface="+mj-lt"/>
              </a:defRPr>
            </a:lvl4pPr>
            <a:lvl5pPr marL="914400" indent="-211138">
              <a:spcBef>
                <a:spcPts val="0"/>
              </a:spcBef>
              <a:spcAft>
                <a:spcPts val="400"/>
              </a:spcAft>
              <a:tabLst/>
              <a:defRPr sz="14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10">
            <a:extLst>
              <a:ext uri="{FF2B5EF4-FFF2-40B4-BE49-F238E27FC236}">
                <a16:creationId xmlns:a16="http://schemas.microsoft.com/office/drawing/2014/main" id="{45864CBC-9FA5-F041-B465-DE00482D6D11}"/>
              </a:ext>
            </a:extLst>
          </p:cNvPr>
          <p:cNvSpPr>
            <a:spLocks noGrp="1"/>
          </p:cNvSpPr>
          <p:nvPr>
            <p:ph type="body" sz="quarter" idx="23"/>
          </p:nvPr>
        </p:nvSpPr>
        <p:spPr>
          <a:xfrm>
            <a:off x="9253238" y="1483669"/>
            <a:ext cx="2481449" cy="4648844"/>
          </a:xfrm>
        </p:spPr>
        <p:txBody>
          <a:bodyPr>
            <a:noAutofit/>
          </a:bodyPr>
          <a:lstStyle>
            <a:lvl1pPr marL="230188" indent="-230188">
              <a:spcBef>
                <a:spcPts val="0"/>
              </a:spcBef>
              <a:spcAft>
                <a:spcPts val="400"/>
              </a:spcAft>
              <a:buFont typeface="System Font Regular"/>
              <a:buChar char="–"/>
              <a:tabLst/>
              <a:defRPr sz="1400">
                <a:latin typeface="+mj-lt"/>
              </a:defRPr>
            </a:lvl1pPr>
            <a:lvl2pPr marL="230188" indent="-230188">
              <a:spcBef>
                <a:spcPts val="0"/>
              </a:spcBef>
              <a:spcAft>
                <a:spcPts val="400"/>
              </a:spcAft>
              <a:tabLst/>
              <a:defRPr sz="1400">
                <a:solidFill>
                  <a:schemeClr val="accent3"/>
                </a:solidFill>
                <a:latin typeface="+mj-lt"/>
              </a:defRPr>
            </a:lvl2pPr>
            <a:lvl3pPr marL="460375" indent="-223838">
              <a:spcBef>
                <a:spcPts val="0"/>
              </a:spcBef>
              <a:spcAft>
                <a:spcPts val="400"/>
              </a:spcAft>
              <a:tabLst/>
              <a:defRPr sz="1400">
                <a:solidFill>
                  <a:schemeClr val="accent3"/>
                </a:solidFill>
                <a:latin typeface="+mj-lt"/>
              </a:defRPr>
            </a:lvl3pPr>
            <a:lvl4pPr marL="690563" indent="-230188">
              <a:spcBef>
                <a:spcPts val="0"/>
              </a:spcBef>
              <a:spcAft>
                <a:spcPts val="400"/>
              </a:spcAft>
              <a:tabLst/>
              <a:defRPr sz="1400">
                <a:solidFill>
                  <a:schemeClr val="accent3"/>
                </a:solidFill>
                <a:latin typeface="+mj-lt"/>
              </a:defRPr>
            </a:lvl4pPr>
            <a:lvl5pPr marL="914400" indent="-211138">
              <a:spcBef>
                <a:spcPts val="0"/>
              </a:spcBef>
              <a:spcAft>
                <a:spcPts val="400"/>
              </a:spcAft>
              <a:tabLst/>
              <a:defRPr sz="14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0">
            <a:extLst>
              <a:ext uri="{FF2B5EF4-FFF2-40B4-BE49-F238E27FC236}">
                <a16:creationId xmlns:a16="http://schemas.microsoft.com/office/drawing/2014/main" id="{ECE26F75-3860-3546-85F7-4E09E38C146B}"/>
              </a:ext>
            </a:extLst>
          </p:cNvPr>
          <p:cNvSpPr>
            <a:spLocks noGrp="1"/>
          </p:cNvSpPr>
          <p:nvPr>
            <p:ph type="body" sz="quarter" idx="24"/>
          </p:nvPr>
        </p:nvSpPr>
        <p:spPr>
          <a:xfrm>
            <a:off x="457200" y="3234978"/>
            <a:ext cx="3045417" cy="2897535"/>
          </a:xfrm>
        </p:spPr>
        <p:txBody>
          <a:bodyPr>
            <a:noAutofit/>
          </a:bodyPr>
          <a:lstStyle>
            <a:lvl1pPr marL="230188" indent="-230188">
              <a:spcBef>
                <a:spcPts val="0"/>
              </a:spcBef>
              <a:spcAft>
                <a:spcPts val="400"/>
              </a:spcAft>
              <a:buFont typeface="System Font Regular"/>
              <a:buChar char="–"/>
              <a:tabLst/>
              <a:defRPr sz="1500">
                <a:latin typeface="+mj-lt"/>
              </a:defRPr>
            </a:lvl1pPr>
            <a:lvl2pPr marL="230188" indent="-230188">
              <a:spcBef>
                <a:spcPts val="0"/>
              </a:spcBef>
              <a:spcAft>
                <a:spcPts val="400"/>
              </a:spcAft>
              <a:tabLst/>
              <a:defRPr sz="1500">
                <a:solidFill>
                  <a:schemeClr val="accent3"/>
                </a:solidFill>
                <a:latin typeface="+mj-lt"/>
              </a:defRPr>
            </a:lvl2pPr>
            <a:lvl3pPr marL="460375" indent="-223838">
              <a:spcBef>
                <a:spcPts val="0"/>
              </a:spcBef>
              <a:spcAft>
                <a:spcPts val="400"/>
              </a:spcAft>
              <a:tabLst/>
              <a:defRPr sz="1500">
                <a:solidFill>
                  <a:schemeClr val="accent3"/>
                </a:solidFill>
                <a:latin typeface="+mj-lt"/>
              </a:defRPr>
            </a:lvl3pPr>
            <a:lvl4pPr marL="690563" indent="-230188">
              <a:spcBef>
                <a:spcPts val="0"/>
              </a:spcBef>
              <a:spcAft>
                <a:spcPts val="400"/>
              </a:spcAft>
              <a:tabLst/>
              <a:defRPr sz="1500">
                <a:solidFill>
                  <a:schemeClr val="accent3"/>
                </a:solidFill>
                <a:latin typeface="+mj-lt"/>
              </a:defRPr>
            </a:lvl4pPr>
            <a:lvl5pPr marL="914400"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08848667"/>
      </p:ext>
    </p:extLst>
  </p:cSld>
  <p:clrMapOvr>
    <a:overrideClrMapping bg1="lt1" tx1="dk1" bg2="lt2" tx2="dk2" accent1="accent1" accent2="accent2" accent3="accent3" accent4="accent4" accent5="accent5" accent6="accent6" hlink="hlink" folHlink="folHlink"/>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 w/ Pictur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1" y="1485900"/>
            <a:ext cx="3006916" cy="1649186"/>
          </a:xfrm>
        </p:spPr>
        <p:txBody>
          <a:bodyPr anchor="t" anchorCtr="0">
            <a:noAutofit/>
          </a:bodyPr>
          <a:lstStyle>
            <a:lvl1pPr algn="l">
              <a:lnSpc>
                <a:spcPct val="80000"/>
              </a:lnSpc>
              <a:defRPr sz="4400">
                <a:solidFill>
                  <a:schemeClr val="tx1"/>
                </a:solidFill>
              </a:defRPr>
            </a:lvl1p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dirty="0"/>
              <a:t>©2022 </a:t>
            </a:r>
            <a:r>
              <a:rPr lang="en-US" dirty="0" err="1"/>
              <a:t>ExlService</a:t>
            </a:r>
            <a:r>
              <a:rPr lang="en-US" dirty="0"/>
              <a:t>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pic>
        <p:nvPicPr>
          <p:cNvPr id="24" name="Picture 23">
            <a:extLst>
              <a:ext uri="{FF2B5EF4-FFF2-40B4-BE49-F238E27FC236}">
                <a16:creationId xmlns:a16="http://schemas.microsoft.com/office/drawing/2014/main" id="{54BE4AA2-7A93-2244-97DF-BEAFE86FE2B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4" name="Content Placeholder 3">
            <a:extLst>
              <a:ext uri="{FF2B5EF4-FFF2-40B4-BE49-F238E27FC236}">
                <a16:creationId xmlns:a16="http://schemas.microsoft.com/office/drawing/2014/main" id="{F4431BF9-4DD4-B741-825E-226AABE970A3}"/>
              </a:ext>
            </a:extLst>
          </p:cNvPr>
          <p:cNvSpPr>
            <a:spLocks noGrp="1"/>
          </p:cNvSpPr>
          <p:nvPr>
            <p:ph sz="quarter" idx="17" hasCustomPrompt="1"/>
          </p:nvPr>
        </p:nvSpPr>
        <p:spPr>
          <a:xfrm>
            <a:off x="8948738" y="1484313"/>
            <a:ext cx="2786062" cy="4648200"/>
          </a:xfrm>
        </p:spPr>
        <p:txBody>
          <a:bodyPr anchor="ctr" anchorCtr="0"/>
          <a:lstStyle>
            <a:lvl1pPr marL="0" indent="0" algn="ctr">
              <a:buNone/>
              <a:defRPr sz="1200"/>
            </a:lvl1pPr>
            <a:lvl2pPr marL="290513" indent="0">
              <a:buNone/>
              <a:defRPr/>
            </a:lvl2pPr>
            <a:lvl3pPr marL="582613" indent="0">
              <a:buNone/>
              <a:defRPr/>
            </a:lvl3pPr>
            <a:lvl4pPr marL="855663" indent="0">
              <a:buNone/>
              <a:defRPr/>
            </a:lvl4pPr>
            <a:lvl5pPr marL="1100138" indent="0">
              <a:buNone/>
              <a:defRPr/>
            </a:lvl5pPr>
          </a:lstStyle>
          <a:p>
            <a:pPr lvl="0"/>
            <a:r>
              <a:rPr lang="en-US" dirty="0"/>
              <a:t>Insert infographics within this area</a:t>
            </a:r>
          </a:p>
        </p:txBody>
      </p:sp>
      <p:cxnSp>
        <p:nvCxnSpPr>
          <p:cNvPr id="10" name="Straight Connector 9">
            <a:extLst>
              <a:ext uri="{FF2B5EF4-FFF2-40B4-BE49-F238E27FC236}">
                <a16:creationId xmlns:a16="http://schemas.microsoft.com/office/drawing/2014/main" id="{7F2620F7-0541-0B45-B341-1E1D12D1390B}"/>
              </a:ext>
            </a:extLst>
          </p:cNvPr>
          <p:cNvCxnSpPr/>
          <p:nvPr userDrawn="1"/>
        </p:nvCxnSpPr>
        <p:spPr>
          <a:xfrm>
            <a:off x="8748793" y="1483669"/>
            <a:ext cx="0" cy="464884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Text Placeholder 10">
            <a:extLst>
              <a:ext uri="{FF2B5EF4-FFF2-40B4-BE49-F238E27FC236}">
                <a16:creationId xmlns:a16="http://schemas.microsoft.com/office/drawing/2014/main" id="{136AC2DB-B5C2-3A41-A570-78C62820C2A3}"/>
              </a:ext>
            </a:extLst>
          </p:cNvPr>
          <p:cNvSpPr>
            <a:spLocks noGrp="1"/>
          </p:cNvSpPr>
          <p:nvPr>
            <p:ph type="body" sz="quarter" idx="20"/>
          </p:nvPr>
        </p:nvSpPr>
        <p:spPr>
          <a:xfrm>
            <a:off x="3872856" y="1483668"/>
            <a:ext cx="4675989" cy="4648199"/>
          </a:xfrm>
        </p:spPr>
        <p:txBody>
          <a:bodyPr>
            <a:noAutofit/>
          </a:bodyPr>
          <a:lstStyle>
            <a:lvl1pPr marL="230188" indent="-230188">
              <a:spcBef>
                <a:spcPts val="0"/>
              </a:spcBef>
              <a:spcAft>
                <a:spcPts val="400"/>
              </a:spcAft>
              <a:buFont typeface="System Font Regular"/>
              <a:buChar char="–"/>
              <a:tabLst/>
              <a:defRPr sz="1400">
                <a:latin typeface="+mj-lt"/>
              </a:defRPr>
            </a:lvl1pPr>
            <a:lvl2pPr marL="230188" indent="-230188">
              <a:spcBef>
                <a:spcPts val="0"/>
              </a:spcBef>
              <a:spcAft>
                <a:spcPts val="400"/>
              </a:spcAft>
              <a:tabLst/>
              <a:defRPr sz="1400">
                <a:solidFill>
                  <a:schemeClr val="accent3"/>
                </a:solidFill>
                <a:latin typeface="+mj-lt"/>
              </a:defRPr>
            </a:lvl2pPr>
            <a:lvl3pPr marL="460375" indent="-223838">
              <a:spcBef>
                <a:spcPts val="0"/>
              </a:spcBef>
              <a:spcAft>
                <a:spcPts val="400"/>
              </a:spcAft>
              <a:tabLst/>
              <a:defRPr sz="1400">
                <a:solidFill>
                  <a:schemeClr val="accent3"/>
                </a:solidFill>
                <a:latin typeface="+mj-lt"/>
              </a:defRPr>
            </a:lvl3pPr>
            <a:lvl4pPr marL="690563" indent="-230188">
              <a:spcBef>
                <a:spcPts val="0"/>
              </a:spcBef>
              <a:spcAft>
                <a:spcPts val="400"/>
              </a:spcAft>
              <a:tabLst/>
              <a:defRPr sz="1400">
                <a:solidFill>
                  <a:schemeClr val="accent3"/>
                </a:solidFill>
                <a:latin typeface="+mj-lt"/>
              </a:defRPr>
            </a:lvl4pPr>
            <a:lvl5pPr marL="914400" indent="-211138">
              <a:spcBef>
                <a:spcPts val="0"/>
              </a:spcBef>
              <a:spcAft>
                <a:spcPts val="400"/>
              </a:spcAft>
              <a:tabLst/>
              <a:defRPr sz="14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0">
            <a:extLst>
              <a:ext uri="{FF2B5EF4-FFF2-40B4-BE49-F238E27FC236}">
                <a16:creationId xmlns:a16="http://schemas.microsoft.com/office/drawing/2014/main" id="{824F38BC-D9BA-9143-A602-F90DC3AFC8FC}"/>
              </a:ext>
            </a:extLst>
          </p:cNvPr>
          <p:cNvSpPr>
            <a:spLocks noGrp="1"/>
          </p:cNvSpPr>
          <p:nvPr>
            <p:ph type="body" sz="quarter" idx="19"/>
          </p:nvPr>
        </p:nvSpPr>
        <p:spPr>
          <a:xfrm>
            <a:off x="457201" y="3234978"/>
            <a:ext cx="3006916" cy="2897535"/>
          </a:xfrm>
        </p:spPr>
        <p:txBody>
          <a:bodyPr>
            <a:noAutofit/>
          </a:bodyPr>
          <a:lstStyle>
            <a:lvl1pPr marL="230188" indent="-230188">
              <a:spcBef>
                <a:spcPts val="0"/>
              </a:spcBef>
              <a:spcAft>
                <a:spcPts val="400"/>
              </a:spcAft>
              <a:buFont typeface="System Font Regular"/>
              <a:buChar char="–"/>
              <a:tabLst/>
              <a:defRPr sz="1500">
                <a:latin typeface="+mj-lt"/>
              </a:defRPr>
            </a:lvl1pPr>
            <a:lvl2pPr marL="230188" indent="-230188">
              <a:spcBef>
                <a:spcPts val="0"/>
              </a:spcBef>
              <a:spcAft>
                <a:spcPts val="400"/>
              </a:spcAft>
              <a:tabLst/>
              <a:defRPr sz="1500">
                <a:solidFill>
                  <a:schemeClr val="accent3"/>
                </a:solidFill>
                <a:latin typeface="+mj-lt"/>
              </a:defRPr>
            </a:lvl2pPr>
            <a:lvl3pPr marL="460375" indent="-223838">
              <a:spcBef>
                <a:spcPts val="0"/>
              </a:spcBef>
              <a:spcAft>
                <a:spcPts val="400"/>
              </a:spcAft>
              <a:tabLst/>
              <a:defRPr sz="1500">
                <a:solidFill>
                  <a:schemeClr val="accent3"/>
                </a:solidFill>
                <a:latin typeface="+mj-lt"/>
              </a:defRPr>
            </a:lvl3pPr>
            <a:lvl4pPr marL="690563" indent="-230188">
              <a:spcBef>
                <a:spcPts val="0"/>
              </a:spcBef>
              <a:spcAft>
                <a:spcPts val="400"/>
              </a:spcAft>
              <a:tabLst/>
              <a:defRPr sz="1500">
                <a:solidFill>
                  <a:schemeClr val="accent3"/>
                </a:solidFill>
                <a:latin typeface="+mj-lt"/>
              </a:defRPr>
            </a:lvl4pPr>
            <a:lvl5pPr marL="914400"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1348073"/>
      </p:ext>
    </p:extLst>
  </p:cSld>
  <p:clrMapOvr>
    <a:overrideClrMapping bg1="lt1" tx1="dk1" bg2="lt2" tx2="dk2" accent1="accent1" accent2="accent2" accent3="accent3" accent4="accent4" accent5="accent5" accent6="accent6" hlink="hlink" folHlink="folHlink"/>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One Column w/ Pictur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85900"/>
            <a:ext cx="3192651" cy="1649186"/>
          </a:xfrm>
        </p:spPr>
        <p:txBody>
          <a:bodyPr anchor="t" anchorCtr="0">
            <a:noAutofit/>
          </a:bodyPr>
          <a:lstStyle>
            <a:lvl1pPr algn="l">
              <a:lnSpc>
                <a:spcPct val="80000"/>
              </a:lnSpc>
              <a:defRPr sz="4400">
                <a:solidFill>
                  <a:schemeClr val="tx1"/>
                </a:solidFill>
              </a:defRPr>
            </a:lvl1p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dirty="0"/>
              <a:t>©2022Exl Service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pic>
        <p:nvPicPr>
          <p:cNvPr id="24" name="Picture 23">
            <a:extLst>
              <a:ext uri="{FF2B5EF4-FFF2-40B4-BE49-F238E27FC236}">
                <a16:creationId xmlns:a16="http://schemas.microsoft.com/office/drawing/2014/main" id="{54BE4AA2-7A93-2244-97DF-BEAFE86FE2B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4" name="Content Placeholder 3">
            <a:extLst>
              <a:ext uri="{FF2B5EF4-FFF2-40B4-BE49-F238E27FC236}">
                <a16:creationId xmlns:a16="http://schemas.microsoft.com/office/drawing/2014/main" id="{F4431BF9-4DD4-B741-825E-226AABE970A3}"/>
              </a:ext>
            </a:extLst>
          </p:cNvPr>
          <p:cNvSpPr>
            <a:spLocks noGrp="1"/>
          </p:cNvSpPr>
          <p:nvPr>
            <p:ph sz="quarter" idx="17" hasCustomPrompt="1"/>
          </p:nvPr>
        </p:nvSpPr>
        <p:spPr>
          <a:xfrm>
            <a:off x="8948738" y="1484313"/>
            <a:ext cx="2786062" cy="4648200"/>
          </a:xfrm>
        </p:spPr>
        <p:txBody>
          <a:bodyPr anchor="ctr" anchorCtr="0"/>
          <a:lstStyle>
            <a:lvl1pPr marL="0" indent="0" algn="ctr">
              <a:buNone/>
              <a:defRPr sz="1200"/>
            </a:lvl1pPr>
            <a:lvl2pPr marL="290513" indent="0">
              <a:buNone/>
              <a:defRPr/>
            </a:lvl2pPr>
            <a:lvl3pPr marL="582613" indent="0">
              <a:buNone/>
              <a:defRPr/>
            </a:lvl3pPr>
            <a:lvl4pPr marL="855663" indent="0">
              <a:buNone/>
              <a:defRPr/>
            </a:lvl4pPr>
            <a:lvl5pPr marL="1100138" indent="0">
              <a:buNone/>
              <a:defRPr/>
            </a:lvl5pPr>
          </a:lstStyle>
          <a:p>
            <a:pPr lvl="0"/>
            <a:r>
              <a:rPr lang="en-US" dirty="0"/>
              <a:t>Insert infographics within this area</a:t>
            </a:r>
          </a:p>
        </p:txBody>
      </p:sp>
      <p:cxnSp>
        <p:nvCxnSpPr>
          <p:cNvPr id="10" name="Straight Connector 9">
            <a:extLst>
              <a:ext uri="{FF2B5EF4-FFF2-40B4-BE49-F238E27FC236}">
                <a16:creationId xmlns:a16="http://schemas.microsoft.com/office/drawing/2014/main" id="{7F2620F7-0541-0B45-B341-1E1D12D1390B}"/>
              </a:ext>
            </a:extLst>
          </p:cNvPr>
          <p:cNvCxnSpPr/>
          <p:nvPr userDrawn="1"/>
        </p:nvCxnSpPr>
        <p:spPr>
          <a:xfrm>
            <a:off x="8748793" y="1483669"/>
            <a:ext cx="0" cy="464884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 name="Content Placeholder 3">
            <a:extLst>
              <a:ext uri="{FF2B5EF4-FFF2-40B4-BE49-F238E27FC236}">
                <a16:creationId xmlns:a16="http://schemas.microsoft.com/office/drawing/2014/main" id="{8D6F557C-3C26-B547-B21C-88ADA188DD02}"/>
              </a:ext>
            </a:extLst>
          </p:cNvPr>
          <p:cNvSpPr>
            <a:spLocks noGrp="1"/>
          </p:cNvSpPr>
          <p:nvPr>
            <p:ph sz="quarter" idx="18" hasCustomPrompt="1"/>
          </p:nvPr>
        </p:nvSpPr>
        <p:spPr>
          <a:xfrm>
            <a:off x="3865293" y="1484313"/>
            <a:ext cx="4702140" cy="4648200"/>
          </a:xfrm>
        </p:spPr>
        <p:txBody>
          <a:bodyPr anchor="ctr" anchorCtr="0"/>
          <a:lstStyle>
            <a:lvl1pPr marL="0" indent="0" algn="ctr">
              <a:buNone/>
              <a:defRPr sz="1200"/>
            </a:lvl1pPr>
            <a:lvl2pPr marL="290513" indent="0">
              <a:buNone/>
              <a:defRPr/>
            </a:lvl2pPr>
            <a:lvl3pPr marL="582613" indent="0">
              <a:buNone/>
              <a:defRPr/>
            </a:lvl3pPr>
            <a:lvl4pPr marL="855663" indent="0">
              <a:buNone/>
              <a:defRPr/>
            </a:lvl4pPr>
            <a:lvl5pPr marL="1100138" indent="0">
              <a:buNone/>
              <a:defRPr/>
            </a:lvl5pPr>
          </a:lstStyle>
          <a:p>
            <a:pPr lvl="0"/>
            <a:r>
              <a:rPr lang="en-US" dirty="0"/>
              <a:t>Insert infographics within this area</a:t>
            </a:r>
          </a:p>
        </p:txBody>
      </p:sp>
      <p:sp>
        <p:nvSpPr>
          <p:cNvPr id="12" name="Text Placeholder 10">
            <a:extLst>
              <a:ext uri="{FF2B5EF4-FFF2-40B4-BE49-F238E27FC236}">
                <a16:creationId xmlns:a16="http://schemas.microsoft.com/office/drawing/2014/main" id="{6A6C5533-0E3B-4A43-98F3-7F2AE6EEEA6D}"/>
              </a:ext>
            </a:extLst>
          </p:cNvPr>
          <p:cNvSpPr>
            <a:spLocks noGrp="1"/>
          </p:cNvSpPr>
          <p:nvPr>
            <p:ph type="body" sz="quarter" idx="19"/>
          </p:nvPr>
        </p:nvSpPr>
        <p:spPr>
          <a:xfrm>
            <a:off x="457200" y="3234978"/>
            <a:ext cx="3192651" cy="2897535"/>
          </a:xfrm>
        </p:spPr>
        <p:txBody>
          <a:bodyPr>
            <a:noAutofit/>
          </a:bodyPr>
          <a:lstStyle>
            <a:lvl1pPr marL="230188" indent="-230188">
              <a:spcBef>
                <a:spcPts val="0"/>
              </a:spcBef>
              <a:spcAft>
                <a:spcPts val="400"/>
              </a:spcAft>
              <a:buFont typeface="System Font Regular"/>
              <a:buChar char="–"/>
              <a:tabLst/>
              <a:defRPr sz="1500">
                <a:latin typeface="+mj-lt"/>
              </a:defRPr>
            </a:lvl1pPr>
            <a:lvl2pPr marL="230188" indent="-230188">
              <a:spcBef>
                <a:spcPts val="0"/>
              </a:spcBef>
              <a:spcAft>
                <a:spcPts val="400"/>
              </a:spcAft>
              <a:tabLst/>
              <a:defRPr sz="1500">
                <a:solidFill>
                  <a:schemeClr val="accent3"/>
                </a:solidFill>
                <a:latin typeface="+mj-lt"/>
              </a:defRPr>
            </a:lvl2pPr>
            <a:lvl3pPr marL="460375" indent="-223838">
              <a:spcBef>
                <a:spcPts val="0"/>
              </a:spcBef>
              <a:spcAft>
                <a:spcPts val="400"/>
              </a:spcAft>
              <a:tabLst/>
              <a:defRPr sz="1500">
                <a:solidFill>
                  <a:schemeClr val="accent3"/>
                </a:solidFill>
                <a:latin typeface="+mj-lt"/>
              </a:defRPr>
            </a:lvl3pPr>
            <a:lvl4pPr marL="690563" indent="-230188">
              <a:spcBef>
                <a:spcPts val="0"/>
              </a:spcBef>
              <a:spcAft>
                <a:spcPts val="400"/>
              </a:spcAft>
              <a:tabLst/>
              <a:defRPr sz="1500">
                <a:solidFill>
                  <a:schemeClr val="accent3"/>
                </a:solidFill>
                <a:latin typeface="+mj-lt"/>
              </a:defRPr>
            </a:lvl4pPr>
            <a:lvl5pPr marL="914400"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89110155"/>
      </p:ext>
    </p:extLst>
  </p:cSld>
  <p:clrMapOvr>
    <a:overrideClrMapping bg1="lt1" tx1="dk1" bg2="lt2" tx2="dk2" accent1="accent1" accent2="accent2" accent3="accent3" accent4="accent4" accent5="accent5" accent6="accent6" hlink="hlink" folHlink="folHlink"/>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Content w/ gray top">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022A485-3031-104C-93B7-435966E4994D}"/>
              </a:ext>
            </a:extLst>
          </p:cNvPr>
          <p:cNvSpPr/>
          <p:nvPr userDrawn="1"/>
        </p:nvSpPr>
        <p:spPr>
          <a:xfrm>
            <a:off x="0" y="0"/>
            <a:ext cx="12192000" cy="2844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457200" y="3302000"/>
            <a:ext cx="5638800" cy="1598774"/>
          </a:xfrm>
        </p:spPr>
        <p:txBody>
          <a:bodyPr anchor="t" anchorCtr="0">
            <a:noAutofit/>
          </a:bodyPr>
          <a:lstStyle>
            <a:lvl1pPr algn="l">
              <a:lnSpc>
                <a:spcPct val="80000"/>
              </a:lnSpc>
              <a:defRPr sz="4400">
                <a:solidFill>
                  <a:schemeClr val="tx1"/>
                </a:solidFill>
              </a:defRPr>
            </a:lvl1pPr>
          </a:lstStyle>
          <a:p>
            <a:r>
              <a:rPr lang="en-US" dirty="0"/>
              <a:t>Click to edit </a:t>
            </a:r>
            <a:br>
              <a:rPr lang="en-US" dirty="0"/>
            </a:br>
            <a:r>
              <a:rPr lang="en-US" dirty="0"/>
              <a:t>Master </a:t>
            </a:r>
            <a:br>
              <a:rPr lang="en-US" dirty="0"/>
            </a:br>
            <a:r>
              <a:rPr lang="en-US" dirty="0"/>
              <a:t>title style</a:t>
            </a:r>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dirty="0"/>
              <a:t>©2022Exl Service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pic>
        <p:nvPicPr>
          <p:cNvPr id="24" name="Picture 23">
            <a:extLst>
              <a:ext uri="{FF2B5EF4-FFF2-40B4-BE49-F238E27FC236}">
                <a16:creationId xmlns:a16="http://schemas.microsoft.com/office/drawing/2014/main" id="{54BE4AA2-7A93-2244-97DF-BEAFE86FE2B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14" name="Text Placeholder 13">
            <a:extLst>
              <a:ext uri="{FF2B5EF4-FFF2-40B4-BE49-F238E27FC236}">
                <a16:creationId xmlns:a16="http://schemas.microsoft.com/office/drawing/2014/main" id="{B3583DCB-C2A9-8D44-82F4-C2F87B09BE52}"/>
              </a:ext>
            </a:extLst>
          </p:cNvPr>
          <p:cNvSpPr>
            <a:spLocks noGrp="1"/>
          </p:cNvSpPr>
          <p:nvPr>
            <p:ph type="body" sz="quarter" idx="15"/>
          </p:nvPr>
        </p:nvSpPr>
        <p:spPr>
          <a:xfrm>
            <a:off x="457200" y="1387475"/>
            <a:ext cx="3549650" cy="636534"/>
          </a:xfrm>
        </p:spPr>
        <p:txBody>
          <a:bodyPr/>
          <a:lstStyle>
            <a:lvl1pPr marL="0" indent="0">
              <a:buNone/>
              <a:defRPr sz="4400">
                <a:solidFill>
                  <a:schemeClr val="tx1"/>
                </a:solidFill>
                <a:latin typeface="+mj-lt"/>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17" name="Text Placeholder 13">
            <a:extLst>
              <a:ext uri="{FF2B5EF4-FFF2-40B4-BE49-F238E27FC236}">
                <a16:creationId xmlns:a16="http://schemas.microsoft.com/office/drawing/2014/main" id="{CD5564F4-F564-D243-90A4-29A81E8B1643}"/>
              </a:ext>
            </a:extLst>
          </p:cNvPr>
          <p:cNvSpPr>
            <a:spLocks noGrp="1"/>
          </p:cNvSpPr>
          <p:nvPr>
            <p:ph type="body" sz="quarter" idx="16"/>
          </p:nvPr>
        </p:nvSpPr>
        <p:spPr>
          <a:xfrm>
            <a:off x="4320283" y="1387475"/>
            <a:ext cx="3549650" cy="636534"/>
          </a:xfrm>
        </p:spPr>
        <p:txBody>
          <a:bodyPr/>
          <a:lstStyle>
            <a:lvl1pPr marL="0" indent="0">
              <a:buNone/>
              <a:defRPr sz="4400">
                <a:solidFill>
                  <a:schemeClr val="tx1"/>
                </a:solidFill>
                <a:latin typeface="+mj-lt"/>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18" name="Text Placeholder 13">
            <a:extLst>
              <a:ext uri="{FF2B5EF4-FFF2-40B4-BE49-F238E27FC236}">
                <a16:creationId xmlns:a16="http://schemas.microsoft.com/office/drawing/2014/main" id="{029C3C3B-98EF-4B44-BB0A-8940FAB64FCD}"/>
              </a:ext>
            </a:extLst>
          </p:cNvPr>
          <p:cNvSpPr>
            <a:spLocks noGrp="1"/>
          </p:cNvSpPr>
          <p:nvPr>
            <p:ph type="body" sz="quarter" idx="17"/>
          </p:nvPr>
        </p:nvSpPr>
        <p:spPr>
          <a:xfrm>
            <a:off x="8183365" y="1387475"/>
            <a:ext cx="3549650" cy="636534"/>
          </a:xfrm>
        </p:spPr>
        <p:txBody>
          <a:bodyPr/>
          <a:lstStyle>
            <a:lvl1pPr marL="0" indent="0">
              <a:buNone/>
              <a:defRPr sz="4400">
                <a:solidFill>
                  <a:schemeClr val="tx1"/>
                </a:solidFill>
                <a:latin typeface="+mj-lt"/>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19" name="Text Placeholder 5">
            <a:extLst>
              <a:ext uri="{FF2B5EF4-FFF2-40B4-BE49-F238E27FC236}">
                <a16:creationId xmlns:a16="http://schemas.microsoft.com/office/drawing/2014/main" id="{73B81C94-B4A5-5B45-9AF6-02EAAAE1B2ED}"/>
              </a:ext>
            </a:extLst>
          </p:cNvPr>
          <p:cNvSpPr>
            <a:spLocks noGrp="1"/>
          </p:cNvSpPr>
          <p:nvPr>
            <p:ph type="body" sz="quarter" idx="18"/>
          </p:nvPr>
        </p:nvSpPr>
        <p:spPr>
          <a:xfrm>
            <a:off x="457200" y="2085654"/>
            <a:ext cx="3549650" cy="447525"/>
          </a:xfrm>
        </p:spPr>
        <p:txBody>
          <a:bodyPr/>
          <a:lstStyle>
            <a:lvl1pPr marL="0" indent="0">
              <a:spcBef>
                <a:spcPts val="0"/>
              </a:spcBef>
              <a:spcAft>
                <a:spcPts val="0"/>
              </a:spcAft>
              <a:buNone/>
              <a:defRPr sz="1500" b="0" i="0">
                <a:latin typeface="+mj-lt"/>
                <a:cs typeface="Calibri" panose="020F0502020204030204" pitchFamily="34" charset="0"/>
              </a:defRPr>
            </a:lvl1pPr>
            <a:lvl2pPr marL="228600" indent="-222250">
              <a:spcBef>
                <a:spcPts val="0"/>
              </a:spcBef>
              <a:spcAft>
                <a:spcPts val="0"/>
              </a:spcAft>
              <a:tabLst/>
              <a:defRPr sz="1500">
                <a:latin typeface="+mj-lt"/>
              </a:defRPr>
            </a:lvl2pPr>
            <a:lvl3pPr marL="519113" indent="-274638">
              <a:spcBef>
                <a:spcPts val="0"/>
              </a:spcBef>
              <a:spcAft>
                <a:spcPts val="0"/>
              </a:spcAft>
              <a:tabLst/>
              <a:defRPr sz="1500">
                <a:latin typeface="+mj-lt"/>
              </a:defRPr>
            </a:lvl3pPr>
            <a:lvl4pPr marL="803275" indent="-238125">
              <a:spcBef>
                <a:spcPts val="0"/>
              </a:spcBef>
              <a:spcAft>
                <a:spcPts val="0"/>
              </a:spcAft>
              <a:tabLst/>
              <a:defRPr sz="1500">
                <a:latin typeface="+mj-lt"/>
              </a:defRPr>
            </a:lvl4pPr>
            <a:lvl5pPr marL="1085850" indent="-276225">
              <a:spcBef>
                <a:spcPts val="0"/>
              </a:spcBef>
              <a:spcAft>
                <a:spcPts val="0"/>
              </a:spcAft>
              <a:tabLst/>
              <a:defRPr sz="1500">
                <a:latin typeface="+mj-lt"/>
              </a:defRPr>
            </a:lvl5pPr>
          </a:lstStyle>
          <a:p>
            <a:pPr lvl="0"/>
            <a:r>
              <a:rPr lang="en-US"/>
              <a:t>Edit Master text styles</a:t>
            </a:r>
          </a:p>
        </p:txBody>
      </p:sp>
      <p:sp>
        <p:nvSpPr>
          <p:cNvPr id="20" name="Text Placeholder 5">
            <a:extLst>
              <a:ext uri="{FF2B5EF4-FFF2-40B4-BE49-F238E27FC236}">
                <a16:creationId xmlns:a16="http://schemas.microsoft.com/office/drawing/2014/main" id="{C134E51F-B9D7-714C-A962-DAC3EA7E9B3B}"/>
              </a:ext>
            </a:extLst>
          </p:cNvPr>
          <p:cNvSpPr>
            <a:spLocks noGrp="1"/>
          </p:cNvSpPr>
          <p:nvPr>
            <p:ph type="body" sz="quarter" idx="19"/>
          </p:nvPr>
        </p:nvSpPr>
        <p:spPr>
          <a:xfrm>
            <a:off x="4310008" y="2085654"/>
            <a:ext cx="3549650" cy="447525"/>
          </a:xfrm>
        </p:spPr>
        <p:txBody>
          <a:bodyPr/>
          <a:lstStyle>
            <a:lvl1pPr marL="0" indent="0">
              <a:spcBef>
                <a:spcPts val="0"/>
              </a:spcBef>
              <a:spcAft>
                <a:spcPts val="0"/>
              </a:spcAft>
              <a:buNone/>
              <a:defRPr sz="1500" b="0" i="0">
                <a:latin typeface="+mj-lt"/>
                <a:cs typeface="Calibri" panose="020F0502020204030204" pitchFamily="34" charset="0"/>
              </a:defRPr>
            </a:lvl1pPr>
            <a:lvl2pPr marL="228600" indent="-222250">
              <a:spcBef>
                <a:spcPts val="0"/>
              </a:spcBef>
              <a:spcAft>
                <a:spcPts val="0"/>
              </a:spcAft>
              <a:tabLst/>
              <a:defRPr sz="1500">
                <a:latin typeface="+mj-lt"/>
              </a:defRPr>
            </a:lvl2pPr>
            <a:lvl3pPr marL="519113" indent="-274638">
              <a:spcBef>
                <a:spcPts val="0"/>
              </a:spcBef>
              <a:spcAft>
                <a:spcPts val="0"/>
              </a:spcAft>
              <a:tabLst/>
              <a:defRPr sz="1500">
                <a:latin typeface="+mj-lt"/>
              </a:defRPr>
            </a:lvl3pPr>
            <a:lvl4pPr marL="803275" indent="-238125">
              <a:spcBef>
                <a:spcPts val="0"/>
              </a:spcBef>
              <a:spcAft>
                <a:spcPts val="0"/>
              </a:spcAft>
              <a:tabLst/>
              <a:defRPr sz="1500">
                <a:latin typeface="+mj-lt"/>
              </a:defRPr>
            </a:lvl4pPr>
            <a:lvl5pPr marL="1085850" indent="-276225">
              <a:spcBef>
                <a:spcPts val="0"/>
              </a:spcBef>
              <a:spcAft>
                <a:spcPts val="0"/>
              </a:spcAft>
              <a:tabLst/>
              <a:defRPr sz="1500">
                <a:latin typeface="+mj-lt"/>
              </a:defRPr>
            </a:lvl5pPr>
          </a:lstStyle>
          <a:p>
            <a:pPr lvl="0"/>
            <a:r>
              <a:rPr lang="en-US"/>
              <a:t>Edit Master text styles</a:t>
            </a:r>
          </a:p>
        </p:txBody>
      </p:sp>
      <p:sp>
        <p:nvSpPr>
          <p:cNvPr id="21" name="Text Placeholder 5">
            <a:extLst>
              <a:ext uri="{FF2B5EF4-FFF2-40B4-BE49-F238E27FC236}">
                <a16:creationId xmlns:a16="http://schemas.microsoft.com/office/drawing/2014/main" id="{B8FBFB3F-D200-8E45-A44B-EBD239092EB0}"/>
              </a:ext>
            </a:extLst>
          </p:cNvPr>
          <p:cNvSpPr>
            <a:spLocks noGrp="1"/>
          </p:cNvSpPr>
          <p:nvPr>
            <p:ph type="body" sz="quarter" idx="20"/>
          </p:nvPr>
        </p:nvSpPr>
        <p:spPr>
          <a:xfrm>
            <a:off x="8173092" y="2085654"/>
            <a:ext cx="3549650" cy="447525"/>
          </a:xfrm>
        </p:spPr>
        <p:txBody>
          <a:bodyPr/>
          <a:lstStyle>
            <a:lvl1pPr marL="0" indent="0">
              <a:spcBef>
                <a:spcPts val="0"/>
              </a:spcBef>
              <a:spcAft>
                <a:spcPts val="0"/>
              </a:spcAft>
              <a:buNone/>
              <a:defRPr sz="1500" b="0" i="0">
                <a:latin typeface="+mj-lt"/>
                <a:cs typeface="Calibri" panose="020F0502020204030204" pitchFamily="34" charset="0"/>
              </a:defRPr>
            </a:lvl1pPr>
            <a:lvl2pPr marL="228600" indent="-222250">
              <a:spcBef>
                <a:spcPts val="0"/>
              </a:spcBef>
              <a:spcAft>
                <a:spcPts val="0"/>
              </a:spcAft>
              <a:tabLst/>
              <a:defRPr sz="1500">
                <a:latin typeface="+mj-lt"/>
              </a:defRPr>
            </a:lvl2pPr>
            <a:lvl3pPr marL="519113" indent="-274638">
              <a:spcBef>
                <a:spcPts val="0"/>
              </a:spcBef>
              <a:spcAft>
                <a:spcPts val="0"/>
              </a:spcAft>
              <a:tabLst/>
              <a:defRPr sz="1500">
                <a:latin typeface="+mj-lt"/>
              </a:defRPr>
            </a:lvl3pPr>
            <a:lvl4pPr marL="803275" indent="-238125">
              <a:spcBef>
                <a:spcPts val="0"/>
              </a:spcBef>
              <a:spcAft>
                <a:spcPts val="0"/>
              </a:spcAft>
              <a:tabLst/>
              <a:defRPr sz="1500">
                <a:latin typeface="+mj-lt"/>
              </a:defRPr>
            </a:lvl4pPr>
            <a:lvl5pPr marL="1085850" indent="-276225">
              <a:spcBef>
                <a:spcPts val="0"/>
              </a:spcBef>
              <a:spcAft>
                <a:spcPts val="0"/>
              </a:spcAft>
              <a:tabLst/>
              <a:defRPr sz="1500">
                <a:latin typeface="+mj-lt"/>
              </a:defRPr>
            </a:lvl5pPr>
          </a:lstStyle>
          <a:p>
            <a:pPr lvl="0"/>
            <a:r>
              <a:rPr lang="en-US"/>
              <a:t>Edit Master text styles</a:t>
            </a:r>
          </a:p>
        </p:txBody>
      </p:sp>
      <p:sp>
        <p:nvSpPr>
          <p:cNvPr id="15" name="Text Placeholder 10">
            <a:extLst>
              <a:ext uri="{FF2B5EF4-FFF2-40B4-BE49-F238E27FC236}">
                <a16:creationId xmlns:a16="http://schemas.microsoft.com/office/drawing/2014/main" id="{DB9533FB-101C-564C-A9B2-8BBC8342D8CB}"/>
              </a:ext>
            </a:extLst>
          </p:cNvPr>
          <p:cNvSpPr>
            <a:spLocks noGrp="1"/>
          </p:cNvSpPr>
          <p:nvPr>
            <p:ph type="body" sz="quarter" idx="21"/>
          </p:nvPr>
        </p:nvSpPr>
        <p:spPr>
          <a:xfrm>
            <a:off x="457200" y="5001689"/>
            <a:ext cx="5638800" cy="1240085"/>
          </a:xfrm>
        </p:spPr>
        <p:txBody>
          <a:bodyPr>
            <a:noAutofit/>
          </a:bodyPr>
          <a:lstStyle>
            <a:lvl1pPr marL="230188" indent="-230188">
              <a:spcBef>
                <a:spcPts val="0"/>
              </a:spcBef>
              <a:spcAft>
                <a:spcPts val="400"/>
              </a:spcAft>
              <a:buFont typeface="System Font Regular"/>
              <a:buChar char="–"/>
              <a:tabLst/>
              <a:defRPr sz="1500">
                <a:latin typeface="+mj-lt"/>
              </a:defRPr>
            </a:lvl1pPr>
            <a:lvl2pPr marL="230188" indent="-230188">
              <a:spcBef>
                <a:spcPts val="0"/>
              </a:spcBef>
              <a:spcAft>
                <a:spcPts val="400"/>
              </a:spcAft>
              <a:tabLst/>
              <a:defRPr sz="1500">
                <a:solidFill>
                  <a:schemeClr val="accent3"/>
                </a:solidFill>
                <a:latin typeface="+mj-lt"/>
              </a:defRPr>
            </a:lvl2pPr>
            <a:lvl3pPr marL="460375" indent="-223838">
              <a:spcBef>
                <a:spcPts val="0"/>
              </a:spcBef>
              <a:spcAft>
                <a:spcPts val="400"/>
              </a:spcAft>
              <a:tabLst/>
              <a:defRPr sz="1500">
                <a:solidFill>
                  <a:schemeClr val="accent3"/>
                </a:solidFill>
                <a:latin typeface="+mj-lt"/>
              </a:defRPr>
            </a:lvl3pPr>
            <a:lvl4pPr marL="690563" indent="-230188">
              <a:spcBef>
                <a:spcPts val="0"/>
              </a:spcBef>
              <a:spcAft>
                <a:spcPts val="400"/>
              </a:spcAft>
              <a:tabLst/>
              <a:defRPr sz="1500">
                <a:solidFill>
                  <a:schemeClr val="accent3"/>
                </a:solidFill>
                <a:latin typeface="+mj-lt"/>
              </a:defRPr>
            </a:lvl4pPr>
            <a:lvl5pPr marL="914400"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09134821"/>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grpSp>
        <p:nvGrpSpPr>
          <p:cNvPr id="11" name="Group 10"/>
          <p:cNvGrpSpPr/>
          <p:nvPr/>
        </p:nvGrpSpPr>
        <p:grpSpPr>
          <a:xfrm>
            <a:off x="6260951" y="6558701"/>
            <a:ext cx="5931049" cy="299299"/>
            <a:chOff x="6260951" y="6558701"/>
            <a:chExt cx="5931049" cy="299299"/>
          </a:xfrm>
        </p:grpSpPr>
        <p:sp>
          <p:nvSpPr>
            <p:cNvPr id="12"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userDrawn="1"/>
          </p:nvGrpSpPr>
          <p:grpSpPr>
            <a:xfrm>
              <a:off x="8799513" y="6615920"/>
              <a:ext cx="2703555" cy="162839"/>
              <a:chOff x="8799513" y="6615920"/>
              <a:chExt cx="2703555" cy="162839"/>
            </a:xfrm>
          </p:grpSpPr>
          <p:cxnSp>
            <p:nvCxnSpPr>
              <p:cNvPr id="14" name="Straight Connector 13"/>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marL="685800" indent="-228600">
              <a:buClr>
                <a:schemeClr val="tx1"/>
              </a:buClr>
              <a:buFont typeface="Arial" pitchFamily="34" charset="0"/>
              <a:buChar char="-"/>
              <a:defRPr/>
            </a:lvl2pPr>
            <a:lvl3pPr marL="1087438" indent="-173038">
              <a:defRPr/>
            </a:lvl3pPr>
            <a:lvl4pPr marL="1539875" indent="-168275">
              <a:defRPr/>
            </a:lvl4pPr>
            <a:lvl5pPr marL="2001838" indent="-17303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22" name="TextBox 21"/>
          <p:cNvSpPr txBox="1"/>
          <p:nvPr/>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July 22, 2024</a:t>
            </a:fld>
            <a:endParaRPr lang="en-US" sz="900" dirty="0">
              <a:solidFill>
                <a:schemeClr val="bg1"/>
              </a:solidFill>
            </a:endParaRPr>
          </a:p>
        </p:txBody>
      </p:sp>
      <p:sp>
        <p:nvSpPr>
          <p:cNvPr id="23" name="TextBox 22"/>
          <p:cNvSpPr txBox="1"/>
          <p:nvPr/>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a:solidFill>
                <a:schemeClr val="bg1"/>
              </a:solidFill>
            </a:endParaRPr>
          </a:p>
        </p:txBody>
      </p:sp>
      <p:sp>
        <p:nvSpPr>
          <p:cNvPr id="24" name="TextBox 23"/>
          <p:cNvSpPr txBox="1"/>
          <p:nvPr/>
        </p:nvSpPr>
        <p:spPr>
          <a:xfrm>
            <a:off x="9128072" y="6648872"/>
            <a:ext cx="2079575" cy="138499"/>
          </a:xfrm>
          <a:prstGeom prst="rect">
            <a:avLst/>
          </a:prstGeom>
          <a:noFill/>
        </p:spPr>
        <p:txBody>
          <a:bodyPr wrap="square" lIns="0" tIns="0" rIns="0" bIns="0" rtlCol="0">
            <a:spAutoFit/>
          </a:bodyPr>
          <a:lstStyle/>
          <a:p>
            <a:pPr algn="l"/>
            <a:r>
              <a:rPr lang="en-US" sz="900" dirty="0">
                <a:solidFill>
                  <a:schemeClr val="bg1"/>
                </a:solidFill>
              </a:rPr>
              <a:t>© 2018 EXLSERVICE HOLDINGS, INC</a:t>
            </a:r>
          </a:p>
        </p:txBody>
      </p:sp>
      <p:pic>
        <p:nvPicPr>
          <p:cNvPr id="16" name="Picture 15">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5878616"/>
            <a:ext cx="990600" cy="635000"/>
          </a:xfrm>
          <a:prstGeom prst="rect">
            <a:avLst/>
          </a:prstGeom>
        </p:spPr>
      </p:pic>
    </p:spTree>
    <p:extLst>
      <p:ext uri="{BB962C8B-B14F-4D97-AF65-F5344CB8AC3E}">
        <p14:creationId xmlns:p14="http://schemas.microsoft.com/office/powerpoint/2010/main" val="3038949814"/>
      </p:ext>
    </p:extLst>
  </p:cSld>
  <p:clrMapOvr>
    <a:masterClrMapping/>
  </p:clrMapOvr>
  <p:hf hdr="0"/>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Quote Slide Orange">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EADA6C-4309-5F43-BB9C-F8E480357C5F}"/>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57200" y="1232900"/>
            <a:ext cx="11277600" cy="4708656"/>
          </a:xfrm>
        </p:spPr>
        <p:txBody>
          <a:bodyPr anchor="ctr" anchorCtr="0">
            <a:noAutofit/>
          </a:bodyPr>
          <a:lstStyle>
            <a:lvl1pPr algn="l">
              <a:lnSpc>
                <a:spcPct val="80000"/>
              </a:lnSpc>
              <a:defRPr sz="6000">
                <a:solidFill>
                  <a:schemeClr val="bg1"/>
                </a:solidFill>
              </a:defRPr>
            </a:lvl1p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bg1"/>
                </a:solidFill>
              </a:defRPr>
            </a:lvl1pPr>
          </a:lstStyle>
          <a:p>
            <a:r>
              <a:rPr lang="en-US" dirty="0"/>
              <a:t>©2022 </a:t>
            </a:r>
            <a:r>
              <a:rPr lang="en-US" dirty="0" err="1"/>
              <a:t>ExlService</a:t>
            </a:r>
            <a:r>
              <a:rPr lang="en-US" dirty="0"/>
              <a:t>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bg1"/>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bg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pic>
        <p:nvPicPr>
          <p:cNvPr id="10" name="Picture 9">
            <a:extLst>
              <a:ext uri="{FF2B5EF4-FFF2-40B4-BE49-F238E27FC236}">
                <a16:creationId xmlns:a16="http://schemas.microsoft.com/office/drawing/2014/main" id="{019F8FE3-FF5A-624D-A591-97864EAB295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Tree>
    <p:extLst>
      <p:ext uri="{BB962C8B-B14F-4D97-AF65-F5344CB8AC3E}">
        <p14:creationId xmlns:p14="http://schemas.microsoft.com/office/powerpoint/2010/main" val="740063693"/>
      </p:ext>
    </p:extLst>
  </p:cSld>
  <p:clrMapOvr>
    <a:overrideClrMapping bg1="lt1" tx1="dk1" bg2="lt2" tx2="dk2" accent1="accent1" accent2="accent2" accent3="accent3" accent4="accent4" accent5="accent5" accent6="accent6" hlink="hlink" folHlink="folHlink"/>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Quote Slide Whit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232900"/>
            <a:ext cx="11277600" cy="4708656"/>
          </a:xfrm>
        </p:spPr>
        <p:txBody>
          <a:bodyPr anchor="ctr" anchorCtr="0">
            <a:noAutofit/>
          </a:bodyPr>
          <a:lstStyle>
            <a:lvl1pPr algn="l">
              <a:lnSpc>
                <a:spcPct val="80000"/>
              </a:lnSpc>
              <a:defRPr sz="6000">
                <a:solidFill>
                  <a:schemeClr val="tx2"/>
                </a:solidFill>
              </a:defRPr>
            </a:lvl1p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dirty="0"/>
              <a:t>©2022 </a:t>
            </a:r>
            <a:r>
              <a:rPr lang="en-US" dirty="0" err="1"/>
              <a:t>ExlService</a:t>
            </a:r>
            <a:r>
              <a:rPr lang="en-US" dirty="0"/>
              <a:t>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pic>
        <p:nvPicPr>
          <p:cNvPr id="14" name="Picture 13">
            <a:extLst>
              <a:ext uri="{FF2B5EF4-FFF2-40B4-BE49-F238E27FC236}">
                <a16:creationId xmlns:a16="http://schemas.microsoft.com/office/drawing/2014/main" id="{9DDEEA63-7DE6-284F-9F05-D9A33CE7D844}"/>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Tree>
    <p:extLst>
      <p:ext uri="{BB962C8B-B14F-4D97-AF65-F5344CB8AC3E}">
        <p14:creationId xmlns:p14="http://schemas.microsoft.com/office/powerpoint/2010/main" val="36825094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One Column Twe Picture Boxes">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3B1206E-A64A-F045-95E1-24068C9F08E7}"/>
              </a:ext>
            </a:extLst>
          </p:cNvPr>
          <p:cNvSpPr>
            <a:spLocks noGrp="1"/>
          </p:cNvSpPr>
          <p:nvPr>
            <p:ph type="pic" sz="quarter" idx="15" hasCustomPrompt="1"/>
          </p:nvPr>
        </p:nvSpPr>
        <p:spPr>
          <a:xfrm>
            <a:off x="4309118" y="1485900"/>
            <a:ext cx="3849205" cy="3572061"/>
          </a:xfrm>
          <a:solidFill>
            <a:schemeClr val="accent6"/>
          </a:solidFill>
        </p:spPr>
        <p:txBody>
          <a:bodyPr anchor="ctr" anchorCtr="0"/>
          <a:lstStyle>
            <a:lvl1pPr marL="0" indent="0" algn="ctr">
              <a:buNone/>
              <a:defRPr sz="1500"/>
            </a:lvl1pPr>
          </a:lstStyle>
          <a:p>
            <a:r>
              <a:rPr lang="en-US" dirty="0"/>
              <a:t>Insert Picture</a:t>
            </a:r>
          </a:p>
        </p:txBody>
      </p:sp>
      <p:sp>
        <p:nvSpPr>
          <p:cNvPr id="2" name="Title 1"/>
          <p:cNvSpPr>
            <a:spLocks noGrp="1"/>
          </p:cNvSpPr>
          <p:nvPr>
            <p:ph type="ctrTitle"/>
          </p:nvPr>
        </p:nvSpPr>
        <p:spPr>
          <a:xfrm>
            <a:off x="457200" y="1485900"/>
            <a:ext cx="3679371" cy="1649186"/>
          </a:xfrm>
        </p:spPr>
        <p:txBody>
          <a:bodyPr anchor="t" anchorCtr="0">
            <a:noAutofit/>
          </a:bodyPr>
          <a:lstStyle>
            <a:lvl1pPr algn="l">
              <a:lnSpc>
                <a:spcPct val="80000"/>
              </a:lnSpc>
              <a:defRPr sz="4400">
                <a:solidFill>
                  <a:schemeClr val="tx2"/>
                </a:solidFill>
              </a:defRPr>
            </a:lvl1p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dirty="0"/>
              <a:t>©2022 </a:t>
            </a:r>
            <a:r>
              <a:rPr lang="en-US" dirty="0" err="1"/>
              <a:t>ExlService</a:t>
            </a:r>
            <a:r>
              <a:rPr lang="en-US" dirty="0"/>
              <a:t>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pic>
        <p:nvPicPr>
          <p:cNvPr id="12" name="Picture 11">
            <a:extLst>
              <a:ext uri="{FF2B5EF4-FFF2-40B4-BE49-F238E27FC236}">
                <a16:creationId xmlns:a16="http://schemas.microsoft.com/office/drawing/2014/main" id="{82DC73AC-0C8F-B04D-AA36-CBBE9383694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7" name="Text Placeholder 6">
            <a:extLst>
              <a:ext uri="{FF2B5EF4-FFF2-40B4-BE49-F238E27FC236}">
                <a16:creationId xmlns:a16="http://schemas.microsoft.com/office/drawing/2014/main" id="{755F2D2C-2732-3F46-8B67-8714402C7FF4}"/>
              </a:ext>
            </a:extLst>
          </p:cNvPr>
          <p:cNvSpPr>
            <a:spLocks noGrp="1"/>
          </p:cNvSpPr>
          <p:nvPr>
            <p:ph type="body" sz="quarter" idx="16"/>
          </p:nvPr>
        </p:nvSpPr>
        <p:spPr>
          <a:xfrm>
            <a:off x="4308475" y="5170489"/>
            <a:ext cx="3849688" cy="245574"/>
          </a:xfrm>
        </p:spPr>
        <p:txBody>
          <a:bodyPr/>
          <a:lstStyle>
            <a:lvl1pPr marL="0" indent="0">
              <a:buNone/>
              <a:defRPr sz="1200" b="0" i="0">
                <a:latin typeface="+mj-lt"/>
                <a:cs typeface="Calibri" panose="020F0502020204030204" pitchFamily="34" charset="0"/>
              </a:defRPr>
            </a:lvl1pPr>
            <a:lvl2pPr marL="290513" indent="0">
              <a:buNone/>
              <a:defRPr sz="1200"/>
            </a:lvl2pPr>
            <a:lvl3pPr marL="582613" indent="0">
              <a:buNone/>
              <a:defRPr sz="1200"/>
            </a:lvl3pPr>
            <a:lvl4pPr marL="855663" indent="0">
              <a:buNone/>
              <a:defRPr sz="1200"/>
            </a:lvl4pPr>
            <a:lvl5pPr marL="1100138" indent="0">
              <a:buNone/>
              <a:defRPr sz="1200"/>
            </a:lvl5pPr>
          </a:lstStyle>
          <a:p>
            <a:pPr lvl="0"/>
            <a:r>
              <a:rPr lang="en-US"/>
              <a:t>Edit Master text styles</a:t>
            </a:r>
          </a:p>
        </p:txBody>
      </p:sp>
      <p:sp>
        <p:nvSpPr>
          <p:cNvPr id="13" name="Picture Placeholder 3">
            <a:extLst>
              <a:ext uri="{FF2B5EF4-FFF2-40B4-BE49-F238E27FC236}">
                <a16:creationId xmlns:a16="http://schemas.microsoft.com/office/drawing/2014/main" id="{B04BC302-BF6F-9F4A-B866-30F63178BDC2}"/>
              </a:ext>
            </a:extLst>
          </p:cNvPr>
          <p:cNvSpPr>
            <a:spLocks noGrp="1"/>
          </p:cNvSpPr>
          <p:nvPr>
            <p:ph type="pic" sz="quarter" idx="17" hasCustomPrompt="1"/>
          </p:nvPr>
        </p:nvSpPr>
        <p:spPr>
          <a:xfrm>
            <a:off x="8341856" y="1485900"/>
            <a:ext cx="3849205" cy="3572061"/>
          </a:xfrm>
          <a:solidFill>
            <a:schemeClr val="accent6"/>
          </a:solidFill>
        </p:spPr>
        <p:txBody>
          <a:bodyPr anchor="ctr" anchorCtr="0"/>
          <a:lstStyle>
            <a:lvl1pPr marL="0" indent="0" algn="ctr">
              <a:buNone/>
              <a:defRPr sz="1500"/>
            </a:lvl1pPr>
          </a:lstStyle>
          <a:p>
            <a:r>
              <a:rPr lang="en-US" dirty="0"/>
              <a:t>Insert Picture</a:t>
            </a:r>
          </a:p>
        </p:txBody>
      </p:sp>
      <p:sp>
        <p:nvSpPr>
          <p:cNvPr id="14" name="Text Placeholder 6">
            <a:extLst>
              <a:ext uri="{FF2B5EF4-FFF2-40B4-BE49-F238E27FC236}">
                <a16:creationId xmlns:a16="http://schemas.microsoft.com/office/drawing/2014/main" id="{862EB926-2F74-D64F-A4CD-EC5E10070E64}"/>
              </a:ext>
            </a:extLst>
          </p:cNvPr>
          <p:cNvSpPr>
            <a:spLocks noGrp="1"/>
          </p:cNvSpPr>
          <p:nvPr>
            <p:ph type="body" sz="quarter" idx="18"/>
          </p:nvPr>
        </p:nvSpPr>
        <p:spPr>
          <a:xfrm>
            <a:off x="8341213" y="5170489"/>
            <a:ext cx="3849688" cy="245574"/>
          </a:xfrm>
        </p:spPr>
        <p:txBody>
          <a:bodyPr/>
          <a:lstStyle>
            <a:lvl1pPr marL="0" indent="0">
              <a:buNone/>
              <a:defRPr sz="1200" b="0" i="0">
                <a:latin typeface="+mj-lt"/>
                <a:cs typeface="Calibri" panose="020F0502020204030204" pitchFamily="34" charset="0"/>
              </a:defRPr>
            </a:lvl1pPr>
            <a:lvl2pPr marL="290513" indent="0">
              <a:buNone/>
              <a:defRPr sz="1200"/>
            </a:lvl2pPr>
            <a:lvl3pPr marL="582613" indent="0">
              <a:buNone/>
              <a:defRPr sz="1200"/>
            </a:lvl3pPr>
            <a:lvl4pPr marL="855663" indent="0">
              <a:buNone/>
              <a:defRPr sz="1200"/>
            </a:lvl4pPr>
            <a:lvl5pPr marL="1100138" indent="0">
              <a:buNone/>
              <a:defRPr sz="1200"/>
            </a:lvl5pPr>
          </a:lstStyle>
          <a:p>
            <a:pPr lvl="0"/>
            <a:r>
              <a:rPr lang="en-US"/>
              <a:t>Edit Master text styles</a:t>
            </a:r>
          </a:p>
        </p:txBody>
      </p:sp>
      <p:sp>
        <p:nvSpPr>
          <p:cNvPr id="15" name="Text Placeholder 10">
            <a:extLst>
              <a:ext uri="{FF2B5EF4-FFF2-40B4-BE49-F238E27FC236}">
                <a16:creationId xmlns:a16="http://schemas.microsoft.com/office/drawing/2014/main" id="{6C2F399F-28D4-9E43-B164-5A6B7AA1442D}"/>
              </a:ext>
            </a:extLst>
          </p:cNvPr>
          <p:cNvSpPr>
            <a:spLocks noGrp="1"/>
          </p:cNvSpPr>
          <p:nvPr>
            <p:ph type="body" sz="quarter" idx="19"/>
          </p:nvPr>
        </p:nvSpPr>
        <p:spPr>
          <a:xfrm>
            <a:off x="457200" y="3234978"/>
            <a:ext cx="3667742" cy="1822983"/>
          </a:xfrm>
        </p:spPr>
        <p:txBody>
          <a:bodyPr>
            <a:noAutofit/>
          </a:bodyPr>
          <a:lstStyle>
            <a:lvl1pPr marL="230188" indent="-230188">
              <a:spcBef>
                <a:spcPts val="0"/>
              </a:spcBef>
              <a:spcAft>
                <a:spcPts val="400"/>
              </a:spcAft>
              <a:buFont typeface="System Font Regular"/>
              <a:buChar char="–"/>
              <a:tabLst/>
              <a:defRPr sz="1500">
                <a:latin typeface="+mj-lt"/>
              </a:defRPr>
            </a:lvl1pPr>
            <a:lvl2pPr marL="230188" indent="-230188">
              <a:spcBef>
                <a:spcPts val="0"/>
              </a:spcBef>
              <a:spcAft>
                <a:spcPts val="400"/>
              </a:spcAft>
              <a:tabLst/>
              <a:defRPr sz="1500">
                <a:solidFill>
                  <a:schemeClr val="accent3"/>
                </a:solidFill>
                <a:latin typeface="+mj-lt"/>
              </a:defRPr>
            </a:lvl2pPr>
            <a:lvl3pPr marL="460375" indent="-223838">
              <a:spcBef>
                <a:spcPts val="0"/>
              </a:spcBef>
              <a:spcAft>
                <a:spcPts val="400"/>
              </a:spcAft>
              <a:tabLst/>
              <a:defRPr sz="1500">
                <a:solidFill>
                  <a:schemeClr val="accent3"/>
                </a:solidFill>
                <a:latin typeface="+mj-lt"/>
              </a:defRPr>
            </a:lvl3pPr>
            <a:lvl4pPr marL="690563" indent="-230188">
              <a:spcBef>
                <a:spcPts val="0"/>
              </a:spcBef>
              <a:spcAft>
                <a:spcPts val="400"/>
              </a:spcAft>
              <a:tabLst/>
              <a:defRPr sz="1500">
                <a:solidFill>
                  <a:schemeClr val="accent3"/>
                </a:solidFill>
                <a:latin typeface="+mj-lt"/>
              </a:defRPr>
            </a:lvl4pPr>
            <a:lvl5pPr marL="914400"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68322877"/>
      </p:ext>
    </p:extLst>
  </p:cSld>
  <p:clrMapOvr>
    <a:overrideClrMapping bg1="lt1" tx1="dk1" bg2="lt2" tx2="dk2" accent1="accent1" accent2="accent2" accent3="accent3" accent4="accent4" accent5="accent5" accent6="accent6" hlink="hlink" folHlink="folHlink"/>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One Column Infographic Box">
    <p:bg>
      <p:bgRef idx="1001">
        <a:schemeClr val="bg1"/>
      </p:bgRef>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lvl1pPr>
          </a:lstStyle>
          <a:p>
            <a:r>
              <a:rPr lang="en-US" dirty="0"/>
              <a:t>©2022 </a:t>
            </a:r>
            <a:r>
              <a:rPr lang="en-US" dirty="0" err="1"/>
              <a:t>ExlService</a:t>
            </a:r>
            <a:r>
              <a:rPr lang="en-US" dirty="0"/>
              <a:t>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4" name="Content Placeholder 3">
            <a:extLst>
              <a:ext uri="{FF2B5EF4-FFF2-40B4-BE49-F238E27FC236}">
                <a16:creationId xmlns:a16="http://schemas.microsoft.com/office/drawing/2014/main" id="{1CE9CC39-2615-554C-ADE2-A30C02888996}"/>
              </a:ext>
            </a:extLst>
          </p:cNvPr>
          <p:cNvSpPr>
            <a:spLocks noGrp="1"/>
          </p:cNvSpPr>
          <p:nvPr>
            <p:ph sz="quarter" idx="14" hasCustomPrompt="1"/>
          </p:nvPr>
        </p:nvSpPr>
        <p:spPr>
          <a:xfrm>
            <a:off x="4433888" y="1485900"/>
            <a:ext cx="7300912" cy="4456113"/>
          </a:xfrm>
          <a:noFill/>
        </p:spPr>
        <p:txBody>
          <a:bodyPr anchor="ctr" anchorCtr="0"/>
          <a:lstStyle>
            <a:lvl1pPr marL="0" indent="0" algn="ctr">
              <a:buNone/>
              <a:defRPr sz="1600"/>
            </a:lvl1pPr>
          </a:lstStyle>
          <a:p>
            <a:pPr lvl="0"/>
            <a:r>
              <a:rPr lang="en-US" dirty="0"/>
              <a:t>Insert infographics within this area</a:t>
            </a:r>
          </a:p>
        </p:txBody>
      </p:sp>
      <p:sp>
        <p:nvSpPr>
          <p:cNvPr id="10" name="Title 1">
            <a:extLst>
              <a:ext uri="{FF2B5EF4-FFF2-40B4-BE49-F238E27FC236}">
                <a16:creationId xmlns:a16="http://schemas.microsoft.com/office/drawing/2014/main" id="{1ACA16BD-E4B6-9444-B185-131F327A874C}"/>
              </a:ext>
            </a:extLst>
          </p:cNvPr>
          <p:cNvSpPr>
            <a:spLocks noGrp="1"/>
          </p:cNvSpPr>
          <p:nvPr>
            <p:ph type="ctrTitle"/>
          </p:nvPr>
        </p:nvSpPr>
        <p:spPr>
          <a:xfrm>
            <a:off x="457200" y="1485900"/>
            <a:ext cx="3679371" cy="1649186"/>
          </a:xfrm>
        </p:spPr>
        <p:txBody>
          <a:bodyPr anchor="t" anchorCtr="0">
            <a:noAutofit/>
          </a:bodyPr>
          <a:lstStyle>
            <a:lvl1pPr algn="l">
              <a:lnSpc>
                <a:spcPct val="80000"/>
              </a:lnSpc>
              <a:defRPr sz="4400">
                <a:solidFill>
                  <a:schemeClr val="tx2"/>
                </a:solidFill>
              </a:defRPr>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B9479803-0328-0048-8006-F62792C416FF}"/>
              </a:ext>
            </a:extLst>
          </p:cNvPr>
          <p:cNvSpPr>
            <a:spLocks noGrp="1"/>
          </p:cNvSpPr>
          <p:nvPr>
            <p:ph type="body" sz="quarter" idx="16"/>
          </p:nvPr>
        </p:nvSpPr>
        <p:spPr>
          <a:xfrm>
            <a:off x="457200" y="6265985"/>
            <a:ext cx="3679825" cy="311028"/>
          </a:xfrm>
        </p:spPr>
        <p:txBody>
          <a:bodyPr anchor="b" anchorCtr="0"/>
          <a:lstStyle>
            <a:lvl1pPr marL="0" indent="0">
              <a:spcBef>
                <a:spcPts val="0"/>
              </a:spcBef>
              <a:buNone/>
              <a:defRPr sz="800">
                <a:latin typeface="+mj-lt"/>
              </a:defRPr>
            </a:lvl1pPr>
            <a:lvl2pPr marL="290513" indent="0">
              <a:spcBef>
                <a:spcPts val="0"/>
              </a:spcBef>
              <a:buNone/>
              <a:defRPr sz="1050"/>
            </a:lvl2pPr>
            <a:lvl3pPr marL="582613" indent="0">
              <a:spcBef>
                <a:spcPts val="0"/>
              </a:spcBef>
              <a:buNone/>
              <a:defRPr sz="1050"/>
            </a:lvl3pPr>
            <a:lvl4pPr marL="855663" indent="0">
              <a:spcBef>
                <a:spcPts val="0"/>
              </a:spcBef>
              <a:buNone/>
              <a:defRPr sz="1050"/>
            </a:lvl4pPr>
            <a:lvl5pPr marL="1100138" indent="0">
              <a:spcBef>
                <a:spcPts val="0"/>
              </a:spcBef>
              <a:buNone/>
              <a:defRPr sz="1050"/>
            </a:lvl5pPr>
          </a:lstStyle>
          <a:p>
            <a:pPr lvl="0"/>
            <a:r>
              <a:rPr lang="en-US"/>
              <a:t>Edit Master text styles</a:t>
            </a:r>
          </a:p>
        </p:txBody>
      </p:sp>
      <p:sp>
        <p:nvSpPr>
          <p:cNvPr id="12" name="Text Placeholder 10">
            <a:extLst>
              <a:ext uri="{FF2B5EF4-FFF2-40B4-BE49-F238E27FC236}">
                <a16:creationId xmlns:a16="http://schemas.microsoft.com/office/drawing/2014/main" id="{6CEDD1B3-BEED-F34A-B2B4-FB9C258BD230}"/>
              </a:ext>
            </a:extLst>
          </p:cNvPr>
          <p:cNvSpPr>
            <a:spLocks noGrp="1"/>
          </p:cNvSpPr>
          <p:nvPr>
            <p:ph type="body" sz="quarter" idx="19"/>
          </p:nvPr>
        </p:nvSpPr>
        <p:spPr>
          <a:xfrm>
            <a:off x="457200" y="3234978"/>
            <a:ext cx="3667742" cy="1822983"/>
          </a:xfrm>
        </p:spPr>
        <p:txBody>
          <a:bodyPr>
            <a:noAutofit/>
          </a:bodyPr>
          <a:lstStyle>
            <a:lvl1pPr marL="230188" indent="-230188">
              <a:spcBef>
                <a:spcPts val="0"/>
              </a:spcBef>
              <a:spcAft>
                <a:spcPts val="400"/>
              </a:spcAft>
              <a:buFont typeface="System Font Regular"/>
              <a:buChar char="–"/>
              <a:tabLst/>
              <a:defRPr sz="1500">
                <a:latin typeface="+mj-lt"/>
              </a:defRPr>
            </a:lvl1pPr>
            <a:lvl2pPr marL="460375" indent="-223838">
              <a:spcBef>
                <a:spcPts val="0"/>
              </a:spcBef>
              <a:spcAft>
                <a:spcPts val="400"/>
              </a:spcAft>
              <a:tabLst/>
              <a:defRPr sz="15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43649654"/>
      </p:ext>
    </p:extLst>
  </p:cSld>
  <p:clrMapOvr>
    <a:overrideClrMapping bg1="lt1" tx1="dk1" bg2="lt2" tx2="dk2" accent1="accent1" accent2="accent2" accent3="accent3" accent4="accent4" accent5="accent5" accent6="accent6" hlink="hlink" folHlink="folHlink"/>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wo Picture Boxes Slide">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3B1206E-A64A-F045-95E1-24068C9F08E7}"/>
              </a:ext>
            </a:extLst>
          </p:cNvPr>
          <p:cNvSpPr>
            <a:spLocks noGrp="1"/>
          </p:cNvSpPr>
          <p:nvPr>
            <p:ph type="pic" sz="quarter" idx="15" hasCustomPrompt="1"/>
          </p:nvPr>
        </p:nvSpPr>
        <p:spPr>
          <a:xfrm>
            <a:off x="457200" y="2214542"/>
            <a:ext cx="7701124" cy="3488834"/>
          </a:xfrm>
          <a:solidFill>
            <a:schemeClr val="accent6"/>
          </a:solidFill>
        </p:spPr>
        <p:txBody>
          <a:bodyPr anchor="ctr" anchorCtr="0"/>
          <a:lstStyle>
            <a:lvl1pPr marL="0" indent="0" algn="ctr">
              <a:buNone/>
              <a:defRPr sz="1500"/>
            </a:lvl1pPr>
          </a:lstStyle>
          <a:p>
            <a:r>
              <a:rPr lang="en-US" dirty="0"/>
              <a:t>Insert Picture</a:t>
            </a:r>
          </a:p>
        </p:txBody>
      </p:sp>
      <p:sp>
        <p:nvSpPr>
          <p:cNvPr id="2" name="Title 1"/>
          <p:cNvSpPr>
            <a:spLocks noGrp="1"/>
          </p:cNvSpPr>
          <p:nvPr>
            <p:ph type="ctrTitle"/>
          </p:nvPr>
        </p:nvSpPr>
        <p:spPr>
          <a:xfrm>
            <a:off x="457199" y="1485900"/>
            <a:ext cx="7700963" cy="728642"/>
          </a:xfrm>
        </p:spPr>
        <p:txBody>
          <a:bodyPr anchor="t" anchorCtr="0">
            <a:noAutofit/>
          </a:bodyPr>
          <a:lstStyle>
            <a:lvl1pPr algn="l">
              <a:lnSpc>
                <a:spcPct val="80000"/>
              </a:lnSpc>
              <a:defRPr sz="4400">
                <a:solidFill>
                  <a:schemeClr val="tx2"/>
                </a:solidFill>
              </a:defRPr>
            </a:lvl1p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dirty="0"/>
              <a:t>©2022 </a:t>
            </a:r>
            <a:r>
              <a:rPr lang="en-US" dirty="0" err="1"/>
              <a:t>ExlService</a:t>
            </a:r>
            <a:r>
              <a:rPr lang="en-US" dirty="0"/>
              <a:t>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pic>
        <p:nvPicPr>
          <p:cNvPr id="12" name="Picture 11">
            <a:extLst>
              <a:ext uri="{FF2B5EF4-FFF2-40B4-BE49-F238E27FC236}">
                <a16:creationId xmlns:a16="http://schemas.microsoft.com/office/drawing/2014/main" id="{82DC73AC-0C8F-B04D-AA36-CBBE9383694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7" name="Text Placeholder 6">
            <a:extLst>
              <a:ext uri="{FF2B5EF4-FFF2-40B4-BE49-F238E27FC236}">
                <a16:creationId xmlns:a16="http://schemas.microsoft.com/office/drawing/2014/main" id="{755F2D2C-2732-3F46-8B67-8714402C7FF4}"/>
              </a:ext>
            </a:extLst>
          </p:cNvPr>
          <p:cNvSpPr>
            <a:spLocks noGrp="1"/>
          </p:cNvSpPr>
          <p:nvPr>
            <p:ph type="body" sz="quarter" idx="16"/>
          </p:nvPr>
        </p:nvSpPr>
        <p:spPr>
          <a:xfrm>
            <a:off x="457200" y="5841830"/>
            <a:ext cx="7700963" cy="245574"/>
          </a:xfrm>
        </p:spPr>
        <p:txBody>
          <a:bodyPr/>
          <a:lstStyle>
            <a:lvl1pPr marL="0" indent="0">
              <a:buNone/>
              <a:defRPr sz="1200" b="0" i="0">
                <a:latin typeface="+mj-lt"/>
                <a:cs typeface="Calibri" panose="020F0502020204030204" pitchFamily="34" charset="0"/>
              </a:defRPr>
            </a:lvl1pPr>
            <a:lvl2pPr marL="290513" indent="0">
              <a:buNone/>
              <a:defRPr sz="1200"/>
            </a:lvl2pPr>
            <a:lvl3pPr marL="582613" indent="0">
              <a:buNone/>
              <a:defRPr sz="1200"/>
            </a:lvl3pPr>
            <a:lvl4pPr marL="855663" indent="0">
              <a:buNone/>
              <a:defRPr sz="1200"/>
            </a:lvl4pPr>
            <a:lvl5pPr marL="1100138" indent="0">
              <a:buNone/>
              <a:defRPr sz="1200"/>
            </a:lvl5pPr>
          </a:lstStyle>
          <a:p>
            <a:pPr lvl="0"/>
            <a:r>
              <a:rPr lang="en-US"/>
              <a:t>Edit Master text styles</a:t>
            </a:r>
          </a:p>
        </p:txBody>
      </p:sp>
      <p:sp>
        <p:nvSpPr>
          <p:cNvPr id="13" name="Picture Placeholder 3">
            <a:extLst>
              <a:ext uri="{FF2B5EF4-FFF2-40B4-BE49-F238E27FC236}">
                <a16:creationId xmlns:a16="http://schemas.microsoft.com/office/drawing/2014/main" id="{B04BC302-BF6F-9F4A-B866-30F63178BDC2}"/>
              </a:ext>
            </a:extLst>
          </p:cNvPr>
          <p:cNvSpPr>
            <a:spLocks noGrp="1"/>
          </p:cNvSpPr>
          <p:nvPr>
            <p:ph type="pic" sz="quarter" idx="17" hasCustomPrompt="1"/>
          </p:nvPr>
        </p:nvSpPr>
        <p:spPr>
          <a:xfrm>
            <a:off x="8341856" y="2214542"/>
            <a:ext cx="3849205" cy="3488834"/>
          </a:xfrm>
          <a:solidFill>
            <a:schemeClr val="accent6"/>
          </a:solidFill>
        </p:spPr>
        <p:txBody>
          <a:bodyPr anchor="ctr" anchorCtr="0"/>
          <a:lstStyle>
            <a:lvl1pPr marL="0" indent="0" algn="ctr">
              <a:buNone/>
              <a:defRPr sz="1500"/>
            </a:lvl1pPr>
          </a:lstStyle>
          <a:p>
            <a:r>
              <a:rPr lang="en-US" dirty="0"/>
              <a:t>Insert Picture</a:t>
            </a:r>
          </a:p>
        </p:txBody>
      </p:sp>
      <p:sp>
        <p:nvSpPr>
          <p:cNvPr id="14" name="Text Placeholder 6">
            <a:extLst>
              <a:ext uri="{FF2B5EF4-FFF2-40B4-BE49-F238E27FC236}">
                <a16:creationId xmlns:a16="http://schemas.microsoft.com/office/drawing/2014/main" id="{862EB926-2F74-D64F-A4CD-EC5E10070E64}"/>
              </a:ext>
            </a:extLst>
          </p:cNvPr>
          <p:cNvSpPr>
            <a:spLocks noGrp="1"/>
          </p:cNvSpPr>
          <p:nvPr>
            <p:ph type="body" sz="quarter" idx="18"/>
          </p:nvPr>
        </p:nvSpPr>
        <p:spPr>
          <a:xfrm>
            <a:off x="8341213" y="5841830"/>
            <a:ext cx="3849688" cy="245574"/>
          </a:xfrm>
        </p:spPr>
        <p:txBody>
          <a:bodyPr/>
          <a:lstStyle>
            <a:lvl1pPr marL="0" indent="0">
              <a:buNone/>
              <a:defRPr sz="1200" b="0" i="0">
                <a:latin typeface="+mj-lt"/>
                <a:cs typeface="Calibri" panose="020F0502020204030204" pitchFamily="34" charset="0"/>
              </a:defRPr>
            </a:lvl1pPr>
            <a:lvl2pPr marL="290513" indent="0">
              <a:buNone/>
              <a:defRPr sz="1200"/>
            </a:lvl2pPr>
            <a:lvl3pPr marL="582613" indent="0">
              <a:buNone/>
              <a:defRPr sz="1200"/>
            </a:lvl3pPr>
            <a:lvl4pPr marL="855663" indent="0">
              <a:buNone/>
              <a:defRPr sz="1200"/>
            </a:lvl4pPr>
            <a:lvl5pPr marL="1100138" indent="0">
              <a:buNone/>
              <a:defRPr sz="1200"/>
            </a:lvl5pPr>
          </a:lstStyle>
          <a:p>
            <a:pPr lvl="0"/>
            <a:r>
              <a:rPr lang="en-US"/>
              <a:t>Edit Master text styles</a:t>
            </a:r>
          </a:p>
        </p:txBody>
      </p:sp>
      <p:sp>
        <p:nvSpPr>
          <p:cNvPr id="16" name="Text Placeholder 15">
            <a:extLst>
              <a:ext uri="{FF2B5EF4-FFF2-40B4-BE49-F238E27FC236}">
                <a16:creationId xmlns:a16="http://schemas.microsoft.com/office/drawing/2014/main" id="{C3C935CB-FC55-5340-B422-F68ABAB4969C}"/>
              </a:ext>
            </a:extLst>
          </p:cNvPr>
          <p:cNvSpPr>
            <a:spLocks noGrp="1"/>
          </p:cNvSpPr>
          <p:nvPr>
            <p:ph type="body" sz="quarter" idx="19"/>
          </p:nvPr>
        </p:nvSpPr>
        <p:spPr>
          <a:xfrm>
            <a:off x="8340725" y="1485900"/>
            <a:ext cx="3394075" cy="614363"/>
          </a:xfrm>
        </p:spPr>
        <p:txBody>
          <a:bodyPr/>
          <a:lstStyle>
            <a:lvl1pPr marL="0" indent="0">
              <a:spcBef>
                <a:spcPts val="0"/>
              </a:spcBef>
              <a:buNone/>
              <a:defRPr sz="1500">
                <a:latin typeface="+mj-lt"/>
              </a:defRPr>
            </a:lvl1pPr>
            <a:lvl2pPr marL="290513" indent="0">
              <a:spcBef>
                <a:spcPts val="0"/>
              </a:spcBef>
              <a:buNone/>
              <a:defRPr sz="1500">
                <a:latin typeface="+mj-lt"/>
              </a:defRPr>
            </a:lvl2pPr>
            <a:lvl3pPr marL="582613" indent="0">
              <a:spcBef>
                <a:spcPts val="0"/>
              </a:spcBef>
              <a:buNone/>
              <a:defRPr sz="1500">
                <a:latin typeface="+mj-lt"/>
              </a:defRPr>
            </a:lvl3pPr>
            <a:lvl4pPr marL="855663" indent="0">
              <a:spcBef>
                <a:spcPts val="0"/>
              </a:spcBef>
              <a:buNone/>
              <a:defRPr sz="1500">
                <a:latin typeface="+mj-lt"/>
              </a:defRPr>
            </a:lvl4pPr>
            <a:lvl5pPr marL="1100138" indent="0">
              <a:spcBef>
                <a:spcPts val="0"/>
              </a:spcBef>
              <a:buNone/>
              <a:defRPr sz="1500">
                <a:latin typeface="+mj-lt"/>
              </a:defRPr>
            </a:lvl5pPr>
          </a:lstStyle>
          <a:p>
            <a:pPr lvl="0"/>
            <a:r>
              <a:rPr lang="en-US"/>
              <a:t>Edit Master text styles</a:t>
            </a:r>
          </a:p>
        </p:txBody>
      </p:sp>
    </p:spTree>
    <p:extLst>
      <p:ext uri="{BB962C8B-B14F-4D97-AF65-F5344CB8AC3E}">
        <p14:creationId xmlns:p14="http://schemas.microsoft.com/office/powerpoint/2010/main" val="1442815380"/>
      </p:ext>
    </p:extLst>
  </p:cSld>
  <p:clrMapOvr>
    <a:overrideClrMapping bg1="lt1" tx1="dk1" bg2="lt2" tx2="dk2" accent1="accent1" accent2="accent2" accent3="accent3" accent4="accent4" accent5="accent5" accent6="accent6" hlink="hlink" folHlink="folHlink"/>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End Slide Orang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705356"/>
            <a:ext cx="11277600" cy="3447288"/>
          </a:xfrm>
        </p:spPr>
        <p:txBody>
          <a:bodyPr anchor="ctr" anchorCtr="0">
            <a:noAutofit/>
          </a:bodyPr>
          <a:lstStyle>
            <a:lvl1pPr algn="l">
              <a:lnSpc>
                <a:spcPct val="80000"/>
              </a:lnSpc>
              <a:defRPr sz="8800">
                <a:solidFill>
                  <a:schemeClr val="tx1"/>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Tree>
    <p:extLst>
      <p:ext uri="{BB962C8B-B14F-4D97-AF65-F5344CB8AC3E}">
        <p14:creationId xmlns:p14="http://schemas.microsoft.com/office/powerpoint/2010/main" val="2082973021"/>
      </p:ext>
    </p:extLst>
  </p:cSld>
  <p:clrMapOvr>
    <a:overrideClrMapping bg1="dk1" tx1="lt1" bg2="dk2" tx2="lt2" accent1="accent1" accent2="accent2" accent3="accent3" accent4="accent4" accent5="accent5" accent6="accent6" hlink="hlink" folHlink="folHlink"/>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End Slide Whit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705356"/>
            <a:ext cx="11277600" cy="3447288"/>
          </a:xfrm>
        </p:spPr>
        <p:txBody>
          <a:bodyPr anchor="ctr" anchorCtr="0">
            <a:noAutofit/>
          </a:bodyPr>
          <a:lstStyle>
            <a:lvl1pPr algn="l">
              <a:lnSpc>
                <a:spcPct val="80000"/>
              </a:lnSpc>
              <a:defRPr sz="8800">
                <a:solidFill>
                  <a:schemeClr val="tx2"/>
                </a:solidFill>
              </a:defRPr>
            </a:lvl1pPr>
          </a:lstStyle>
          <a:p>
            <a:r>
              <a:rPr lang="en-US"/>
              <a:t>Click to edit Master title style</a:t>
            </a:r>
            <a:endParaRPr lang="en-US" dirty="0"/>
          </a:p>
        </p:txBody>
      </p:sp>
      <p:pic>
        <p:nvPicPr>
          <p:cNvPr id="4" name="Picture 3">
            <a:extLst>
              <a:ext uri="{FF2B5EF4-FFF2-40B4-BE49-F238E27FC236}">
                <a16:creationId xmlns:a16="http://schemas.microsoft.com/office/drawing/2014/main" id="{3134B387-8E5D-BC42-B9C5-15885C27AF8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Tree>
    <p:extLst>
      <p:ext uri="{BB962C8B-B14F-4D97-AF65-F5344CB8AC3E}">
        <p14:creationId xmlns:p14="http://schemas.microsoft.com/office/powerpoint/2010/main" val="142130831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ontact Slide White">
    <p:bg>
      <p:bgRef idx="1001">
        <a:schemeClr val="bg1"/>
      </p:bgRef>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941A1EF-1130-0847-A890-759BB7F11D76}"/>
              </a:ext>
            </a:extLst>
          </p:cNvPr>
          <p:cNvSpPr>
            <a:spLocks noGrp="1"/>
          </p:cNvSpPr>
          <p:nvPr>
            <p:ph type="body" sz="quarter" idx="10"/>
          </p:nvPr>
        </p:nvSpPr>
        <p:spPr>
          <a:xfrm>
            <a:off x="457200" y="2941639"/>
            <a:ext cx="3807869" cy="281142"/>
          </a:xfrm>
        </p:spPr>
        <p:txBody>
          <a:bodyPr/>
          <a:lstStyle>
            <a:lvl1pPr marL="0" indent="0">
              <a:buNone/>
              <a:defRPr sz="2000">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0" name="Text Placeholder 4">
            <a:extLst>
              <a:ext uri="{FF2B5EF4-FFF2-40B4-BE49-F238E27FC236}">
                <a16:creationId xmlns:a16="http://schemas.microsoft.com/office/drawing/2014/main" id="{D1B4C41C-FB42-AD48-A6C4-FD4FE1D148B0}"/>
              </a:ext>
            </a:extLst>
          </p:cNvPr>
          <p:cNvSpPr>
            <a:spLocks noGrp="1"/>
          </p:cNvSpPr>
          <p:nvPr>
            <p:ph type="body" sz="quarter" idx="11"/>
          </p:nvPr>
        </p:nvSpPr>
        <p:spPr>
          <a:xfrm>
            <a:off x="457200" y="3293332"/>
            <a:ext cx="3807869" cy="236380"/>
          </a:xfrm>
        </p:spPr>
        <p:txBody>
          <a:bodyPr/>
          <a:lstStyle>
            <a:lvl1pPr marL="0" indent="0">
              <a:buNone/>
              <a:defRPr sz="1500" b="1" i="0">
                <a:latin typeface="Calibri" panose="020F0502020204030204" pitchFamily="34" charset="0"/>
                <a:cs typeface="Calibri" panose="020F0502020204030204" pitchFamily="34" charset="0"/>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1" name="Text Placeholder 4">
            <a:extLst>
              <a:ext uri="{FF2B5EF4-FFF2-40B4-BE49-F238E27FC236}">
                <a16:creationId xmlns:a16="http://schemas.microsoft.com/office/drawing/2014/main" id="{F2667988-617F-004D-B13E-69F23C6018E9}"/>
              </a:ext>
            </a:extLst>
          </p:cNvPr>
          <p:cNvSpPr>
            <a:spLocks noGrp="1"/>
          </p:cNvSpPr>
          <p:nvPr>
            <p:ph type="body" sz="quarter" idx="12"/>
          </p:nvPr>
        </p:nvSpPr>
        <p:spPr>
          <a:xfrm>
            <a:off x="457200" y="3568293"/>
            <a:ext cx="3807869" cy="870124"/>
          </a:xfrm>
        </p:spPr>
        <p:txBody>
          <a:bodyPr/>
          <a:lstStyle>
            <a:lvl1pPr marL="0" indent="0">
              <a:spcBef>
                <a:spcPts val="300"/>
              </a:spcBef>
              <a:buNone/>
              <a:defRPr sz="1500">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2" name="Text Placeholder 4">
            <a:extLst>
              <a:ext uri="{FF2B5EF4-FFF2-40B4-BE49-F238E27FC236}">
                <a16:creationId xmlns:a16="http://schemas.microsoft.com/office/drawing/2014/main" id="{6FE5633E-57AE-5F4C-8DC4-A6A36A5A6C1D}"/>
              </a:ext>
            </a:extLst>
          </p:cNvPr>
          <p:cNvSpPr>
            <a:spLocks noGrp="1"/>
          </p:cNvSpPr>
          <p:nvPr>
            <p:ph type="body" sz="quarter" idx="13"/>
          </p:nvPr>
        </p:nvSpPr>
        <p:spPr>
          <a:xfrm>
            <a:off x="457200" y="4597790"/>
            <a:ext cx="3807869" cy="281142"/>
          </a:xfrm>
        </p:spPr>
        <p:txBody>
          <a:bodyPr/>
          <a:lstStyle>
            <a:lvl1pPr marL="0" indent="0">
              <a:buNone/>
              <a:defRPr sz="2000">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3" name="Text Placeholder 4">
            <a:extLst>
              <a:ext uri="{FF2B5EF4-FFF2-40B4-BE49-F238E27FC236}">
                <a16:creationId xmlns:a16="http://schemas.microsoft.com/office/drawing/2014/main" id="{3CD5681D-08CD-CE43-A482-97B6B98B3172}"/>
              </a:ext>
            </a:extLst>
          </p:cNvPr>
          <p:cNvSpPr>
            <a:spLocks noGrp="1"/>
          </p:cNvSpPr>
          <p:nvPr>
            <p:ph type="body" sz="quarter" idx="14"/>
          </p:nvPr>
        </p:nvSpPr>
        <p:spPr>
          <a:xfrm>
            <a:off x="457200" y="4949483"/>
            <a:ext cx="3807869" cy="236380"/>
          </a:xfrm>
        </p:spPr>
        <p:txBody>
          <a:bodyPr/>
          <a:lstStyle>
            <a:lvl1pPr marL="0" indent="0">
              <a:buNone/>
              <a:defRPr sz="1500" b="1" i="0">
                <a:latin typeface="Calibri" panose="020F0502020204030204" pitchFamily="34" charset="0"/>
                <a:cs typeface="Calibri" panose="020F0502020204030204" pitchFamily="34" charset="0"/>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4" name="Text Placeholder 4">
            <a:extLst>
              <a:ext uri="{FF2B5EF4-FFF2-40B4-BE49-F238E27FC236}">
                <a16:creationId xmlns:a16="http://schemas.microsoft.com/office/drawing/2014/main" id="{A24ABB26-7301-E846-A462-7610E217F0BE}"/>
              </a:ext>
            </a:extLst>
          </p:cNvPr>
          <p:cNvSpPr>
            <a:spLocks noGrp="1"/>
          </p:cNvSpPr>
          <p:nvPr>
            <p:ph type="body" sz="quarter" idx="15"/>
          </p:nvPr>
        </p:nvSpPr>
        <p:spPr>
          <a:xfrm>
            <a:off x="457200" y="5224444"/>
            <a:ext cx="3807869" cy="870124"/>
          </a:xfrm>
        </p:spPr>
        <p:txBody>
          <a:bodyPr/>
          <a:lstStyle>
            <a:lvl1pPr marL="0" indent="0">
              <a:spcBef>
                <a:spcPts val="300"/>
              </a:spcBef>
              <a:buNone/>
              <a:defRPr sz="1500">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5" name="Text Placeholder 4">
            <a:extLst>
              <a:ext uri="{FF2B5EF4-FFF2-40B4-BE49-F238E27FC236}">
                <a16:creationId xmlns:a16="http://schemas.microsoft.com/office/drawing/2014/main" id="{1903EF78-E55B-BE4C-9CF2-0175C0D0E832}"/>
              </a:ext>
            </a:extLst>
          </p:cNvPr>
          <p:cNvSpPr>
            <a:spLocks noGrp="1"/>
          </p:cNvSpPr>
          <p:nvPr>
            <p:ph type="body" sz="quarter" idx="16"/>
          </p:nvPr>
        </p:nvSpPr>
        <p:spPr>
          <a:xfrm>
            <a:off x="4792607" y="2941639"/>
            <a:ext cx="3807869" cy="281142"/>
          </a:xfrm>
        </p:spPr>
        <p:txBody>
          <a:bodyPr/>
          <a:lstStyle>
            <a:lvl1pPr marL="0" indent="0">
              <a:buNone/>
              <a:defRPr sz="1500">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6" name="Text Placeholder 4">
            <a:extLst>
              <a:ext uri="{FF2B5EF4-FFF2-40B4-BE49-F238E27FC236}">
                <a16:creationId xmlns:a16="http://schemas.microsoft.com/office/drawing/2014/main" id="{5EC6E547-EACF-304E-A8A1-B89AA8072024}"/>
              </a:ext>
            </a:extLst>
          </p:cNvPr>
          <p:cNvSpPr>
            <a:spLocks noGrp="1"/>
          </p:cNvSpPr>
          <p:nvPr>
            <p:ph type="body" sz="quarter" idx="17"/>
          </p:nvPr>
        </p:nvSpPr>
        <p:spPr>
          <a:xfrm>
            <a:off x="4792607" y="3293332"/>
            <a:ext cx="3807869" cy="236380"/>
          </a:xfrm>
        </p:spPr>
        <p:txBody>
          <a:bodyPr/>
          <a:lstStyle>
            <a:lvl1pPr marL="0" indent="0">
              <a:buNone/>
              <a:defRPr sz="1500" b="1" i="0">
                <a:latin typeface="Calibri" panose="020F0502020204030204" pitchFamily="34" charset="0"/>
                <a:cs typeface="Calibri" panose="020F0502020204030204" pitchFamily="34" charset="0"/>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7" name="Text Placeholder 4">
            <a:extLst>
              <a:ext uri="{FF2B5EF4-FFF2-40B4-BE49-F238E27FC236}">
                <a16:creationId xmlns:a16="http://schemas.microsoft.com/office/drawing/2014/main" id="{032E99CF-0040-9145-B590-C27DD73EAEAC}"/>
              </a:ext>
            </a:extLst>
          </p:cNvPr>
          <p:cNvSpPr>
            <a:spLocks noGrp="1"/>
          </p:cNvSpPr>
          <p:nvPr>
            <p:ph type="body" sz="quarter" idx="18"/>
          </p:nvPr>
        </p:nvSpPr>
        <p:spPr>
          <a:xfrm>
            <a:off x="4792607" y="3568293"/>
            <a:ext cx="3807869" cy="870124"/>
          </a:xfrm>
        </p:spPr>
        <p:txBody>
          <a:bodyPr/>
          <a:lstStyle>
            <a:lvl1pPr marL="0" indent="0">
              <a:spcBef>
                <a:spcPts val="300"/>
              </a:spcBef>
              <a:buNone/>
              <a:defRPr sz="1500">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21" name="Text Placeholder 4">
            <a:extLst>
              <a:ext uri="{FF2B5EF4-FFF2-40B4-BE49-F238E27FC236}">
                <a16:creationId xmlns:a16="http://schemas.microsoft.com/office/drawing/2014/main" id="{28F4786A-0F68-1A46-8E73-D7568095F32D}"/>
              </a:ext>
            </a:extLst>
          </p:cNvPr>
          <p:cNvSpPr>
            <a:spLocks noGrp="1"/>
          </p:cNvSpPr>
          <p:nvPr>
            <p:ph type="body" sz="quarter" idx="21"/>
          </p:nvPr>
        </p:nvSpPr>
        <p:spPr>
          <a:xfrm>
            <a:off x="4792607" y="4597790"/>
            <a:ext cx="3807869" cy="1496778"/>
          </a:xfrm>
        </p:spPr>
        <p:txBody>
          <a:bodyPr/>
          <a:lstStyle>
            <a:lvl1pPr marL="0" indent="0">
              <a:spcBef>
                <a:spcPts val="300"/>
              </a:spcBef>
              <a:buNone/>
              <a:defRPr sz="1500">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pic>
        <p:nvPicPr>
          <p:cNvPr id="23" name="Picture 22">
            <a:extLst>
              <a:ext uri="{FF2B5EF4-FFF2-40B4-BE49-F238E27FC236}">
                <a16:creationId xmlns:a16="http://schemas.microsoft.com/office/drawing/2014/main" id="{E31D6697-EB49-1144-B5F3-9918FB7982C7}"/>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75684" y="1133447"/>
            <a:ext cx="1797646" cy="1152337"/>
          </a:xfrm>
          <a:prstGeom prst="rect">
            <a:avLst/>
          </a:prstGeom>
        </p:spPr>
      </p:pic>
    </p:spTree>
    <p:extLst>
      <p:ext uri="{BB962C8B-B14F-4D97-AF65-F5344CB8AC3E}">
        <p14:creationId xmlns:p14="http://schemas.microsoft.com/office/powerpoint/2010/main" val="189893253"/>
      </p:ext>
    </p:extLst>
  </p:cSld>
  <p:clrMapOvr>
    <a:overrideClrMapping bg1="lt1" tx1="dk1" bg2="lt2" tx2="dk2" accent1="accent1" accent2="accent2" accent3="accent3" accent4="accent4" accent5="accent5" accent6="accent6" hlink="hlink" folHlink="folHlink"/>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ontact Slide Orange">
    <p:bg>
      <p:bgRef idx="1001">
        <a:schemeClr val="bg1"/>
      </p:bgRef>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941A1EF-1130-0847-A890-759BB7F11D76}"/>
              </a:ext>
            </a:extLst>
          </p:cNvPr>
          <p:cNvSpPr>
            <a:spLocks noGrp="1"/>
          </p:cNvSpPr>
          <p:nvPr>
            <p:ph type="body" sz="quarter" idx="10"/>
          </p:nvPr>
        </p:nvSpPr>
        <p:spPr>
          <a:xfrm>
            <a:off x="457200" y="2941639"/>
            <a:ext cx="3807869" cy="281142"/>
          </a:xfrm>
        </p:spPr>
        <p:txBody>
          <a:bodyPr/>
          <a:lstStyle>
            <a:lvl1pPr marL="0" indent="0">
              <a:buNone/>
              <a:defRPr sz="2000">
                <a:solidFill>
                  <a:schemeClr val="tx1"/>
                </a:solidFill>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0" name="Text Placeholder 4">
            <a:extLst>
              <a:ext uri="{FF2B5EF4-FFF2-40B4-BE49-F238E27FC236}">
                <a16:creationId xmlns:a16="http://schemas.microsoft.com/office/drawing/2014/main" id="{D1B4C41C-FB42-AD48-A6C4-FD4FE1D148B0}"/>
              </a:ext>
            </a:extLst>
          </p:cNvPr>
          <p:cNvSpPr>
            <a:spLocks noGrp="1"/>
          </p:cNvSpPr>
          <p:nvPr>
            <p:ph type="body" sz="quarter" idx="11"/>
          </p:nvPr>
        </p:nvSpPr>
        <p:spPr>
          <a:xfrm>
            <a:off x="457200" y="3293332"/>
            <a:ext cx="3807869" cy="236380"/>
          </a:xfrm>
        </p:spPr>
        <p:txBody>
          <a:bodyPr/>
          <a:lstStyle>
            <a:lvl1pPr marL="0" indent="0">
              <a:buNone/>
              <a:defRPr sz="1500" b="1" i="0">
                <a:solidFill>
                  <a:schemeClr val="tx1"/>
                </a:solidFill>
                <a:latin typeface="Calibri" panose="020F0502020204030204" pitchFamily="34" charset="0"/>
                <a:cs typeface="Calibri" panose="020F0502020204030204" pitchFamily="34" charset="0"/>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1" name="Text Placeholder 4">
            <a:extLst>
              <a:ext uri="{FF2B5EF4-FFF2-40B4-BE49-F238E27FC236}">
                <a16:creationId xmlns:a16="http://schemas.microsoft.com/office/drawing/2014/main" id="{F2667988-617F-004D-B13E-69F23C6018E9}"/>
              </a:ext>
            </a:extLst>
          </p:cNvPr>
          <p:cNvSpPr>
            <a:spLocks noGrp="1"/>
          </p:cNvSpPr>
          <p:nvPr>
            <p:ph type="body" sz="quarter" idx="12"/>
          </p:nvPr>
        </p:nvSpPr>
        <p:spPr>
          <a:xfrm>
            <a:off x="457200" y="3568293"/>
            <a:ext cx="3807869" cy="870124"/>
          </a:xfrm>
        </p:spPr>
        <p:txBody>
          <a:bodyPr/>
          <a:lstStyle>
            <a:lvl1pPr marL="0" indent="0">
              <a:spcBef>
                <a:spcPts val="300"/>
              </a:spcBef>
              <a:buNone/>
              <a:defRPr sz="1500">
                <a:solidFill>
                  <a:schemeClr val="tx1"/>
                </a:solidFill>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2" name="Text Placeholder 4">
            <a:extLst>
              <a:ext uri="{FF2B5EF4-FFF2-40B4-BE49-F238E27FC236}">
                <a16:creationId xmlns:a16="http://schemas.microsoft.com/office/drawing/2014/main" id="{6FE5633E-57AE-5F4C-8DC4-A6A36A5A6C1D}"/>
              </a:ext>
            </a:extLst>
          </p:cNvPr>
          <p:cNvSpPr>
            <a:spLocks noGrp="1"/>
          </p:cNvSpPr>
          <p:nvPr>
            <p:ph type="body" sz="quarter" idx="13"/>
          </p:nvPr>
        </p:nvSpPr>
        <p:spPr>
          <a:xfrm>
            <a:off x="457200" y="4597790"/>
            <a:ext cx="3807869" cy="281142"/>
          </a:xfrm>
        </p:spPr>
        <p:txBody>
          <a:bodyPr/>
          <a:lstStyle>
            <a:lvl1pPr marL="0" indent="0">
              <a:buNone/>
              <a:defRPr sz="2000">
                <a:solidFill>
                  <a:schemeClr val="tx1"/>
                </a:solidFill>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3" name="Text Placeholder 4">
            <a:extLst>
              <a:ext uri="{FF2B5EF4-FFF2-40B4-BE49-F238E27FC236}">
                <a16:creationId xmlns:a16="http://schemas.microsoft.com/office/drawing/2014/main" id="{3CD5681D-08CD-CE43-A482-97B6B98B3172}"/>
              </a:ext>
            </a:extLst>
          </p:cNvPr>
          <p:cNvSpPr>
            <a:spLocks noGrp="1"/>
          </p:cNvSpPr>
          <p:nvPr>
            <p:ph type="body" sz="quarter" idx="14"/>
          </p:nvPr>
        </p:nvSpPr>
        <p:spPr>
          <a:xfrm>
            <a:off x="457200" y="4949483"/>
            <a:ext cx="3807869" cy="236380"/>
          </a:xfrm>
        </p:spPr>
        <p:txBody>
          <a:bodyPr/>
          <a:lstStyle>
            <a:lvl1pPr marL="0" indent="0">
              <a:buNone/>
              <a:defRPr sz="1500" b="1" i="0">
                <a:solidFill>
                  <a:schemeClr val="tx1"/>
                </a:solidFill>
                <a:latin typeface="Calibri" panose="020F0502020204030204" pitchFamily="34" charset="0"/>
                <a:cs typeface="Calibri" panose="020F0502020204030204" pitchFamily="34" charset="0"/>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4" name="Text Placeholder 4">
            <a:extLst>
              <a:ext uri="{FF2B5EF4-FFF2-40B4-BE49-F238E27FC236}">
                <a16:creationId xmlns:a16="http://schemas.microsoft.com/office/drawing/2014/main" id="{A24ABB26-7301-E846-A462-7610E217F0BE}"/>
              </a:ext>
            </a:extLst>
          </p:cNvPr>
          <p:cNvSpPr>
            <a:spLocks noGrp="1"/>
          </p:cNvSpPr>
          <p:nvPr>
            <p:ph type="body" sz="quarter" idx="15"/>
          </p:nvPr>
        </p:nvSpPr>
        <p:spPr>
          <a:xfrm>
            <a:off x="457200" y="5224444"/>
            <a:ext cx="3807869" cy="870124"/>
          </a:xfrm>
        </p:spPr>
        <p:txBody>
          <a:bodyPr/>
          <a:lstStyle>
            <a:lvl1pPr marL="0" indent="0">
              <a:spcBef>
                <a:spcPts val="300"/>
              </a:spcBef>
              <a:buNone/>
              <a:defRPr sz="1500">
                <a:solidFill>
                  <a:schemeClr val="tx1"/>
                </a:solidFill>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5" name="Text Placeholder 4">
            <a:extLst>
              <a:ext uri="{FF2B5EF4-FFF2-40B4-BE49-F238E27FC236}">
                <a16:creationId xmlns:a16="http://schemas.microsoft.com/office/drawing/2014/main" id="{1903EF78-E55B-BE4C-9CF2-0175C0D0E832}"/>
              </a:ext>
            </a:extLst>
          </p:cNvPr>
          <p:cNvSpPr>
            <a:spLocks noGrp="1"/>
          </p:cNvSpPr>
          <p:nvPr>
            <p:ph type="body" sz="quarter" idx="16"/>
          </p:nvPr>
        </p:nvSpPr>
        <p:spPr>
          <a:xfrm>
            <a:off x="4792607" y="2941639"/>
            <a:ext cx="3807869" cy="281142"/>
          </a:xfrm>
        </p:spPr>
        <p:txBody>
          <a:bodyPr/>
          <a:lstStyle>
            <a:lvl1pPr marL="0" indent="0">
              <a:buNone/>
              <a:defRPr sz="1500">
                <a:solidFill>
                  <a:schemeClr val="tx1"/>
                </a:solidFill>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6" name="Text Placeholder 4">
            <a:extLst>
              <a:ext uri="{FF2B5EF4-FFF2-40B4-BE49-F238E27FC236}">
                <a16:creationId xmlns:a16="http://schemas.microsoft.com/office/drawing/2014/main" id="{5EC6E547-EACF-304E-A8A1-B89AA8072024}"/>
              </a:ext>
            </a:extLst>
          </p:cNvPr>
          <p:cNvSpPr>
            <a:spLocks noGrp="1"/>
          </p:cNvSpPr>
          <p:nvPr>
            <p:ph type="body" sz="quarter" idx="17"/>
          </p:nvPr>
        </p:nvSpPr>
        <p:spPr>
          <a:xfrm>
            <a:off x="4792607" y="3293332"/>
            <a:ext cx="3807869" cy="236380"/>
          </a:xfrm>
        </p:spPr>
        <p:txBody>
          <a:bodyPr/>
          <a:lstStyle>
            <a:lvl1pPr marL="0" indent="0">
              <a:buNone/>
              <a:defRPr sz="1500" b="1" i="0">
                <a:solidFill>
                  <a:schemeClr val="tx1"/>
                </a:solidFill>
                <a:latin typeface="Calibri" panose="020F0502020204030204" pitchFamily="34" charset="0"/>
                <a:cs typeface="Calibri" panose="020F0502020204030204" pitchFamily="34" charset="0"/>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7" name="Text Placeholder 4">
            <a:extLst>
              <a:ext uri="{FF2B5EF4-FFF2-40B4-BE49-F238E27FC236}">
                <a16:creationId xmlns:a16="http://schemas.microsoft.com/office/drawing/2014/main" id="{032E99CF-0040-9145-B590-C27DD73EAEAC}"/>
              </a:ext>
            </a:extLst>
          </p:cNvPr>
          <p:cNvSpPr>
            <a:spLocks noGrp="1"/>
          </p:cNvSpPr>
          <p:nvPr>
            <p:ph type="body" sz="quarter" idx="18"/>
          </p:nvPr>
        </p:nvSpPr>
        <p:spPr>
          <a:xfrm>
            <a:off x="4792607" y="3568293"/>
            <a:ext cx="3807869" cy="870124"/>
          </a:xfrm>
        </p:spPr>
        <p:txBody>
          <a:bodyPr/>
          <a:lstStyle>
            <a:lvl1pPr marL="0" indent="0">
              <a:spcBef>
                <a:spcPts val="300"/>
              </a:spcBef>
              <a:buNone/>
              <a:defRPr sz="1500">
                <a:solidFill>
                  <a:schemeClr val="tx1"/>
                </a:solidFill>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21" name="Text Placeholder 4">
            <a:extLst>
              <a:ext uri="{FF2B5EF4-FFF2-40B4-BE49-F238E27FC236}">
                <a16:creationId xmlns:a16="http://schemas.microsoft.com/office/drawing/2014/main" id="{28F4786A-0F68-1A46-8E73-D7568095F32D}"/>
              </a:ext>
            </a:extLst>
          </p:cNvPr>
          <p:cNvSpPr>
            <a:spLocks noGrp="1"/>
          </p:cNvSpPr>
          <p:nvPr>
            <p:ph type="body" sz="quarter" idx="21"/>
          </p:nvPr>
        </p:nvSpPr>
        <p:spPr>
          <a:xfrm>
            <a:off x="4792607" y="4597790"/>
            <a:ext cx="3807869" cy="1496778"/>
          </a:xfrm>
        </p:spPr>
        <p:txBody>
          <a:bodyPr/>
          <a:lstStyle>
            <a:lvl1pPr marL="0" indent="0">
              <a:spcBef>
                <a:spcPts val="300"/>
              </a:spcBef>
              <a:buNone/>
              <a:defRPr sz="1500">
                <a:solidFill>
                  <a:schemeClr val="tx1"/>
                </a:solidFill>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pic>
        <p:nvPicPr>
          <p:cNvPr id="23" name="Picture 22">
            <a:extLst>
              <a:ext uri="{FF2B5EF4-FFF2-40B4-BE49-F238E27FC236}">
                <a16:creationId xmlns:a16="http://schemas.microsoft.com/office/drawing/2014/main" id="{E31D6697-EB49-1144-B5F3-9918FB7982C7}"/>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75684" y="1133447"/>
            <a:ext cx="1797645" cy="1152337"/>
          </a:xfrm>
          <a:prstGeom prst="rect">
            <a:avLst/>
          </a:prstGeom>
        </p:spPr>
      </p:pic>
    </p:spTree>
    <p:extLst>
      <p:ext uri="{BB962C8B-B14F-4D97-AF65-F5344CB8AC3E}">
        <p14:creationId xmlns:p14="http://schemas.microsoft.com/office/powerpoint/2010/main" val="2780009187"/>
      </p:ext>
    </p:extLst>
  </p:cSld>
  <p:clrMapOvr>
    <a:overrideClrMapping bg1="dk1" tx1="lt1" bg2="dk2" tx2="lt2" accent1="accent1" accent2="accent2" accent3="accent3" accent4="accent4" accent5="accent5" accent6="accent6" hlink="hlink" folHlink="folHlink"/>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cSld name="Title Subtitle and Content">
    <p:spTree>
      <p:nvGrpSpPr>
        <p:cNvPr id="1" name=""/>
        <p:cNvGrpSpPr/>
        <p:nvPr/>
      </p:nvGrpSpPr>
      <p:grpSpPr>
        <a:xfrm>
          <a:off x="0" y="0"/>
          <a:ext cx="0" cy="0"/>
          <a:chOff x="0" y="0"/>
          <a:chExt cx="0" cy="0"/>
        </a:xfrm>
      </p:grpSpPr>
      <p:grpSp>
        <p:nvGrpSpPr>
          <p:cNvPr id="11" name="Group 10"/>
          <p:cNvGrpSpPr/>
          <p:nvPr/>
        </p:nvGrpSpPr>
        <p:grpSpPr>
          <a:xfrm>
            <a:off x="6260951" y="6558701"/>
            <a:ext cx="5931049" cy="299299"/>
            <a:chOff x="6260951" y="6558701"/>
            <a:chExt cx="5931049" cy="299299"/>
          </a:xfrm>
        </p:grpSpPr>
        <p:sp>
          <p:nvSpPr>
            <p:cNvPr id="12"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userDrawn="1"/>
          </p:nvGrpSpPr>
          <p:grpSpPr>
            <a:xfrm>
              <a:off x="8799513" y="6615920"/>
              <a:ext cx="2703555" cy="162839"/>
              <a:chOff x="8799513" y="6615920"/>
              <a:chExt cx="2703555" cy="162839"/>
            </a:xfrm>
          </p:grpSpPr>
          <p:cxnSp>
            <p:nvCxnSpPr>
              <p:cNvPr id="14" name="Straight Connector 13"/>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09600" y="2286000"/>
            <a:ext cx="10972800" cy="4114799"/>
          </a:xfr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16" name="Text Placeholder 15"/>
          <p:cNvSpPr>
            <a:spLocks noGrp="1"/>
          </p:cNvSpPr>
          <p:nvPr>
            <p:ph type="body" sz="quarter" idx="14" hasCustomPrompt="1"/>
          </p:nvPr>
        </p:nvSpPr>
        <p:spPr>
          <a:xfrm>
            <a:off x="609600" y="1649413"/>
            <a:ext cx="10972800" cy="636587"/>
          </a:xfrm>
        </p:spPr>
        <p:txBody>
          <a:bodyPr anchor="ctr">
            <a:normAutofit/>
          </a:bodyPr>
          <a:lstStyle>
            <a:lvl1pPr marL="0" indent="0">
              <a:buNone/>
              <a:defRPr sz="2200" b="1"/>
            </a:lvl1pPr>
          </a:lstStyle>
          <a:p>
            <a:pPr lvl="0"/>
            <a:r>
              <a:rPr lang="en-US" dirty="0"/>
              <a:t>Click to edit Subtitle</a:t>
            </a:r>
          </a:p>
        </p:txBody>
      </p:sp>
      <p:sp>
        <p:nvSpPr>
          <p:cNvPr id="18" name="TextBox 17"/>
          <p:cNvSpPr txBox="1"/>
          <p:nvPr/>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July 22, 2024</a:t>
            </a:fld>
            <a:endParaRPr lang="en-US" sz="900" dirty="0">
              <a:solidFill>
                <a:schemeClr val="bg1"/>
              </a:solidFill>
            </a:endParaRPr>
          </a:p>
        </p:txBody>
      </p:sp>
      <p:sp>
        <p:nvSpPr>
          <p:cNvPr id="19" name="TextBox 18"/>
          <p:cNvSpPr txBox="1"/>
          <p:nvPr/>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a:solidFill>
                <a:schemeClr val="bg1"/>
              </a:solidFill>
            </a:endParaRPr>
          </a:p>
        </p:txBody>
      </p:sp>
      <p:sp>
        <p:nvSpPr>
          <p:cNvPr id="20" name="TextBox 19"/>
          <p:cNvSpPr txBox="1"/>
          <p:nvPr/>
        </p:nvSpPr>
        <p:spPr>
          <a:xfrm>
            <a:off x="9128072" y="6648872"/>
            <a:ext cx="2079575" cy="138499"/>
          </a:xfrm>
          <a:prstGeom prst="rect">
            <a:avLst/>
          </a:prstGeom>
          <a:noFill/>
        </p:spPr>
        <p:txBody>
          <a:bodyPr wrap="square" lIns="0" tIns="0" rIns="0" bIns="0" rtlCol="0">
            <a:spAutoFit/>
          </a:bodyPr>
          <a:lstStyle/>
          <a:p>
            <a:pPr algn="l"/>
            <a:r>
              <a:rPr lang="en-US" sz="900" dirty="0">
                <a:solidFill>
                  <a:schemeClr val="bg1"/>
                </a:solidFill>
              </a:rPr>
              <a:t>© 2018 EXLSERVICE HOLDINGS, INC</a:t>
            </a:r>
          </a:p>
        </p:txBody>
      </p:sp>
      <p:pic>
        <p:nvPicPr>
          <p:cNvPr id="17" name="Picture 16">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007768" y="5900619"/>
            <a:ext cx="990600" cy="635000"/>
          </a:xfrm>
          <a:prstGeom prst="rect">
            <a:avLst/>
          </a:prstGeom>
        </p:spPr>
      </p:pic>
    </p:spTree>
    <p:extLst>
      <p:ext uri="{BB962C8B-B14F-4D97-AF65-F5344CB8AC3E}">
        <p14:creationId xmlns:p14="http://schemas.microsoft.com/office/powerpoint/2010/main" val="3707698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grpSp>
        <p:nvGrpSpPr>
          <p:cNvPr id="11" name="Group 10"/>
          <p:cNvGrpSpPr/>
          <p:nvPr/>
        </p:nvGrpSpPr>
        <p:grpSpPr>
          <a:xfrm>
            <a:off x="6260951" y="6558701"/>
            <a:ext cx="5931049" cy="299299"/>
            <a:chOff x="6260951" y="6558701"/>
            <a:chExt cx="5931049" cy="299299"/>
          </a:xfrm>
        </p:grpSpPr>
        <p:sp>
          <p:nvSpPr>
            <p:cNvPr id="12"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userDrawn="1"/>
          </p:nvGrpSpPr>
          <p:grpSpPr>
            <a:xfrm>
              <a:off x="8799513" y="6615920"/>
              <a:ext cx="2703555" cy="162839"/>
              <a:chOff x="8799513" y="6615920"/>
              <a:chExt cx="2703555" cy="162839"/>
            </a:xfrm>
          </p:grpSpPr>
          <p:cxnSp>
            <p:nvCxnSpPr>
              <p:cNvPr id="14" name="Straight Connector 13"/>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09600" y="2286000"/>
            <a:ext cx="10972800" cy="4114799"/>
          </a:xfr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16" name="Text Placeholder 15"/>
          <p:cNvSpPr>
            <a:spLocks noGrp="1"/>
          </p:cNvSpPr>
          <p:nvPr>
            <p:ph type="body" sz="quarter" idx="14" hasCustomPrompt="1"/>
          </p:nvPr>
        </p:nvSpPr>
        <p:spPr>
          <a:xfrm>
            <a:off x="609600" y="1649413"/>
            <a:ext cx="10972800" cy="636587"/>
          </a:xfrm>
        </p:spPr>
        <p:txBody>
          <a:bodyPr anchor="ctr">
            <a:normAutofit/>
          </a:bodyPr>
          <a:lstStyle>
            <a:lvl1pPr marL="0" indent="0">
              <a:buNone/>
              <a:defRPr sz="2200" b="1"/>
            </a:lvl1pPr>
          </a:lstStyle>
          <a:p>
            <a:pPr lvl="0"/>
            <a:r>
              <a:rPr lang="en-US" dirty="0"/>
              <a:t>Click to edit Subtitle</a:t>
            </a:r>
          </a:p>
        </p:txBody>
      </p:sp>
      <p:sp>
        <p:nvSpPr>
          <p:cNvPr id="18" name="TextBox 17"/>
          <p:cNvSpPr txBox="1"/>
          <p:nvPr/>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July 22, 2024</a:t>
            </a:fld>
            <a:endParaRPr lang="en-US" sz="900" dirty="0">
              <a:solidFill>
                <a:schemeClr val="bg1"/>
              </a:solidFill>
            </a:endParaRPr>
          </a:p>
        </p:txBody>
      </p:sp>
      <p:sp>
        <p:nvSpPr>
          <p:cNvPr id="19" name="TextBox 18"/>
          <p:cNvSpPr txBox="1"/>
          <p:nvPr/>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a:solidFill>
                <a:schemeClr val="bg1"/>
              </a:solidFill>
            </a:endParaRPr>
          </a:p>
        </p:txBody>
      </p:sp>
      <p:sp>
        <p:nvSpPr>
          <p:cNvPr id="20" name="TextBox 19"/>
          <p:cNvSpPr txBox="1"/>
          <p:nvPr/>
        </p:nvSpPr>
        <p:spPr>
          <a:xfrm>
            <a:off x="9128072" y="6648872"/>
            <a:ext cx="2079575" cy="138499"/>
          </a:xfrm>
          <a:prstGeom prst="rect">
            <a:avLst/>
          </a:prstGeom>
          <a:noFill/>
        </p:spPr>
        <p:txBody>
          <a:bodyPr wrap="square" lIns="0" tIns="0" rIns="0" bIns="0" rtlCol="0">
            <a:spAutoFit/>
          </a:bodyPr>
          <a:lstStyle/>
          <a:p>
            <a:pPr algn="l"/>
            <a:r>
              <a:rPr lang="en-US" sz="900" dirty="0">
                <a:solidFill>
                  <a:schemeClr val="bg1"/>
                </a:solidFill>
              </a:rPr>
              <a:t>© 2018 EXLSERVICE HOLDINGS, INC</a:t>
            </a:r>
          </a:p>
        </p:txBody>
      </p:sp>
      <p:pic>
        <p:nvPicPr>
          <p:cNvPr id="17" name="Picture 16">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007768" y="5900619"/>
            <a:ext cx="990600" cy="635000"/>
          </a:xfrm>
          <a:prstGeom prst="rect">
            <a:avLst/>
          </a:prstGeom>
        </p:spPr>
      </p:pic>
    </p:spTree>
    <p:extLst>
      <p:ext uri="{BB962C8B-B14F-4D97-AF65-F5344CB8AC3E}">
        <p14:creationId xmlns:p14="http://schemas.microsoft.com/office/powerpoint/2010/main" val="4073014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p:spTree>
      <p:nvGrpSpPr>
        <p:cNvPr id="1" name=""/>
        <p:cNvGrpSpPr/>
        <p:nvPr/>
      </p:nvGrpSpPr>
      <p:grpSpPr>
        <a:xfrm>
          <a:off x="0" y="0"/>
          <a:ext cx="0" cy="0"/>
          <a:chOff x="0" y="0"/>
          <a:chExt cx="0" cy="0"/>
        </a:xfrm>
      </p:grpSpPr>
      <p:sp>
        <p:nvSpPr>
          <p:cNvPr id="13" name="Rectangle 13"/>
          <p:cNvSpPr/>
          <p:nvPr/>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2" name="Title 1"/>
          <p:cNvSpPr>
            <a:spLocks noGrp="1"/>
          </p:cNvSpPr>
          <p:nvPr>
            <p:ph type="title"/>
          </p:nvPr>
        </p:nvSpPr>
        <p:spPr/>
        <p:txBody>
          <a:bodyPr/>
          <a:lstStyle/>
          <a:p>
            <a:r>
              <a:rPr lang="en-US"/>
              <a:t>Click to edit Master title style</a:t>
            </a:r>
          </a:p>
        </p:txBody>
      </p:sp>
      <p:sp>
        <p:nvSpPr>
          <p:cNvPr id="6" name="Content Placeholder 5"/>
          <p:cNvSpPr>
            <a:spLocks noGrp="1"/>
          </p:cNvSpPr>
          <p:nvPr>
            <p:ph sz="quarter" idx="14"/>
          </p:nvPr>
        </p:nvSpPr>
        <p:spPr>
          <a:xfrm>
            <a:off x="609599" y="1812924"/>
            <a:ext cx="5263979" cy="4604352"/>
          </a:xfrm>
        </p:spPr>
        <p:txBody>
          <a:bodyPr/>
          <a:lstStyle>
            <a:lvl1pPr marL="0" indent="0">
              <a:buFontTx/>
              <a:buNone/>
              <a:defRPr b="1"/>
            </a:lvl1pPr>
            <a:lvl2pPr marL="230188" indent="-230188">
              <a:buClr>
                <a:schemeClr val="accent3"/>
              </a:buClr>
              <a:buFont typeface="Arial" pitchFamily="34" charset="0"/>
              <a:buChar char="•"/>
              <a:defRPr sz="1800"/>
            </a:lvl2pPr>
            <a:lvl3pPr marL="511175" indent="-165100">
              <a:buFont typeface="Arial" pitchFamily="34" charset="0"/>
              <a:buChar char="-"/>
              <a:defRPr sz="1600"/>
            </a:lvl3pPr>
            <a:lvl4pPr marL="857250" indent="-173038">
              <a:buFont typeface="Arial" pitchFamily="34" charset="0"/>
              <a:buChar char="•"/>
              <a:defRPr sz="1400"/>
            </a:lvl4pPr>
            <a:lvl5pPr marL="1144588" indent="-173038">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 name="Content Placeholder 5"/>
          <p:cNvSpPr>
            <a:spLocks noGrp="1"/>
          </p:cNvSpPr>
          <p:nvPr>
            <p:ph sz="quarter" idx="15"/>
          </p:nvPr>
        </p:nvSpPr>
        <p:spPr>
          <a:xfrm>
            <a:off x="6301945" y="1812924"/>
            <a:ext cx="5263979" cy="4604352"/>
          </a:xfrm>
        </p:spPr>
        <p:txBody>
          <a:bodyPr/>
          <a:lstStyle>
            <a:lvl1pPr marL="0" indent="0">
              <a:buFontTx/>
              <a:buNone/>
              <a:defRPr b="1"/>
            </a:lvl1pPr>
            <a:lvl2pPr marL="230188" indent="-230188">
              <a:buClr>
                <a:schemeClr val="accent3"/>
              </a:buClr>
              <a:buFont typeface="Arial" pitchFamily="34" charset="0"/>
              <a:buChar char="•"/>
              <a:defRPr sz="1800"/>
            </a:lvl2pPr>
            <a:lvl3pPr marL="511175" indent="-165100">
              <a:buFont typeface="Arial" pitchFamily="34" charset="0"/>
              <a:buChar char="-"/>
              <a:defRPr sz="1600"/>
            </a:lvl3pPr>
            <a:lvl4pPr marL="857250" indent="-173038">
              <a:buFont typeface="Arial" pitchFamily="34" charset="0"/>
              <a:buChar char="•"/>
              <a:defRPr sz="1400"/>
            </a:lvl4pPr>
            <a:lvl5pPr marL="1144588" indent="-173038">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30" name="Group 29"/>
          <p:cNvGrpSpPr/>
          <p:nvPr/>
        </p:nvGrpSpPr>
        <p:grpSpPr>
          <a:xfrm>
            <a:off x="6260951" y="6558701"/>
            <a:ext cx="5931049" cy="299299"/>
            <a:chOff x="6260951" y="6558701"/>
            <a:chExt cx="5931049" cy="299299"/>
          </a:xfrm>
        </p:grpSpPr>
        <p:sp>
          <p:nvSpPr>
            <p:cNvPr id="31"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userDrawn="1"/>
          </p:nvGrpSpPr>
          <p:grpSpPr>
            <a:xfrm>
              <a:off x="8799513" y="6615920"/>
              <a:ext cx="2703555" cy="162839"/>
              <a:chOff x="8799513" y="6615920"/>
              <a:chExt cx="2703555" cy="162839"/>
            </a:xfrm>
          </p:grpSpPr>
          <p:cxnSp>
            <p:nvCxnSpPr>
              <p:cNvPr id="33" name="Straight Connector 32"/>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35" name="TextBox 34"/>
          <p:cNvSpPr txBox="1"/>
          <p:nvPr/>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July 22, 2024</a:t>
            </a:fld>
            <a:endParaRPr lang="en-US" sz="900" dirty="0">
              <a:solidFill>
                <a:schemeClr val="bg1"/>
              </a:solidFill>
            </a:endParaRPr>
          </a:p>
        </p:txBody>
      </p:sp>
      <p:sp>
        <p:nvSpPr>
          <p:cNvPr id="36" name="TextBox 35"/>
          <p:cNvSpPr txBox="1"/>
          <p:nvPr/>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a:solidFill>
                <a:schemeClr val="bg1"/>
              </a:solidFill>
            </a:endParaRPr>
          </a:p>
        </p:txBody>
      </p:sp>
      <p:sp>
        <p:nvSpPr>
          <p:cNvPr id="37" name="TextBox 36"/>
          <p:cNvSpPr txBox="1"/>
          <p:nvPr/>
        </p:nvSpPr>
        <p:spPr>
          <a:xfrm>
            <a:off x="9128072" y="6648872"/>
            <a:ext cx="2079575" cy="138499"/>
          </a:xfrm>
          <a:prstGeom prst="rect">
            <a:avLst/>
          </a:prstGeom>
          <a:noFill/>
        </p:spPr>
        <p:txBody>
          <a:bodyPr wrap="square" lIns="0" tIns="0" rIns="0" bIns="0" rtlCol="0">
            <a:spAutoFit/>
          </a:bodyPr>
          <a:lstStyle/>
          <a:p>
            <a:pPr algn="l"/>
            <a:r>
              <a:rPr lang="en-US" sz="900" dirty="0">
                <a:solidFill>
                  <a:schemeClr val="bg1"/>
                </a:solidFill>
              </a:rPr>
              <a:t>© 2018 EXLSERVICE HOLDINGS, INC</a:t>
            </a:r>
          </a:p>
        </p:txBody>
      </p:sp>
      <p:pic>
        <p:nvPicPr>
          <p:cNvPr id="16" name="Picture 15">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007768" y="5996696"/>
            <a:ext cx="990600" cy="635000"/>
          </a:xfrm>
          <a:prstGeom prst="rect">
            <a:avLst/>
          </a:prstGeom>
        </p:spPr>
      </p:pic>
    </p:spTree>
    <p:extLst>
      <p:ext uri="{BB962C8B-B14F-4D97-AF65-F5344CB8AC3E}">
        <p14:creationId xmlns:p14="http://schemas.microsoft.com/office/powerpoint/2010/main" val="2360807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Divider">
    <p:bg>
      <p:bgPr>
        <a:solidFill>
          <a:schemeClr val="tx2"/>
        </a:solidFill>
        <a:effectLst/>
      </p:bgPr>
    </p:bg>
    <p:spTree>
      <p:nvGrpSpPr>
        <p:cNvPr id="1" name=""/>
        <p:cNvGrpSpPr/>
        <p:nvPr/>
      </p:nvGrpSpPr>
      <p:grpSpPr>
        <a:xfrm>
          <a:off x="0" y="0"/>
          <a:ext cx="0" cy="0"/>
          <a:chOff x="0" y="0"/>
          <a:chExt cx="0" cy="0"/>
        </a:xfrm>
      </p:grpSpPr>
      <p:sp>
        <p:nvSpPr>
          <p:cNvPr id="8" name="Rectangle 7"/>
          <p:cNvSpPr/>
          <p:nvPr/>
        </p:nvSpPr>
        <p:spPr>
          <a:xfrm>
            <a:off x="0" y="0"/>
            <a:ext cx="8394700" cy="6858000"/>
          </a:xfrm>
          <a:custGeom>
            <a:avLst/>
            <a:gdLst>
              <a:gd name="connsiteX0" fmla="*/ 0 w 8394700"/>
              <a:gd name="connsiteY0" fmla="*/ 0 h 6858000"/>
              <a:gd name="connsiteX1" fmla="*/ 8394700 w 8394700"/>
              <a:gd name="connsiteY1" fmla="*/ 0 h 6858000"/>
              <a:gd name="connsiteX2" fmla="*/ 8394700 w 8394700"/>
              <a:gd name="connsiteY2" fmla="*/ 6858000 h 6858000"/>
              <a:gd name="connsiteX3" fmla="*/ 0 w 8394700"/>
              <a:gd name="connsiteY3" fmla="*/ 6858000 h 6858000"/>
              <a:gd name="connsiteX4" fmla="*/ 0 w 8394700"/>
              <a:gd name="connsiteY4" fmla="*/ 0 h 6858000"/>
              <a:gd name="connsiteX0" fmla="*/ 0 w 8394700"/>
              <a:gd name="connsiteY0" fmla="*/ 0 h 6870700"/>
              <a:gd name="connsiteX1" fmla="*/ 8394700 w 8394700"/>
              <a:gd name="connsiteY1" fmla="*/ 0 h 6870700"/>
              <a:gd name="connsiteX2" fmla="*/ 2997200 w 8394700"/>
              <a:gd name="connsiteY2" fmla="*/ 6870700 h 6870700"/>
              <a:gd name="connsiteX3" fmla="*/ 0 w 8394700"/>
              <a:gd name="connsiteY3" fmla="*/ 6858000 h 6870700"/>
              <a:gd name="connsiteX4" fmla="*/ 0 w 8394700"/>
              <a:gd name="connsiteY4" fmla="*/ 0 h 6870700"/>
              <a:gd name="connsiteX0" fmla="*/ 0 w 8394700"/>
              <a:gd name="connsiteY0" fmla="*/ 0 h 6858000"/>
              <a:gd name="connsiteX1" fmla="*/ 8394700 w 8394700"/>
              <a:gd name="connsiteY1" fmla="*/ 0 h 6858000"/>
              <a:gd name="connsiteX2" fmla="*/ 3797300 w 8394700"/>
              <a:gd name="connsiteY2" fmla="*/ 6858000 h 6858000"/>
              <a:gd name="connsiteX3" fmla="*/ 0 w 8394700"/>
              <a:gd name="connsiteY3" fmla="*/ 6858000 h 6858000"/>
              <a:gd name="connsiteX4" fmla="*/ 0 w 83947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4700" h="6858000">
                <a:moveTo>
                  <a:pt x="0" y="0"/>
                </a:moveTo>
                <a:lnTo>
                  <a:pt x="8394700" y="0"/>
                </a:lnTo>
                <a:lnTo>
                  <a:pt x="3797300" y="6858000"/>
                </a:lnTo>
                <a:lnTo>
                  <a:pt x="0" y="68580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1850" y="2373312"/>
            <a:ext cx="10515600" cy="2111375"/>
          </a:xfrm>
        </p:spPr>
        <p:txBody>
          <a:bodyPr anchor="ctr">
            <a:normAutofit/>
          </a:bodyPr>
          <a:lstStyle>
            <a:lvl1pPr algn="ctr">
              <a:defRPr sz="4500" cap="all" baseline="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pic>
        <p:nvPicPr>
          <p:cNvPr id="5" name="Picture 4">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Tree>
    <p:extLst>
      <p:ext uri="{BB962C8B-B14F-4D97-AF65-F5344CB8AC3E}">
        <p14:creationId xmlns:p14="http://schemas.microsoft.com/office/powerpoint/2010/main" val="1936249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2.xml"/><Relationship Id="rId18" Type="http://schemas.openxmlformats.org/officeDocument/2006/relationships/slideLayout" Target="../slideLayouts/slideLayout47.xml"/><Relationship Id="rId26" Type="http://schemas.openxmlformats.org/officeDocument/2006/relationships/slideLayout" Target="../slideLayouts/slideLayout55.xml"/><Relationship Id="rId39" Type="http://schemas.openxmlformats.org/officeDocument/2006/relationships/slideLayout" Target="../slideLayouts/slideLayout68.xml"/><Relationship Id="rId21" Type="http://schemas.openxmlformats.org/officeDocument/2006/relationships/slideLayout" Target="../slideLayouts/slideLayout50.xml"/><Relationship Id="rId34" Type="http://schemas.openxmlformats.org/officeDocument/2006/relationships/slideLayout" Target="../slideLayouts/slideLayout63.xml"/><Relationship Id="rId7" Type="http://schemas.openxmlformats.org/officeDocument/2006/relationships/slideLayout" Target="../slideLayouts/slideLayout36.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slideLayout" Target="../slideLayouts/slideLayout49.xml"/><Relationship Id="rId29" Type="http://schemas.openxmlformats.org/officeDocument/2006/relationships/slideLayout" Target="../slideLayouts/slideLayout58.xml"/><Relationship Id="rId41" Type="http://schemas.openxmlformats.org/officeDocument/2006/relationships/theme" Target="../theme/theme2.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slideLayout" Target="../slideLayouts/slideLayout53.xml"/><Relationship Id="rId32" Type="http://schemas.openxmlformats.org/officeDocument/2006/relationships/slideLayout" Target="../slideLayouts/slideLayout61.xml"/><Relationship Id="rId37" Type="http://schemas.openxmlformats.org/officeDocument/2006/relationships/slideLayout" Target="../slideLayouts/slideLayout66.xml"/><Relationship Id="rId40" Type="http://schemas.openxmlformats.org/officeDocument/2006/relationships/slideLayout" Target="../slideLayouts/slideLayout69.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slideLayout" Target="../slideLayouts/slideLayout52.xml"/><Relationship Id="rId28" Type="http://schemas.openxmlformats.org/officeDocument/2006/relationships/slideLayout" Target="../slideLayouts/slideLayout57.xml"/><Relationship Id="rId36" Type="http://schemas.openxmlformats.org/officeDocument/2006/relationships/slideLayout" Target="../slideLayouts/slideLayout65.xml"/><Relationship Id="rId10" Type="http://schemas.openxmlformats.org/officeDocument/2006/relationships/slideLayout" Target="../slideLayouts/slideLayout39.xml"/><Relationship Id="rId19" Type="http://schemas.openxmlformats.org/officeDocument/2006/relationships/slideLayout" Target="../slideLayouts/slideLayout48.xml"/><Relationship Id="rId31" Type="http://schemas.openxmlformats.org/officeDocument/2006/relationships/slideLayout" Target="../slideLayouts/slideLayout60.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slideLayout" Target="../slideLayouts/slideLayout51.xml"/><Relationship Id="rId27" Type="http://schemas.openxmlformats.org/officeDocument/2006/relationships/slideLayout" Target="../slideLayouts/slideLayout56.xml"/><Relationship Id="rId30" Type="http://schemas.openxmlformats.org/officeDocument/2006/relationships/slideLayout" Target="../slideLayouts/slideLayout59.xml"/><Relationship Id="rId35" Type="http://schemas.openxmlformats.org/officeDocument/2006/relationships/slideLayout" Target="../slideLayouts/slideLayout64.xml"/><Relationship Id="rId8" Type="http://schemas.openxmlformats.org/officeDocument/2006/relationships/slideLayout" Target="../slideLayouts/slideLayout37.xml"/><Relationship Id="rId3" Type="http://schemas.openxmlformats.org/officeDocument/2006/relationships/slideLayout" Target="../slideLayouts/slideLayout32.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slideLayout" Target="../slideLayouts/slideLayout54.xml"/><Relationship Id="rId33" Type="http://schemas.openxmlformats.org/officeDocument/2006/relationships/slideLayout" Target="../slideLayouts/slideLayout62.xml"/><Relationship Id="rId38" Type="http://schemas.openxmlformats.org/officeDocument/2006/relationships/slideLayout" Target="../slideLayouts/slideLayout6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924762"/>
            <a:ext cx="10972800" cy="725056"/>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609600" y="1759526"/>
            <a:ext cx="10972800" cy="4641273"/>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21967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9" r:id="rId28"/>
    <p:sldLayoutId id="2147483691" r:id="rId29"/>
  </p:sldLayoutIdLst>
  <p:hf hdr="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3"/>
        </a:buClr>
        <a:buFont typeface="Arial"/>
        <a:buChar char="•"/>
        <a:defRPr sz="1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tx1"/>
        </a:buClr>
        <a:buFont typeface="Arial" pitchFamily="34" charset="0"/>
        <a:buChar char="-"/>
        <a:defRPr sz="1600" kern="1200">
          <a:solidFill>
            <a:schemeClr val="tx1"/>
          </a:solidFill>
          <a:latin typeface="+mn-lt"/>
          <a:ea typeface="+mn-ea"/>
          <a:cs typeface="+mn-cs"/>
        </a:defRPr>
      </a:lvl2pPr>
      <a:lvl3pPr marL="1087438" indent="-173038" algn="l" defTabSz="914400" rtl="0" eaLnBrk="1" latinLnBrk="0" hangingPunct="1">
        <a:lnSpc>
          <a:spcPct val="100000"/>
        </a:lnSpc>
        <a:spcBef>
          <a:spcPts val="500"/>
        </a:spcBef>
        <a:buFont typeface="Arial"/>
        <a:buChar char="•"/>
        <a:defRPr sz="1400" kern="1200">
          <a:solidFill>
            <a:schemeClr val="tx1"/>
          </a:solidFill>
          <a:latin typeface="+mn-lt"/>
          <a:ea typeface="+mn-ea"/>
          <a:cs typeface="+mn-cs"/>
        </a:defRPr>
      </a:lvl3pPr>
      <a:lvl4pPr marL="1539875" indent="-168275" algn="l" defTabSz="914400" rtl="0" eaLnBrk="1" latinLnBrk="0" hangingPunct="1">
        <a:lnSpc>
          <a:spcPct val="100000"/>
        </a:lnSpc>
        <a:spcBef>
          <a:spcPts val="500"/>
        </a:spcBef>
        <a:buFont typeface="Arial" pitchFamily="34" charset="0"/>
        <a:buChar char="-"/>
        <a:defRPr sz="1200" kern="1200">
          <a:solidFill>
            <a:schemeClr val="tx1"/>
          </a:solidFill>
          <a:latin typeface="+mn-lt"/>
          <a:ea typeface="+mn-ea"/>
          <a:cs typeface="+mn-cs"/>
        </a:defRPr>
      </a:lvl4pPr>
      <a:lvl5pPr marL="2001838" indent="-173038" algn="l" defTabSz="914400" rtl="0" eaLnBrk="1" latinLnBrk="0" hangingPunct="1">
        <a:lnSpc>
          <a:spcPct val="100000"/>
        </a:lnSpc>
        <a:spcBef>
          <a:spcPts val="500"/>
        </a:spcBef>
        <a:buFont typeface="Arial"/>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pos="810">
          <p15:clr>
            <a:srgbClr val="F26B43"/>
          </p15:clr>
        </p15:guide>
        <p15:guide id="6" pos="947">
          <p15:clr>
            <a:srgbClr val="F26B43"/>
          </p15:clr>
        </p15:guide>
        <p15:guide id="7" pos="1397">
          <p15:clr>
            <a:srgbClr val="F26B43"/>
          </p15:clr>
        </p15:guide>
        <p15:guide id="8" pos="1534">
          <p15:clr>
            <a:srgbClr val="F26B43"/>
          </p15:clr>
        </p15:guide>
        <p15:guide id="9" pos="1985">
          <p15:clr>
            <a:srgbClr val="F26B43"/>
          </p15:clr>
        </p15:guide>
        <p15:guide id="10" pos="2133">
          <p15:clr>
            <a:srgbClr val="F26B43"/>
          </p15:clr>
        </p15:guide>
        <p15:guide id="11" pos="2583">
          <p15:clr>
            <a:srgbClr val="F26B43"/>
          </p15:clr>
        </p15:guide>
        <p15:guide id="12" pos="2720">
          <p15:clr>
            <a:srgbClr val="F26B43"/>
          </p15:clr>
        </p15:guide>
        <p15:guide id="13" pos="3177">
          <p15:clr>
            <a:srgbClr val="F26B43"/>
          </p15:clr>
        </p15:guide>
        <p15:guide id="14" pos="3319">
          <p15:clr>
            <a:srgbClr val="F26B43"/>
          </p15:clr>
        </p15:guide>
        <p15:guide id="15" pos="3770">
          <p15:clr>
            <a:srgbClr val="F26B43"/>
          </p15:clr>
        </p15:guide>
        <p15:guide id="16" pos="3907">
          <p15:clr>
            <a:srgbClr val="F26B43"/>
          </p15:clr>
        </p15:guide>
        <p15:guide id="17" pos="4357">
          <p15:clr>
            <a:srgbClr val="F26B43"/>
          </p15:clr>
        </p15:guide>
        <p15:guide id="18" pos="4500">
          <p15:clr>
            <a:srgbClr val="F26B43"/>
          </p15:clr>
        </p15:guide>
        <p15:guide id="19" pos="4950">
          <p15:clr>
            <a:srgbClr val="F26B43"/>
          </p15:clr>
        </p15:guide>
        <p15:guide id="20" pos="5093">
          <p15:clr>
            <a:srgbClr val="F26B43"/>
          </p15:clr>
        </p15:guide>
        <p15:guide id="21" pos="5543">
          <p15:clr>
            <a:srgbClr val="F26B43"/>
          </p15:clr>
        </p15:guide>
        <p15:guide id="22" pos="5686">
          <p15:clr>
            <a:srgbClr val="F26B43"/>
          </p15:clr>
        </p15:guide>
        <p15:guide id="23" pos="6128">
          <p15:clr>
            <a:srgbClr val="F26B43"/>
          </p15:clr>
        </p15:guide>
        <p15:guide id="24" pos="6273">
          <p15:clr>
            <a:srgbClr val="F26B43"/>
          </p15:clr>
        </p15:guide>
        <p15:guide id="25" pos="6724">
          <p15:clr>
            <a:srgbClr val="F26B43"/>
          </p15:clr>
        </p15:guide>
        <p15:guide id="26" pos="6872">
          <p15:clr>
            <a:srgbClr val="F26B43"/>
          </p15:clr>
        </p15:guide>
        <p15:guide id="27" orient="horz" pos="1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57200"/>
            <a:ext cx="11277600" cy="123348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457200" y="1825625"/>
            <a:ext cx="11277600" cy="3905872"/>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6963"/>
            <a:ext cx="3124200" cy="365125"/>
          </a:xfrm>
          <a:prstGeom prst="rect">
            <a:avLst/>
          </a:prstGeom>
        </p:spPr>
        <p:txBody>
          <a:bodyPr vert="horz" lIns="0" tIns="0" rIns="0" bIns="0" rtlCol="0" anchor="b" anchorCtr="0">
            <a:noAutofit/>
          </a:bodyPr>
          <a:lstStyle>
            <a:lvl1pPr algn="l">
              <a:defRPr sz="1200">
                <a:solidFill>
                  <a:schemeClr val="tx2"/>
                </a:solidFill>
              </a:defRPr>
            </a:lvl1pPr>
          </a:lstStyle>
          <a:p>
            <a:fld id="{0CCCACD6-8279-7A43-AFDE-A51255A0F160}" type="datetime1">
              <a:rPr lang="en-US" smtClean="0"/>
              <a:t>7/22/2024</a:t>
            </a:fld>
            <a:endParaRPr lang="en-US" dirty="0"/>
          </a:p>
        </p:txBody>
      </p:sp>
      <p:sp>
        <p:nvSpPr>
          <p:cNvPr id="5" name="Footer Placeholder 4"/>
          <p:cNvSpPr>
            <a:spLocks noGrp="1"/>
          </p:cNvSpPr>
          <p:nvPr>
            <p:ph type="ftr" sz="quarter" idx="3"/>
          </p:nvPr>
        </p:nvSpPr>
        <p:spPr>
          <a:xfrm>
            <a:off x="4038600" y="6176963"/>
            <a:ext cx="4114800" cy="365125"/>
          </a:xfrm>
          <a:prstGeom prst="rect">
            <a:avLst/>
          </a:prstGeom>
        </p:spPr>
        <p:txBody>
          <a:bodyPr vert="horz" lIns="0" tIns="0" rIns="0" bIns="0" rtlCol="0" anchor="b" anchorCtr="0">
            <a:noAutofit/>
          </a:bodyPr>
          <a:lstStyle>
            <a:lvl1pPr algn="ctr">
              <a:defRPr sz="1200">
                <a:solidFill>
                  <a:schemeClr val="tx2"/>
                </a:solidFill>
              </a:defRPr>
            </a:lvl1pPr>
          </a:lstStyle>
          <a:p>
            <a:r>
              <a:rPr lang="en-US" dirty="0"/>
              <a:t>©2022 </a:t>
            </a:r>
            <a:r>
              <a:rPr lang="en-US" dirty="0" err="1"/>
              <a:t>ExlService</a:t>
            </a:r>
            <a:r>
              <a:rPr lang="en-US" dirty="0"/>
              <a:t> Holdings, Inc. All rights reserved.</a:t>
            </a:r>
          </a:p>
        </p:txBody>
      </p:sp>
      <p:sp>
        <p:nvSpPr>
          <p:cNvPr id="6" name="Slide Number Placeholder 5"/>
          <p:cNvSpPr>
            <a:spLocks noGrp="1"/>
          </p:cNvSpPr>
          <p:nvPr>
            <p:ph type="sldNum" sz="quarter" idx="4"/>
          </p:nvPr>
        </p:nvSpPr>
        <p:spPr>
          <a:xfrm>
            <a:off x="8991600" y="6176963"/>
            <a:ext cx="2743200" cy="365125"/>
          </a:xfrm>
          <a:prstGeom prst="rect">
            <a:avLst/>
          </a:prstGeom>
        </p:spPr>
        <p:txBody>
          <a:bodyPr vert="horz" lIns="0" tIns="0" rIns="0" bIns="0" rtlCol="0" anchor="b" anchorCtr="0">
            <a:noAutofit/>
          </a:bodyPr>
          <a:lstStyle>
            <a:lvl1pPr algn="r">
              <a:defRPr sz="1200">
                <a:solidFill>
                  <a:schemeClr val="tx2"/>
                </a:solidFill>
              </a:defRPr>
            </a:lvl1pPr>
          </a:lstStyle>
          <a:p>
            <a:fld id="{CCA08CA8-4222-D24F-ACDB-33341C247B6F}" type="slidenum">
              <a:rPr lang="en-US" smtClean="0"/>
              <a:pPr/>
              <a:t>‹#›</a:t>
            </a:fld>
            <a:endParaRPr lang="en-US"/>
          </a:p>
        </p:txBody>
      </p:sp>
    </p:spTree>
    <p:extLst>
      <p:ext uri="{BB962C8B-B14F-4D97-AF65-F5344CB8AC3E}">
        <p14:creationId xmlns:p14="http://schemas.microsoft.com/office/powerpoint/2010/main" val="456407451"/>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 id="2147483710" r:id="rId18"/>
    <p:sldLayoutId id="2147483711" r:id="rId19"/>
    <p:sldLayoutId id="2147483712" r:id="rId20"/>
    <p:sldLayoutId id="2147483713" r:id="rId21"/>
    <p:sldLayoutId id="2147483714" r:id="rId22"/>
    <p:sldLayoutId id="2147483715" r:id="rId23"/>
    <p:sldLayoutId id="2147483716" r:id="rId24"/>
    <p:sldLayoutId id="2147483717" r:id="rId25"/>
    <p:sldLayoutId id="2147483718" r:id="rId26"/>
    <p:sldLayoutId id="2147483719" r:id="rId27"/>
    <p:sldLayoutId id="2147483720" r:id="rId28"/>
    <p:sldLayoutId id="2147483721" r:id="rId29"/>
    <p:sldLayoutId id="2147483722" r:id="rId30"/>
    <p:sldLayoutId id="2147483723" r:id="rId31"/>
    <p:sldLayoutId id="2147483724" r:id="rId32"/>
    <p:sldLayoutId id="2147483725" r:id="rId33"/>
    <p:sldLayoutId id="2147483726" r:id="rId34"/>
    <p:sldLayoutId id="2147483727" r:id="rId35"/>
    <p:sldLayoutId id="2147483728" r:id="rId36"/>
    <p:sldLayoutId id="2147483729" r:id="rId37"/>
    <p:sldLayoutId id="2147483730" r:id="rId38"/>
    <p:sldLayoutId id="2147483731" r:id="rId39"/>
    <p:sldLayoutId id="2147483732" r:id="rId40"/>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1"/>
        </a:buClr>
        <a:buFont typeface="System Font Regular"/>
        <a:buChar char="–"/>
        <a:defRPr sz="2800" kern="1200">
          <a:solidFill>
            <a:schemeClr val="tx2"/>
          </a:solidFill>
          <a:latin typeface="+mj-lt"/>
          <a:ea typeface="+mn-ea"/>
          <a:cs typeface="+mn-cs"/>
        </a:defRPr>
      </a:lvl1pPr>
      <a:lvl2pPr marL="515938" indent="-225425" algn="l" defTabSz="914400" rtl="0" eaLnBrk="1" latinLnBrk="0" hangingPunct="1">
        <a:lnSpc>
          <a:spcPct val="90000"/>
        </a:lnSpc>
        <a:spcBef>
          <a:spcPts val="500"/>
        </a:spcBef>
        <a:buFont typeface="System Font Regular"/>
        <a:buChar char="–"/>
        <a:tabLst/>
        <a:defRPr sz="2400" kern="1200">
          <a:solidFill>
            <a:schemeClr val="tx2"/>
          </a:solidFill>
          <a:latin typeface="+mj-lt"/>
          <a:ea typeface="+mn-ea"/>
          <a:cs typeface="+mn-cs"/>
        </a:defRPr>
      </a:lvl2pPr>
      <a:lvl3pPr marL="808038" indent="-225425" algn="l" defTabSz="914400" rtl="0" eaLnBrk="1" latinLnBrk="0" hangingPunct="1">
        <a:lnSpc>
          <a:spcPct val="90000"/>
        </a:lnSpc>
        <a:spcBef>
          <a:spcPts val="500"/>
        </a:spcBef>
        <a:buFont typeface="System Font Regular"/>
        <a:buChar char="–"/>
        <a:tabLst/>
        <a:defRPr sz="2000" kern="1200">
          <a:solidFill>
            <a:schemeClr val="tx2"/>
          </a:solidFill>
          <a:latin typeface="+mj-lt"/>
          <a:ea typeface="+mn-ea"/>
          <a:cs typeface="+mn-cs"/>
        </a:defRPr>
      </a:lvl3pPr>
      <a:lvl4pPr marL="1090613" indent="-234950" algn="l" defTabSz="914400" rtl="0" eaLnBrk="1" latinLnBrk="0" hangingPunct="1">
        <a:lnSpc>
          <a:spcPct val="90000"/>
        </a:lnSpc>
        <a:spcBef>
          <a:spcPts val="500"/>
        </a:spcBef>
        <a:buFont typeface="System Font Regular"/>
        <a:buChar char="–"/>
        <a:tabLst/>
        <a:defRPr sz="1800" kern="1200">
          <a:solidFill>
            <a:schemeClr val="tx2"/>
          </a:solidFill>
          <a:latin typeface="+mj-lt"/>
          <a:ea typeface="+mn-ea"/>
          <a:cs typeface="+mn-cs"/>
        </a:defRPr>
      </a:lvl4pPr>
      <a:lvl5pPr marL="1373188" indent="-273050" algn="l" defTabSz="914400" rtl="0" eaLnBrk="1" latinLnBrk="0" hangingPunct="1">
        <a:lnSpc>
          <a:spcPct val="90000"/>
        </a:lnSpc>
        <a:spcBef>
          <a:spcPts val="500"/>
        </a:spcBef>
        <a:buFont typeface="System Font Regular"/>
        <a:buChar char="–"/>
        <a:tabLst/>
        <a:defRPr sz="18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288">
          <p15:clr>
            <a:srgbClr val="F26B43"/>
          </p15:clr>
        </p15:guide>
        <p15:guide id="4" pos="7392">
          <p15:clr>
            <a:srgbClr val="F26B43"/>
          </p15:clr>
        </p15:guide>
        <p15:guide id="5" orient="horz" pos="4128">
          <p15:clr>
            <a:srgbClr val="F26B43"/>
          </p15:clr>
        </p15:guide>
        <p15:guide id="6" orient="horz" pos="2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6.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6.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3" Type="http://schemas.openxmlformats.org/officeDocument/2006/relationships/hyperlink" Target="https://www.javatpoint.com/mysql-tutorial" TargetMode="External"/><Relationship Id="rId2" Type="http://schemas.openxmlformats.org/officeDocument/2006/relationships/image" Target="../media/image14.jpeg"/><Relationship Id="rId1" Type="http://schemas.openxmlformats.org/officeDocument/2006/relationships/slideLayout" Target="../slideLayouts/slideLayout6.xml"/><Relationship Id="rId4" Type="http://schemas.openxmlformats.org/officeDocument/2006/relationships/hyperlink" Target="https://www.javatpoint.com/oracle-tutorial" TargetMode="External"/></Relationships>
</file>

<file path=ppt/slides/_rels/slide4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6.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6.xml"/></Relationships>
</file>

<file path=ppt/slides/_rels/slide5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6.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hyperlink" Target="https://www.javatpoint.com/sql-tutorial" TargetMode="Externa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3" Type="http://schemas.openxmlformats.org/officeDocument/2006/relationships/image" Target="../media/image55.svg"/><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8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3" Type="http://schemas.openxmlformats.org/officeDocument/2006/relationships/hyperlink" Target="https://www.mysqltutorial.org/mysql-basics/mysql-update/" TargetMode="External"/><Relationship Id="rId2" Type="http://schemas.openxmlformats.org/officeDocument/2006/relationships/hyperlink" Target="https://www.mysqltutorial.org/mysql-basics/mysql-insert/" TargetMode="External"/><Relationship Id="rId1" Type="http://schemas.openxmlformats.org/officeDocument/2006/relationships/slideLayout" Target="../slideLayouts/slideLayout6.xml"/><Relationship Id="rId4" Type="http://schemas.openxmlformats.org/officeDocument/2006/relationships/hyperlink" Target="https://www.mysqltutorial.org/mysql-basics/mysql-delete/" TargetMode="Externa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hyperlink" Target="https://www.mysqltutorial.org/mysql-triggers/working-mysql-scheduled-event/" TargetMode="Externa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3" Type="http://schemas.openxmlformats.org/officeDocument/2006/relationships/hyperlink" Target="https://www.mysqltutorial.org/mysql-basics/mysql-unique-constraint/" TargetMode="External"/><Relationship Id="rId2" Type="http://schemas.openxmlformats.org/officeDocument/2006/relationships/hyperlink" Target="https://www.mysqltutorial.org/mysql-basics/mysql-not-null-constraint/" TargetMode="External"/><Relationship Id="rId1" Type="http://schemas.openxmlformats.org/officeDocument/2006/relationships/slideLayout" Target="../slideLayouts/slideLayout6.xml"/><Relationship Id="rId5" Type="http://schemas.openxmlformats.org/officeDocument/2006/relationships/hyperlink" Target="https://www.mysqltutorial.org/mysql-basics/mysql-foreign-key/" TargetMode="External"/><Relationship Id="rId4" Type="http://schemas.openxmlformats.org/officeDocument/2006/relationships/hyperlink" Target="https://www.mysqltutorial.org/mysql-basics/mysql-check-constraint/" TargetMode="Externa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9FA03-9FF1-4A48-A014-255ED368AC35}"/>
              </a:ext>
            </a:extLst>
          </p:cNvPr>
          <p:cNvSpPr>
            <a:spLocks noGrp="1"/>
          </p:cNvSpPr>
          <p:nvPr>
            <p:ph type="ctrTitle"/>
          </p:nvPr>
        </p:nvSpPr>
        <p:spPr>
          <a:xfrm>
            <a:off x="457200" y="568076"/>
            <a:ext cx="11277600" cy="936386"/>
          </a:xfrm>
        </p:spPr>
        <p:txBody>
          <a:bodyPr/>
          <a:lstStyle/>
          <a:p>
            <a:r>
              <a:rPr lang="en-US" sz="3200" dirty="0">
                <a:solidFill>
                  <a:srgbClr val="FF0000"/>
                </a:solidFill>
              </a:rPr>
              <a:t>Course Agenda </a:t>
            </a:r>
          </a:p>
        </p:txBody>
      </p:sp>
      <p:sp>
        <p:nvSpPr>
          <p:cNvPr id="3" name="Subtitle 2">
            <a:extLst>
              <a:ext uri="{FF2B5EF4-FFF2-40B4-BE49-F238E27FC236}">
                <a16:creationId xmlns:a16="http://schemas.microsoft.com/office/drawing/2014/main" id="{7A442DD2-3BFE-5E40-BB93-999D3BC3B3D8}"/>
              </a:ext>
            </a:extLst>
          </p:cNvPr>
          <p:cNvSpPr>
            <a:spLocks noGrp="1"/>
          </p:cNvSpPr>
          <p:nvPr>
            <p:ph type="subTitle" idx="1"/>
          </p:nvPr>
        </p:nvSpPr>
        <p:spPr/>
        <p:txBody>
          <a:bodyPr/>
          <a:lstStyle/>
          <a:p>
            <a:pPr marL="342900" indent="-342900">
              <a:buFont typeface="+mj-lt"/>
              <a:buAutoNum type="arabicPeriod"/>
            </a:pPr>
            <a:endParaRPr lang="en-US" dirty="0"/>
          </a:p>
          <a:p>
            <a:endParaRPr lang="en-US" dirty="0"/>
          </a:p>
        </p:txBody>
      </p:sp>
      <p:sp>
        <p:nvSpPr>
          <p:cNvPr id="8" name="TextBox 7">
            <a:extLst>
              <a:ext uri="{FF2B5EF4-FFF2-40B4-BE49-F238E27FC236}">
                <a16:creationId xmlns:a16="http://schemas.microsoft.com/office/drawing/2014/main" id="{4544B112-DE3F-3631-DD12-247EAC11FEA5}"/>
              </a:ext>
            </a:extLst>
          </p:cNvPr>
          <p:cNvSpPr txBox="1"/>
          <p:nvPr/>
        </p:nvSpPr>
        <p:spPr>
          <a:xfrm>
            <a:off x="528320" y="1504462"/>
            <a:ext cx="11206480" cy="419961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solidFill>
                  <a:schemeClr val="tx2"/>
                </a:solidFill>
              </a:rPr>
              <a:t>Use SQL Developer and other available SQL interfaces</a:t>
            </a:r>
          </a:p>
          <a:p>
            <a:pPr marL="285750" indent="-285750">
              <a:lnSpc>
                <a:spcPct val="150000"/>
              </a:lnSpc>
              <a:buFont typeface="Arial" panose="020B0604020202020204" pitchFamily="34" charset="0"/>
              <a:buChar char="•"/>
            </a:pPr>
            <a:r>
              <a:rPr lang="en-US" sz="2000" dirty="0">
                <a:solidFill>
                  <a:schemeClr val="tx2"/>
                </a:solidFill>
              </a:rPr>
              <a:t>Write simple and complex SQL queries using various join techniques and format &amp; sort the data as needed</a:t>
            </a:r>
          </a:p>
          <a:p>
            <a:pPr marL="285750" indent="-285750">
              <a:lnSpc>
                <a:spcPct val="150000"/>
              </a:lnSpc>
              <a:buFont typeface="Arial" panose="020B0604020202020204" pitchFamily="34" charset="0"/>
              <a:buChar char="•"/>
            </a:pPr>
            <a:r>
              <a:rPr lang="en-US" sz="2000" dirty="0">
                <a:solidFill>
                  <a:schemeClr val="tx2"/>
                </a:solidFill>
              </a:rPr>
              <a:t>Supplement SQL code with references to pseudo columns and system functions</a:t>
            </a:r>
          </a:p>
          <a:p>
            <a:pPr marL="285750" indent="-285750">
              <a:lnSpc>
                <a:spcPct val="150000"/>
              </a:lnSpc>
              <a:buFont typeface="Arial" panose="020B0604020202020204" pitchFamily="34" charset="0"/>
              <a:buChar char="•"/>
            </a:pPr>
            <a:r>
              <a:rPr lang="en-US" sz="2000" dirty="0">
                <a:solidFill>
                  <a:schemeClr val="tx2"/>
                </a:solidFill>
              </a:rPr>
              <a:t>Summarize, group, and combine data to obtain more meaningful query results</a:t>
            </a:r>
          </a:p>
          <a:p>
            <a:pPr marL="285750" indent="-285750">
              <a:lnSpc>
                <a:spcPct val="150000"/>
              </a:lnSpc>
              <a:buFont typeface="Arial" panose="020B0604020202020204" pitchFamily="34" charset="0"/>
              <a:buChar char="•"/>
            </a:pPr>
            <a:r>
              <a:rPr lang="en-US" sz="2000" dirty="0">
                <a:solidFill>
                  <a:schemeClr val="tx2"/>
                </a:solidFill>
              </a:rPr>
              <a:t>Draw conclusions and make business decisions based upon the data processed</a:t>
            </a:r>
          </a:p>
          <a:p>
            <a:pPr marL="285750" indent="-285750">
              <a:lnSpc>
                <a:spcPct val="150000"/>
              </a:lnSpc>
              <a:buFont typeface="Arial" panose="020B0604020202020204" pitchFamily="34" charset="0"/>
              <a:buChar char="•"/>
            </a:pPr>
            <a:r>
              <a:rPr lang="en-US" sz="2000" dirty="0">
                <a:solidFill>
                  <a:schemeClr val="tx2"/>
                </a:solidFill>
              </a:rPr>
              <a:t>Create and maintain database tables using the SQL Data Definition Language (DDL)</a:t>
            </a:r>
          </a:p>
          <a:p>
            <a:pPr marL="285750" indent="-285750">
              <a:lnSpc>
                <a:spcPct val="150000"/>
              </a:lnSpc>
              <a:buFont typeface="Arial" panose="020B0604020202020204" pitchFamily="34" charset="0"/>
              <a:buChar char="•"/>
            </a:pPr>
            <a:r>
              <a:rPr lang="en-US" sz="2000" dirty="0">
                <a:solidFill>
                  <a:schemeClr val="tx2"/>
                </a:solidFill>
              </a:rPr>
              <a:t>Manage data within tables using the SQL Data Manipulation Language (DML)</a:t>
            </a:r>
          </a:p>
          <a:p>
            <a:pPr marL="285750" indent="-285750">
              <a:lnSpc>
                <a:spcPct val="150000"/>
              </a:lnSpc>
              <a:buFont typeface="Arial" panose="020B0604020202020204" pitchFamily="34" charset="0"/>
              <a:buChar char="•"/>
            </a:pPr>
            <a:r>
              <a:rPr lang="en-US" sz="2000" dirty="0">
                <a:solidFill>
                  <a:schemeClr val="tx2"/>
                </a:solidFill>
              </a:rPr>
              <a:t>Use the powerful set of built-in SQL functions</a:t>
            </a:r>
          </a:p>
        </p:txBody>
      </p:sp>
    </p:spTree>
    <p:extLst>
      <p:ext uri="{BB962C8B-B14F-4D97-AF65-F5344CB8AC3E}">
        <p14:creationId xmlns:p14="http://schemas.microsoft.com/office/powerpoint/2010/main" val="1268028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D6D775F-D93E-142F-274C-6C2F1D8C4232}"/>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5400" b="0" i="0" u="none" strike="noStrike" kern="1200" cap="none" spc="0" normalizeH="0" baseline="0" noProof="0">
                <a:ln>
                  <a:noFill/>
                </a:ln>
                <a:solidFill>
                  <a:sysClr val="windowText" lastClr="000000"/>
                </a:solidFill>
                <a:effectLst/>
                <a:uLnTx/>
                <a:uFillTx/>
                <a:latin typeface="erdana"/>
                <a:ea typeface="+mj-ea"/>
                <a:cs typeface="+mj-cs"/>
              </a:rPr>
              <a:t>Relational Model in DBMS</a:t>
            </a:r>
            <a:endParaRPr kumimoji="0" lang="en-IN" sz="5400" b="0" i="0" u="none" strike="noStrike" kern="1200" cap="none" spc="0" normalizeH="0" baseline="0" noProof="0" dirty="0">
              <a:ln>
                <a:noFill/>
              </a:ln>
              <a:solidFill>
                <a:sysClr val="windowText" lastClr="000000"/>
              </a:solidFill>
              <a:effectLst/>
              <a:uLnTx/>
              <a:uFillTx/>
              <a:latin typeface="Calibri Light" panose="020F0302020204030204"/>
              <a:ea typeface="+mj-ea"/>
              <a:cs typeface="+mj-cs"/>
            </a:endParaRPr>
          </a:p>
        </p:txBody>
      </p:sp>
      <p:sp>
        <p:nvSpPr>
          <p:cNvPr id="5" name="Content Placeholder 2">
            <a:extLst>
              <a:ext uri="{FF2B5EF4-FFF2-40B4-BE49-F238E27FC236}">
                <a16:creationId xmlns:a16="http://schemas.microsoft.com/office/drawing/2014/main" id="{20FE3DCC-80C7-355B-38C5-2B0D1A3DFB56}"/>
              </a:ext>
            </a:extLst>
          </p:cNvPr>
          <p:cNvSpPr txBox="1">
            <a:spLocks/>
          </p:cNvSpPr>
          <p:nvPr/>
        </p:nvSpPr>
        <p:spPr>
          <a:xfrm>
            <a:off x="838200" y="1929384"/>
            <a:ext cx="10515600" cy="42519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200" b="0" i="0" u="none" strike="noStrike" kern="1200" cap="none" spc="0" normalizeH="0" baseline="0" noProof="0">
                <a:ln>
                  <a:noFill/>
                </a:ln>
                <a:solidFill>
                  <a:sysClr val="windowText" lastClr="000000"/>
                </a:solidFill>
                <a:effectLst/>
                <a:uLnTx/>
                <a:uFillTx/>
                <a:latin typeface="inter-regular"/>
                <a:ea typeface="+mn-ea"/>
                <a:cs typeface="+mn-cs"/>
              </a:rPr>
              <a:t>Relational model can represent as a table with columns and rows. Each row is known as a tuple. Each table of the column has a name or attribute.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200" b="1" i="0" u="none" strike="noStrike" kern="1200" cap="none" spc="0" normalizeH="0" baseline="0" noProof="0">
                <a:ln>
                  <a:noFill/>
                </a:ln>
                <a:solidFill>
                  <a:sysClr val="windowText" lastClr="000000"/>
                </a:solidFill>
                <a:effectLst/>
                <a:uLnTx/>
                <a:uFillTx/>
                <a:latin typeface="inter-bold"/>
                <a:ea typeface="+mn-ea"/>
                <a:cs typeface="+mn-cs"/>
              </a:rPr>
              <a:t>Domain:</a:t>
            </a:r>
            <a:r>
              <a:rPr kumimoji="0" lang="en-US" sz="2200" b="0" i="0" u="none" strike="noStrike" kern="1200" cap="none" spc="0" normalizeH="0" baseline="0" noProof="0">
                <a:ln>
                  <a:noFill/>
                </a:ln>
                <a:solidFill>
                  <a:sysClr val="windowText" lastClr="000000"/>
                </a:solidFill>
                <a:effectLst/>
                <a:uLnTx/>
                <a:uFillTx/>
                <a:latin typeface="inter-regular"/>
                <a:ea typeface="+mn-ea"/>
                <a:cs typeface="+mn-cs"/>
              </a:rPr>
              <a:t> It contains a set of atomic values that an attribute can take.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200" b="1" i="0" u="none" strike="noStrike" kern="1200" cap="none" spc="0" normalizeH="0" baseline="0" noProof="0">
                <a:ln>
                  <a:noFill/>
                </a:ln>
                <a:solidFill>
                  <a:sysClr val="windowText" lastClr="000000"/>
                </a:solidFill>
                <a:effectLst/>
                <a:uLnTx/>
                <a:uFillTx/>
                <a:latin typeface="inter-bold"/>
                <a:ea typeface="+mn-ea"/>
                <a:cs typeface="+mn-cs"/>
              </a:rPr>
              <a:t>Attribute:</a:t>
            </a:r>
            <a:r>
              <a:rPr kumimoji="0" lang="en-US" sz="2200" b="0" i="0" u="none" strike="noStrike" kern="1200" cap="none" spc="0" normalizeH="0" baseline="0" noProof="0">
                <a:ln>
                  <a:noFill/>
                </a:ln>
                <a:solidFill>
                  <a:sysClr val="windowText" lastClr="000000"/>
                </a:solidFill>
                <a:effectLst/>
                <a:uLnTx/>
                <a:uFillTx/>
                <a:latin typeface="inter-regular"/>
                <a:ea typeface="+mn-ea"/>
                <a:cs typeface="+mn-cs"/>
              </a:rPr>
              <a:t> It contains the name of a column in a particular table. Each attribute Ai must have a domain, dom(Ai)</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200" b="1" i="0" u="none" strike="noStrike" kern="1200" cap="none" spc="0" normalizeH="0" baseline="0" noProof="0">
                <a:ln>
                  <a:noFill/>
                </a:ln>
                <a:solidFill>
                  <a:sysClr val="windowText" lastClr="000000"/>
                </a:solidFill>
                <a:effectLst/>
                <a:uLnTx/>
                <a:uFillTx/>
                <a:latin typeface="inter-bold"/>
                <a:ea typeface="+mn-ea"/>
                <a:cs typeface="+mn-cs"/>
              </a:rPr>
              <a:t>Relational instance:</a:t>
            </a:r>
            <a:r>
              <a:rPr kumimoji="0" lang="en-US" sz="2200" b="0" i="0" u="none" strike="noStrike" kern="1200" cap="none" spc="0" normalizeH="0" baseline="0" noProof="0">
                <a:ln>
                  <a:noFill/>
                </a:ln>
                <a:solidFill>
                  <a:sysClr val="windowText" lastClr="000000"/>
                </a:solidFill>
                <a:effectLst/>
                <a:uLnTx/>
                <a:uFillTx/>
                <a:latin typeface="inter-regular"/>
                <a:ea typeface="+mn-ea"/>
                <a:cs typeface="+mn-cs"/>
              </a:rPr>
              <a:t> In the relational database system, the relational instance is represented by a finite set of tuples. Relation instances do not have duplicate tuples.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200" b="1" i="0" u="none" strike="noStrike" kern="1200" cap="none" spc="0" normalizeH="0" baseline="0" noProof="0">
                <a:ln>
                  <a:noFill/>
                </a:ln>
                <a:solidFill>
                  <a:sysClr val="windowText" lastClr="000000"/>
                </a:solidFill>
                <a:effectLst/>
                <a:uLnTx/>
                <a:uFillTx/>
                <a:latin typeface="inter-bold"/>
                <a:ea typeface="+mn-ea"/>
                <a:cs typeface="+mn-cs"/>
              </a:rPr>
              <a:t>Relational schema:</a:t>
            </a:r>
            <a:r>
              <a:rPr kumimoji="0" lang="en-US" sz="2200" b="0" i="0" u="none" strike="noStrike" kern="1200" cap="none" spc="0" normalizeH="0" baseline="0" noProof="0">
                <a:ln>
                  <a:noFill/>
                </a:ln>
                <a:solidFill>
                  <a:sysClr val="windowText" lastClr="000000"/>
                </a:solidFill>
                <a:effectLst/>
                <a:uLnTx/>
                <a:uFillTx/>
                <a:latin typeface="inter-regular"/>
                <a:ea typeface="+mn-ea"/>
                <a:cs typeface="+mn-cs"/>
              </a:rPr>
              <a:t> A relational schema contains the name of the relation and name of all columns or attributes.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200" b="1" i="0" u="none" strike="noStrike" kern="1200" cap="none" spc="0" normalizeH="0" baseline="0" noProof="0">
                <a:ln>
                  <a:noFill/>
                </a:ln>
                <a:solidFill>
                  <a:sysClr val="windowText" lastClr="000000"/>
                </a:solidFill>
                <a:effectLst/>
                <a:uLnTx/>
                <a:uFillTx/>
                <a:latin typeface="inter-bold"/>
                <a:ea typeface="+mn-ea"/>
                <a:cs typeface="+mn-cs"/>
              </a:rPr>
              <a:t>Relational key:</a:t>
            </a:r>
            <a:r>
              <a:rPr kumimoji="0" lang="en-US" sz="2200" b="0" i="0" u="none" strike="noStrike" kern="1200" cap="none" spc="0" normalizeH="0" baseline="0" noProof="0">
                <a:ln>
                  <a:noFill/>
                </a:ln>
                <a:solidFill>
                  <a:sysClr val="windowText" lastClr="000000"/>
                </a:solidFill>
                <a:effectLst/>
                <a:uLnTx/>
                <a:uFillTx/>
                <a:latin typeface="inter-regular"/>
                <a:ea typeface="+mn-ea"/>
                <a:cs typeface="+mn-cs"/>
              </a:rPr>
              <a:t> In the relational key, each row has one or more attributes. It can identify the row in the relation uniquely.</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IN" sz="22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8835347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8FFAE8-6CD5-F8E9-D265-FE1FE3BD1527}"/>
              </a:ext>
            </a:extLst>
          </p:cNvPr>
          <p:cNvSpPr txBox="1"/>
          <p:nvPr/>
        </p:nvSpPr>
        <p:spPr>
          <a:xfrm>
            <a:off x="350273" y="375771"/>
            <a:ext cx="7245145" cy="707886"/>
          </a:xfrm>
          <a:prstGeom prst="rect">
            <a:avLst/>
          </a:prstGeom>
          <a:noFill/>
        </p:spPr>
        <p:txBody>
          <a:bodyPr wrap="square">
            <a:spAutoFit/>
          </a:bodyPr>
          <a:lstStyle/>
          <a:p>
            <a:pPr algn="l"/>
            <a:r>
              <a:rPr lang="en-US" sz="4000" b="0" i="0" dirty="0">
                <a:solidFill>
                  <a:schemeClr val="tx2"/>
                </a:solidFill>
                <a:effectLst/>
                <a:highlight>
                  <a:srgbClr val="FFFFFF"/>
                </a:highlight>
                <a:latin typeface="Wotfard"/>
              </a:rPr>
              <a:t>MySQL Before Insert trigger</a:t>
            </a:r>
          </a:p>
        </p:txBody>
      </p:sp>
      <p:sp>
        <p:nvSpPr>
          <p:cNvPr id="16" name="Rectangle 4">
            <a:extLst>
              <a:ext uri="{FF2B5EF4-FFF2-40B4-BE49-F238E27FC236}">
                <a16:creationId xmlns:a16="http://schemas.microsoft.com/office/drawing/2014/main" id="{DAC7DFFD-82FD-BB29-AB7A-AF3EE6173673}"/>
              </a:ext>
            </a:extLst>
          </p:cNvPr>
          <p:cNvSpPr>
            <a:spLocks noChangeArrowheads="1"/>
          </p:cNvSpPr>
          <p:nvPr/>
        </p:nvSpPr>
        <p:spPr bwMode="auto">
          <a:xfrm>
            <a:off x="350274" y="3442462"/>
            <a:ext cx="11079726"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endParaRPr lang="en-US" sz="2400" b="0" i="0" dirty="0">
              <a:solidFill>
                <a:srgbClr val="212529"/>
              </a:solidFill>
              <a:effectLst/>
              <a:highlight>
                <a:srgbClr val="FFFFFF"/>
              </a:highlight>
              <a:latin typeface="Wotfard"/>
            </a:endParaRPr>
          </a:p>
        </p:txBody>
      </p:sp>
      <p:sp>
        <p:nvSpPr>
          <p:cNvPr id="2" name="Rectangle 1">
            <a:extLst>
              <a:ext uri="{FF2B5EF4-FFF2-40B4-BE49-F238E27FC236}">
                <a16:creationId xmlns:a16="http://schemas.microsoft.com/office/drawing/2014/main" id="{A54F3519-943A-3837-67A3-ADA9614EE607}"/>
              </a:ext>
            </a:extLst>
          </p:cNvPr>
          <p:cNvSpPr>
            <a:spLocks noChangeArrowheads="1"/>
          </p:cNvSpPr>
          <p:nvPr/>
        </p:nvSpPr>
        <p:spPr bwMode="auto">
          <a:xfrm>
            <a:off x="486696" y="3194971"/>
            <a:ext cx="11355029"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BE0B4742-C686-51CB-2C4D-B65A4E8A7E3D}"/>
              </a:ext>
            </a:extLst>
          </p:cNvPr>
          <p:cNvSpPr>
            <a:spLocks noChangeArrowheads="1"/>
          </p:cNvSpPr>
          <p:nvPr/>
        </p:nvSpPr>
        <p:spPr bwMode="auto">
          <a:xfrm>
            <a:off x="486696" y="1493232"/>
            <a:ext cx="11218608"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1.	MySQL Before Insert Trigger</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In this article, we are going to learn how to create the first trigger in MySQL. We can create a new trigger in MySQL by using the CREATE TRIGGER statement. It is to ensure that we have trigger privileges while using the CREATE TRIGGER command. The following is the basic syntax to create a trigger:</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rgbClr val="212529"/>
              </a:solidFill>
              <a:effectLst/>
              <a:latin typeface="Wotfard"/>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1.	CREATE TRIGGER </a:t>
            </a:r>
            <a:r>
              <a:rPr kumimoji="0" lang="en-US" altLang="en-US" sz="2400" b="0" i="0" u="none" strike="noStrike" cap="none" normalizeH="0" baseline="0" dirty="0" err="1">
                <a:ln>
                  <a:noFill/>
                </a:ln>
                <a:solidFill>
                  <a:srgbClr val="212529"/>
                </a:solidFill>
                <a:effectLst/>
                <a:latin typeface="Wotfard"/>
              </a:rPr>
              <a:t>trigger_name</a:t>
            </a:r>
            <a:r>
              <a:rPr kumimoji="0" lang="en-US" altLang="en-US" sz="2400" b="0" i="0" u="none" strike="noStrike" cap="none" normalizeH="0" baseline="0" dirty="0">
                <a:ln>
                  <a:noFill/>
                </a:ln>
                <a:solidFill>
                  <a:srgbClr val="212529"/>
                </a:solidFill>
                <a:effectLst/>
                <a:latin typeface="Wotfard"/>
              </a:rPr>
              <a:t>  </a:t>
            </a:r>
            <a:r>
              <a:rPr kumimoji="0" lang="en-US" altLang="en-US" sz="2400" b="0" i="0" u="none" strike="noStrike" cap="none" normalizeH="0" baseline="0" dirty="0" err="1">
                <a:ln>
                  <a:noFill/>
                </a:ln>
                <a:solidFill>
                  <a:srgbClr val="212529"/>
                </a:solidFill>
                <a:effectLst/>
                <a:latin typeface="Wotfard"/>
              </a:rPr>
              <a:t>trigger_time</a:t>
            </a:r>
            <a:r>
              <a:rPr kumimoji="0" lang="en-US" altLang="en-US" sz="2400" b="0" i="0" u="none" strike="noStrike" cap="none" normalizeH="0" baseline="0" dirty="0">
                <a:ln>
                  <a:noFill/>
                </a:ln>
                <a:solidFill>
                  <a:srgbClr val="212529"/>
                </a:solidFill>
                <a:effectLst/>
                <a:latin typeface="Wotfard"/>
              </a:rPr>
              <a:t> </a:t>
            </a:r>
            <a:r>
              <a:rPr kumimoji="0" lang="en-US" altLang="en-US" sz="2400" b="0" i="0" u="none" strike="noStrike" cap="none" normalizeH="0" baseline="0" dirty="0" err="1">
                <a:ln>
                  <a:noFill/>
                </a:ln>
                <a:solidFill>
                  <a:srgbClr val="212529"/>
                </a:solidFill>
                <a:effectLst/>
                <a:latin typeface="Wotfard"/>
              </a:rPr>
              <a:t>trigger_event</a:t>
            </a:r>
            <a:r>
              <a:rPr kumimoji="0" lang="en-US" altLang="en-US" sz="2400" b="0" i="0" u="none" strike="noStrike" cap="none" normalizeH="0" baseline="0" dirty="0">
                <a:ln>
                  <a:noFill/>
                </a:ln>
                <a:solidFill>
                  <a:srgbClr val="212529"/>
                </a:solidFill>
                <a:effectLst/>
                <a:latin typeface="Wotfard"/>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2.	ON </a:t>
            </a:r>
            <a:r>
              <a:rPr kumimoji="0" lang="en-US" altLang="en-US" sz="2400" b="0" i="0" u="none" strike="noStrike" cap="none" normalizeH="0" baseline="0" dirty="0" err="1">
                <a:ln>
                  <a:noFill/>
                </a:ln>
                <a:solidFill>
                  <a:srgbClr val="212529"/>
                </a:solidFill>
                <a:effectLst/>
                <a:latin typeface="Wotfard"/>
              </a:rPr>
              <a:t>table_name</a:t>
            </a:r>
            <a:r>
              <a:rPr kumimoji="0" lang="en-US" altLang="en-US" sz="2400" b="0" i="0" u="none" strike="noStrike" cap="none" normalizeH="0" baseline="0" dirty="0">
                <a:ln>
                  <a:noFill/>
                </a:ln>
                <a:solidFill>
                  <a:srgbClr val="212529"/>
                </a:solidFill>
                <a:effectLst/>
                <a:latin typeface="Wotfard"/>
              </a:rPr>
              <a:t> FOR EACH ROW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3.	BEGIN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4.	    --variable declarations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5.	    --trigger code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6.	END;</a:t>
            </a:r>
          </a:p>
        </p:txBody>
      </p:sp>
    </p:spTree>
    <p:extLst>
      <p:ext uri="{BB962C8B-B14F-4D97-AF65-F5344CB8AC3E}">
        <p14:creationId xmlns:p14="http://schemas.microsoft.com/office/powerpoint/2010/main" val="247323351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8FFAE8-6CD5-F8E9-D265-FE1FE3BD1527}"/>
              </a:ext>
            </a:extLst>
          </p:cNvPr>
          <p:cNvSpPr txBox="1"/>
          <p:nvPr/>
        </p:nvSpPr>
        <p:spPr>
          <a:xfrm>
            <a:off x="350273" y="375771"/>
            <a:ext cx="7245145" cy="707886"/>
          </a:xfrm>
          <a:prstGeom prst="rect">
            <a:avLst/>
          </a:prstGeom>
          <a:noFill/>
        </p:spPr>
        <p:txBody>
          <a:bodyPr wrap="square">
            <a:spAutoFit/>
          </a:bodyPr>
          <a:lstStyle/>
          <a:p>
            <a:pPr algn="l"/>
            <a:r>
              <a:rPr lang="en-US" sz="4000" b="0" i="0" dirty="0">
                <a:solidFill>
                  <a:schemeClr val="tx2"/>
                </a:solidFill>
                <a:effectLst/>
                <a:highlight>
                  <a:srgbClr val="FFFFFF"/>
                </a:highlight>
                <a:latin typeface="Wotfard"/>
              </a:rPr>
              <a:t>MySQL After Insert trigger</a:t>
            </a:r>
          </a:p>
        </p:txBody>
      </p:sp>
      <p:sp>
        <p:nvSpPr>
          <p:cNvPr id="16" name="Rectangle 4">
            <a:extLst>
              <a:ext uri="{FF2B5EF4-FFF2-40B4-BE49-F238E27FC236}">
                <a16:creationId xmlns:a16="http://schemas.microsoft.com/office/drawing/2014/main" id="{DAC7DFFD-82FD-BB29-AB7A-AF3EE6173673}"/>
              </a:ext>
            </a:extLst>
          </p:cNvPr>
          <p:cNvSpPr>
            <a:spLocks noChangeArrowheads="1"/>
          </p:cNvSpPr>
          <p:nvPr/>
        </p:nvSpPr>
        <p:spPr bwMode="auto">
          <a:xfrm>
            <a:off x="350274" y="3442462"/>
            <a:ext cx="11079726"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endParaRPr lang="en-US" sz="2400" b="0" i="0" dirty="0">
              <a:solidFill>
                <a:srgbClr val="212529"/>
              </a:solidFill>
              <a:effectLst/>
              <a:highlight>
                <a:srgbClr val="FFFFFF"/>
              </a:highlight>
              <a:latin typeface="Wotfard"/>
            </a:endParaRPr>
          </a:p>
        </p:txBody>
      </p:sp>
      <p:sp>
        <p:nvSpPr>
          <p:cNvPr id="2" name="Rectangle 1">
            <a:extLst>
              <a:ext uri="{FF2B5EF4-FFF2-40B4-BE49-F238E27FC236}">
                <a16:creationId xmlns:a16="http://schemas.microsoft.com/office/drawing/2014/main" id="{A54F3519-943A-3837-67A3-ADA9614EE607}"/>
              </a:ext>
            </a:extLst>
          </p:cNvPr>
          <p:cNvSpPr>
            <a:spLocks noChangeArrowheads="1"/>
          </p:cNvSpPr>
          <p:nvPr/>
        </p:nvSpPr>
        <p:spPr bwMode="auto">
          <a:xfrm>
            <a:off x="486696" y="3194971"/>
            <a:ext cx="11355029"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BE0B4742-C686-51CB-2C4D-B65A4E8A7E3D}"/>
              </a:ext>
            </a:extLst>
          </p:cNvPr>
          <p:cNvSpPr>
            <a:spLocks noChangeArrowheads="1"/>
          </p:cNvSpPr>
          <p:nvPr/>
        </p:nvSpPr>
        <p:spPr bwMode="auto">
          <a:xfrm>
            <a:off x="486696" y="939235"/>
            <a:ext cx="11218608" cy="553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The following is the syntax to create an AFTER INSERT trigger in MySQL:</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1.	CREATE TRIGGER </a:t>
            </a:r>
            <a:r>
              <a:rPr kumimoji="0" lang="en-US" altLang="en-US" sz="2400" b="0" i="0" u="none" strike="noStrike" cap="none" normalizeH="0" baseline="0" dirty="0" err="1">
                <a:ln>
                  <a:noFill/>
                </a:ln>
                <a:solidFill>
                  <a:srgbClr val="212529"/>
                </a:solidFill>
                <a:effectLst/>
                <a:latin typeface="Wotfard"/>
              </a:rPr>
              <a:t>trigger_name</a:t>
            </a:r>
            <a:r>
              <a:rPr kumimoji="0" lang="en-US" altLang="en-US" sz="2400" b="0" i="0" u="none" strike="noStrike" cap="none" normalizeH="0" baseline="0" dirty="0">
                <a:ln>
                  <a:noFill/>
                </a:ln>
                <a:solidFill>
                  <a:srgbClr val="212529"/>
                </a:solidFill>
                <a:effectLst/>
                <a:latin typeface="Wotfard"/>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2.	AFTER INSERT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3.	ON </a:t>
            </a:r>
            <a:r>
              <a:rPr kumimoji="0" lang="en-US" altLang="en-US" sz="2400" b="0" i="0" u="none" strike="noStrike" cap="none" normalizeH="0" baseline="0" dirty="0" err="1">
                <a:ln>
                  <a:noFill/>
                </a:ln>
                <a:solidFill>
                  <a:srgbClr val="212529"/>
                </a:solidFill>
                <a:effectLst/>
                <a:latin typeface="Wotfard"/>
              </a:rPr>
              <a:t>table_name</a:t>
            </a:r>
            <a:r>
              <a:rPr kumimoji="0" lang="en-US" altLang="en-US" sz="2400" b="0" i="0" u="none" strike="noStrike" cap="none" normalizeH="0" baseline="0" dirty="0">
                <a:ln>
                  <a:noFill/>
                </a:ln>
                <a:solidFill>
                  <a:srgbClr val="212529"/>
                </a:solidFill>
                <a:effectLst/>
                <a:latin typeface="Wotfard"/>
              </a:rPr>
              <a:t> FOR EACH ROW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4.	</a:t>
            </a:r>
            <a:r>
              <a:rPr kumimoji="0" lang="en-US" altLang="en-US" sz="2400" b="0" i="0" u="none" strike="noStrike" cap="none" normalizeH="0" baseline="0" dirty="0" err="1">
                <a:ln>
                  <a:noFill/>
                </a:ln>
                <a:solidFill>
                  <a:srgbClr val="212529"/>
                </a:solidFill>
                <a:effectLst/>
                <a:latin typeface="Wotfard"/>
              </a:rPr>
              <a:t>trigger_body</a:t>
            </a:r>
            <a:r>
              <a:rPr kumimoji="0" lang="en-US" altLang="en-US" sz="2400" b="0" i="0" u="none" strike="noStrike" cap="none" normalizeH="0" baseline="0" dirty="0">
                <a:ln>
                  <a:noFill/>
                </a:ln>
                <a:solidFill>
                  <a:srgbClr val="212529"/>
                </a:solidFill>
                <a:effectLst/>
                <a:latin typeface="Wotfard"/>
              </a:rPr>
              <a:t> ;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rgbClr val="212529"/>
              </a:solidFill>
              <a:effectLst/>
              <a:latin typeface="Wotfard"/>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The AFTER INSERT trigger syntax parameter can be explained as below:</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1.	DELIMITER $$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2.	CREATE TRIGGER </a:t>
            </a:r>
            <a:r>
              <a:rPr kumimoji="0" lang="en-US" altLang="en-US" sz="2400" b="0" i="0" u="none" strike="noStrike" cap="none" normalizeH="0" baseline="0" dirty="0" err="1">
                <a:ln>
                  <a:noFill/>
                </a:ln>
                <a:solidFill>
                  <a:srgbClr val="212529"/>
                </a:solidFill>
                <a:effectLst/>
                <a:latin typeface="Wotfard"/>
              </a:rPr>
              <a:t>trigger_name</a:t>
            </a:r>
            <a:r>
              <a:rPr kumimoji="0" lang="en-US" altLang="en-US" sz="2400" b="0" i="0" u="none" strike="noStrike" cap="none" normalizeH="0" baseline="0" dirty="0">
                <a:ln>
                  <a:noFill/>
                </a:ln>
                <a:solidFill>
                  <a:srgbClr val="212529"/>
                </a:solidFill>
                <a:effectLst/>
                <a:latin typeface="Wotfard"/>
              </a:rPr>
              <a:t> AFTER INSERT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3.	ON </a:t>
            </a:r>
            <a:r>
              <a:rPr kumimoji="0" lang="en-US" altLang="en-US" sz="2400" b="0" i="0" u="none" strike="noStrike" cap="none" normalizeH="0" baseline="0" dirty="0" err="1">
                <a:ln>
                  <a:noFill/>
                </a:ln>
                <a:solidFill>
                  <a:srgbClr val="212529"/>
                </a:solidFill>
                <a:effectLst/>
                <a:latin typeface="Wotfard"/>
              </a:rPr>
              <a:t>table_name</a:t>
            </a:r>
            <a:r>
              <a:rPr kumimoji="0" lang="en-US" altLang="en-US" sz="2400" b="0" i="0" u="none" strike="noStrike" cap="none" normalizeH="0" baseline="0" dirty="0">
                <a:ln>
                  <a:noFill/>
                </a:ln>
                <a:solidFill>
                  <a:srgbClr val="212529"/>
                </a:solidFill>
                <a:effectLst/>
                <a:latin typeface="Wotfard"/>
              </a:rPr>
              <a:t> FOR EACH ROW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4.	BEGIN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5.	   variable declarations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6.	   trigger code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7.	END$$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8.	DELIMITER ; </a:t>
            </a:r>
          </a:p>
        </p:txBody>
      </p:sp>
    </p:spTree>
    <p:extLst>
      <p:ext uri="{BB962C8B-B14F-4D97-AF65-F5344CB8AC3E}">
        <p14:creationId xmlns:p14="http://schemas.microsoft.com/office/powerpoint/2010/main" val="381180562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8FFAE8-6CD5-F8E9-D265-FE1FE3BD1527}"/>
              </a:ext>
            </a:extLst>
          </p:cNvPr>
          <p:cNvSpPr txBox="1"/>
          <p:nvPr/>
        </p:nvSpPr>
        <p:spPr>
          <a:xfrm>
            <a:off x="350273" y="375771"/>
            <a:ext cx="7245145" cy="707886"/>
          </a:xfrm>
          <a:prstGeom prst="rect">
            <a:avLst/>
          </a:prstGeom>
          <a:noFill/>
        </p:spPr>
        <p:txBody>
          <a:bodyPr wrap="square">
            <a:spAutoFit/>
          </a:bodyPr>
          <a:lstStyle/>
          <a:p>
            <a:pPr algn="l"/>
            <a:r>
              <a:rPr lang="en-US" sz="4000" b="0" i="0" dirty="0">
                <a:solidFill>
                  <a:schemeClr val="tx2"/>
                </a:solidFill>
                <a:effectLst/>
                <a:highlight>
                  <a:srgbClr val="FFFFFF"/>
                </a:highlight>
                <a:latin typeface="Wotfard"/>
              </a:rPr>
              <a:t>MySQL Before Delete trigger</a:t>
            </a:r>
          </a:p>
        </p:txBody>
      </p:sp>
      <p:sp>
        <p:nvSpPr>
          <p:cNvPr id="16" name="Rectangle 4">
            <a:extLst>
              <a:ext uri="{FF2B5EF4-FFF2-40B4-BE49-F238E27FC236}">
                <a16:creationId xmlns:a16="http://schemas.microsoft.com/office/drawing/2014/main" id="{DAC7DFFD-82FD-BB29-AB7A-AF3EE6173673}"/>
              </a:ext>
            </a:extLst>
          </p:cNvPr>
          <p:cNvSpPr>
            <a:spLocks noChangeArrowheads="1"/>
          </p:cNvSpPr>
          <p:nvPr/>
        </p:nvSpPr>
        <p:spPr bwMode="auto">
          <a:xfrm>
            <a:off x="350274" y="3442462"/>
            <a:ext cx="11079726"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endParaRPr lang="en-US" sz="2400" b="0" i="0" dirty="0">
              <a:solidFill>
                <a:srgbClr val="212529"/>
              </a:solidFill>
              <a:effectLst/>
              <a:highlight>
                <a:srgbClr val="FFFFFF"/>
              </a:highlight>
              <a:latin typeface="Wotfard"/>
            </a:endParaRPr>
          </a:p>
        </p:txBody>
      </p:sp>
      <p:sp>
        <p:nvSpPr>
          <p:cNvPr id="2" name="Rectangle 1">
            <a:extLst>
              <a:ext uri="{FF2B5EF4-FFF2-40B4-BE49-F238E27FC236}">
                <a16:creationId xmlns:a16="http://schemas.microsoft.com/office/drawing/2014/main" id="{A54F3519-943A-3837-67A3-ADA9614EE607}"/>
              </a:ext>
            </a:extLst>
          </p:cNvPr>
          <p:cNvSpPr>
            <a:spLocks noChangeArrowheads="1"/>
          </p:cNvSpPr>
          <p:nvPr/>
        </p:nvSpPr>
        <p:spPr bwMode="auto">
          <a:xfrm>
            <a:off x="486696" y="3194971"/>
            <a:ext cx="11355029"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BE0B4742-C686-51CB-2C4D-B65A4E8A7E3D}"/>
              </a:ext>
            </a:extLst>
          </p:cNvPr>
          <p:cNvSpPr>
            <a:spLocks noChangeArrowheads="1"/>
          </p:cNvSpPr>
          <p:nvPr/>
        </p:nvSpPr>
        <p:spPr bwMode="auto">
          <a:xfrm>
            <a:off x="486696" y="1123901"/>
            <a:ext cx="11218608"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The following is the syntax to create a BEFORE DELETE trigger in MySQL:</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1.	CREATE TRIGGER </a:t>
            </a:r>
            <a:r>
              <a:rPr kumimoji="0" lang="en-US" altLang="en-US" sz="2400" b="0" i="0" u="none" strike="noStrike" cap="none" normalizeH="0" baseline="0" dirty="0" err="1">
                <a:ln>
                  <a:noFill/>
                </a:ln>
                <a:solidFill>
                  <a:srgbClr val="212529"/>
                </a:solidFill>
                <a:effectLst/>
                <a:latin typeface="Wotfard"/>
              </a:rPr>
              <a:t>trigger_name</a:t>
            </a:r>
            <a:r>
              <a:rPr kumimoji="0" lang="en-US" altLang="en-US" sz="2400" b="0" i="0" u="none" strike="noStrike" cap="none" normalizeH="0" baseline="0" dirty="0">
                <a:ln>
                  <a:noFill/>
                </a:ln>
                <a:solidFill>
                  <a:srgbClr val="212529"/>
                </a:solidFill>
                <a:effectLst/>
                <a:latin typeface="Wotfard"/>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2.	BEFORE DELETE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3.	ON </a:t>
            </a:r>
            <a:r>
              <a:rPr kumimoji="0" lang="en-US" altLang="en-US" sz="2400" b="0" i="0" u="none" strike="noStrike" cap="none" normalizeH="0" baseline="0" dirty="0" err="1">
                <a:ln>
                  <a:noFill/>
                </a:ln>
                <a:solidFill>
                  <a:srgbClr val="212529"/>
                </a:solidFill>
                <a:effectLst/>
                <a:latin typeface="Wotfard"/>
              </a:rPr>
              <a:t>table_name</a:t>
            </a:r>
            <a:r>
              <a:rPr kumimoji="0" lang="en-US" altLang="en-US" sz="2400" b="0" i="0" u="none" strike="noStrike" cap="none" normalizeH="0" baseline="0" dirty="0">
                <a:ln>
                  <a:noFill/>
                </a:ln>
                <a:solidFill>
                  <a:srgbClr val="212529"/>
                </a:solidFill>
                <a:effectLst/>
                <a:latin typeface="Wotfard"/>
              </a:rPr>
              <a:t> FOR EACH ROW  </a:t>
            </a:r>
          </a:p>
          <a:p>
            <a:pPr marL="457200" marR="0" lvl="0" indent="-457200" algn="l" defTabSz="914400" rtl="0" eaLnBrk="0" fontAlgn="base" latinLnBrk="0" hangingPunct="0">
              <a:lnSpc>
                <a:spcPct val="100000"/>
              </a:lnSpc>
              <a:spcBef>
                <a:spcPct val="0"/>
              </a:spcBef>
              <a:spcAft>
                <a:spcPct val="0"/>
              </a:spcAft>
              <a:buClrTx/>
              <a:buSzTx/>
              <a:buAutoNum type="arabicPeriod" startAt="4"/>
              <a:tabLst/>
            </a:pPr>
            <a:r>
              <a:rPr kumimoji="0" lang="en-US" altLang="en-US" sz="2400" b="0" i="0" u="none" strike="noStrike" cap="none" normalizeH="0" baseline="0" dirty="0" err="1">
                <a:ln>
                  <a:noFill/>
                </a:ln>
                <a:solidFill>
                  <a:srgbClr val="212529"/>
                </a:solidFill>
                <a:effectLst/>
                <a:latin typeface="Wotfard"/>
              </a:rPr>
              <a:t>Trigger_body</a:t>
            </a:r>
            <a:r>
              <a:rPr kumimoji="0" lang="en-US" altLang="en-US" sz="2400" b="0" i="0" u="none" strike="noStrike" cap="none" normalizeH="0" baseline="0" dirty="0">
                <a:ln>
                  <a:noFill/>
                </a:ln>
                <a:solidFill>
                  <a:srgbClr val="212529"/>
                </a:solidFill>
                <a:effectLst/>
                <a:latin typeface="Wotfard"/>
              </a:rPr>
              <a:t> ;  </a:t>
            </a:r>
          </a:p>
          <a:p>
            <a:pPr marR="0" lvl="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rgbClr val="212529"/>
              </a:solidFill>
              <a:effectLst/>
              <a:latin typeface="Wotfard"/>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DELIMITER $$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CREATE TRIGGER </a:t>
            </a:r>
            <a:r>
              <a:rPr kumimoji="0" lang="en-US" altLang="en-US" sz="2400" b="0" i="0" u="none" strike="noStrike" cap="none" normalizeH="0" baseline="0" dirty="0" err="1">
                <a:ln>
                  <a:noFill/>
                </a:ln>
                <a:solidFill>
                  <a:srgbClr val="212529"/>
                </a:solidFill>
                <a:effectLst/>
                <a:latin typeface="Wotfard"/>
              </a:rPr>
              <a:t>trigger_name</a:t>
            </a:r>
            <a:r>
              <a:rPr kumimoji="0" lang="en-US" altLang="en-US" sz="2400" b="0" i="0" u="none" strike="noStrike" cap="none" normalizeH="0" baseline="0" dirty="0">
                <a:ln>
                  <a:noFill/>
                </a:ln>
                <a:solidFill>
                  <a:srgbClr val="212529"/>
                </a:solidFill>
                <a:effectLst/>
                <a:latin typeface="Wotfard"/>
              </a:rPr>
              <a:t> BEFORE DELETE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ON </a:t>
            </a:r>
            <a:r>
              <a:rPr kumimoji="0" lang="en-US" altLang="en-US" sz="2400" b="0" i="0" u="none" strike="noStrike" cap="none" normalizeH="0" baseline="0" dirty="0" err="1">
                <a:ln>
                  <a:noFill/>
                </a:ln>
                <a:solidFill>
                  <a:srgbClr val="212529"/>
                </a:solidFill>
                <a:effectLst/>
                <a:latin typeface="Wotfard"/>
              </a:rPr>
              <a:t>table_name</a:t>
            </a:r>
            <a:r>
              <a:rPr kumimoji="0" lang="en-US" altLang="en-US" sz="2400" b="0" i="0" u="none" strike="noStrike" cap="none" normalizeH="0" baseline="0" dirty="0">
                <a:ln>
                  <a:noFill/>
                </a:ln>
                <a:solidFill>
                  <a:srgbClr val="212529"/>
                </a:solidFill>
                <a:effectLst/>
                <a:latin typeface="Wotfard"/>
              </a:rPr>
              <a:t> FOR EACH ROW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BEGIN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   variable declarations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   trigger code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END$$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DELIMITER ; </a:t>
            </a:r>
          </a:p>
        </p:txBody>
      </p:sp>
    </p:spTree>
    <p:extLst>
      <p:ext uri="{BB962C8B-B14F-4D97-AF65-F5344CB8AC3E}">
        <p14:creationId xmlns:p14="http://schemas.microsoft.com/office/powerpoint/2010/main" val="253803581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8FFAE8-6CD5-F8E9-D265-FE1FE3BD1527}"/>
              </a:ext>
            </a:extLst>
          </p:cNvPr>
          <p:cNvSpPr txBox="1"/>
          <p:nvPr/>
        </p:nvSpPr>
        <p:spPr>
          <a:xfrm>
            <a:off x="350273" y="375771"/>
            <a:ext cx="7245145" cy="707886"/>
          </a:xfrm>
          <a:prstGeom prst="rect">
            <a:avLst/>
          </a:prstGeom>
          <a:noFill/>
        </p:spPr>
        <p:txBody>
          <a:bodyPr wrap="square">
            <a:spAutoFit/>
          </a:bodyPr>
          <a:lstStyle/>
          <a:p>
            <a:pPr algn="l"/>
            <a:r>
              <a:rPr lang="en-US" sz="4000" b="0" i="0" dirty="0">
                <a:solidFill>
                  <a:schemeClr val="tx2"/>
                </a:solidFill>
                <a:effectLst/>
                <a:highlight>
                  <a:srgbClr val="FFFFFF"/>
                </a:highlight>
                <a:latin typeface="Wotfard"/>
              </a:rPr>
              <a:t>MySQL After Delete trigger</a:t>
            </a:r>
          </a:p>
        </p:txBody>
      </p:sp>
      <p:sp>
        <p:nvSpPr>
          <p:cNvPr id="16" name="Rectangle 4">
            <a:extLst>
              <a:ext uri="{FF2B5EF4-FFF2-40B4-BE49-F238E27FC236}">
                <a16:creationId xmlns:a16="http://schemas.microsoft.com/office/drawing/2014/main" id="{DAC7DFFD-82FD-BB29-AB7A-AF3EE6173673}"/>
              </a:ext>
            </a:extLst>
          </p:cNvPr>
          <p:cNvSpPr>
            <a:spLocks noChangeArrowheads="1"/>
          </p:cNvSpPr>
          <p:nvPr/>
        </p:nvSpPr>
        <p:spPr bwMode="auto">
          <a:xfrm>
            <a:off x="350274" y="3442462"/>
            <a:ext cx="11079726"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endParaRPr lang="en-US" sz="2400" b="0" i="0" dirty="0">
              <a:solidFill>
                <a:srgbClr val="212529"/>
              </a:solidFill>
              <a:effectLst/>
              <a:highlight>
                <a:srgbClr val="FFFFFF"/>
              </a:highlight>
              <a:latin typeface="Wotfard"/>
            </a:endParaRPr>
          </a:p>
        </p:txBody>
      </p:sp>
      <p:sp>
        <p:nvSpPr>
          <p:cNvPr id="2" name="Rectangle 1">
            <a:extLst>
              <a:ext uri="{FF2B5EF4-FFF2-40B4-BE49-F238E27FC236}">
                <a16:creationId xmlns:a16="http://schemas.microsoft.com/office/drawing/2014/main" id="{A54F3519-943A-3837-67A3-ADA9614EE607}"/>
              </a:ext>
            </a:extLst>
          </p:cNvPr>
          <p:cNvSpPr>
            <a:spLocks noChangeArrowheads="1"/>
          </p:cNvSpPr>
          <p:nvPr/>
        </p:nvSpPr>
        <p:spPr bwMode="auto">
          <a:xfrm>
            <a:off x="486696" y="3194971"/>
            <a:ext cx="11355029"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BE0B4742-C686-51CB-2C4D-B65A4E8A7E3D}"/>
              </a:ext>
            </a:extLst>
          </p:cNvPr>
          <p:cNvSpPr>
            <a:spLocks noChangeArrowheads="1"/>
          </p:cNvSpPr>
          <p:nvPr/>
        </p:nvSpPr>
        <p:spPr bwMode="auto">
          <a:xfrm>
            <a:off x="486696" y="1123901"/>
            <a:ext cx="11218608"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The following is the syntax to create an AFTER DELETE trigger in MySQL:</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1.	CREATE TRIGGER </a:t>
            </a:r>
            <a:r>
              <a:rPr kumimoji="0" lang="en-US" altLang="en-US" sz="2400" b="0" i="0" u="none" strike="noStrike" cap="none" normalizeH="0" baseline="0" dirty="0" err="1">
                <a:ln>
                  <a:noFill/>
                </a:ln>
                <a:solidFill>
                  <a:srgbClr val="212529"/>
                </a:solidFill>
                <a:effectLst/>
                <a:latin typeface="Wotfard"/>
              </a:rPr>
              <a:t>trigger_name</a:t>
            </a:r>
            <a:r>
              <a:rPr kumimoji="0" lang="en-US" altLang="en-US" sz="2400" b="0" i="0" u="none" strike="noStrike" cap="none" normalizeH="0" baseline="0" dirty="0">
                <a:ln>
                  <a:noFill/>
                </a:ln>
                <a:solidFill>
                  <a:srgbClr val="212529"/>
                </a:solidFill>
                <a:effectLst/>
                <a:latin typeface="Wotfard"/>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2.	AFTER DELETE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3.	ON </a:t>
            </a:r>
            <a:r>
              <a:rPr kumimoji="0" lang="en-US" altLang="en-US" sz="2400" b="0" i="0" u="none" strike="noStrike" cap="none" normalizeH="0" baseline="0" dirty="0" err="1">
                <a:ln>
                  <a:noFill/>
                </a:ln>
                <a:solidFill>
                  <a:srgbClr val="212529"/>
                </a:solidFill>
                <a:effectLst/>
                <a:latin typeface="Wotfard"/>
              </a:rPr>
              <a:t>table_name</a:t>
            </a:r>
            <a:r>
              <a:rPr kumimoji="0" lang="en-US" altLang="en-US" sz="2400" b="0" i="0" u="none" strike="noStrike" cap="none" normalizeH="0" baseline="0" dirty="0">
                <a:ln>
                  <a:noFill/>
                </a:ln>
                <a:solidFill>
                  <a:srgbClr val="212529"/>
                </a:solidFill>
                <a:effectLst/>
                <a:latin typeface="Wotfard"/>
              </a:rPr>
              <a:t> FOR EACH ROW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4.	</a:t>
            </a:r>
            <a:r>
              <a:rPr kumimoji="0" lang="en-US" altLang="en-US" sz="2400" b="0" i="0" u="none" strike="noStrike" cap="none" normalizeH="0" baseline="0" dirty="0" err="1">
                <a:ln>
                  <a:noFill/>
                </a:ln>
                <a:solidFill>
                  <a:srgbClr val="212529"/>
                </a:solidFill>
                <a:effectLst/>
                <a:latin typeface="Wotfard"/>
              </a:rPr>
              <a:t>Trigger_body</a:t>
            </a:r>
            <a:r>
              <a:rPr kumimoji="0" lang="en-US" altLang="en-US" sz="2400" b="0" i="0" u="none" strike="noStrike" cap="none" normalizeH="0" baseline="0" dirty="0">
                <a:ln>
                  <a:noFill/>
                </a:ln>
                <a:solidFill>
                  <a:srgbClr val="212529"/>
                </a:solidFill>
                <a:effectLst/>
                <a:latin typeface="Wotfard"/>
              </a:rPr>
              <a:t> ;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rgbClr val="212529"/>
              </a:solidFill>
              <a:effectLst/>
              <a:latin typeface="Wotfard"/>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1.	DELIMITER $$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2.	CREATE TRIGGER </a:t>
            </a:r>
            <a:r>
              <a:rPr kumimoji="0" lang="en-US" altLang="en-US" sz="2400" b="0" i="0" u="none" strike="noStrike" cap="none" normalizeH="0" baseline="0" dirty="0" err="1">
                <a:ln>
                  <a:noFill/>
                </a:ln>
                <a:solidFill>
                  <a:srgbClr val="212529"/>
                </a:solidFill>
                <a:effectLst/>
                <a:latin typeface="Wotfard"/>
              </a:rPr>
              <a:t>trigger_name</a:t>
            </a:r>
            <a:r>
              <a:rPr kumimoji="0" lang="en-US" altLang="en-US" sz="2400" b="0" i="0" u="none" strike="noStrike" cap="none" normalizeH="0" baseline="0" dirty="0">
                <a:ln>
                  <a:noFill/>
                </a:ln>
                <a:solidFill>
                  <a:srgbClr val="212529"/>
                </a:solidFill>
                <a:effectLst/>
                <a:latin typeface="Wotfard"/>
              </a:rPr>
              <a:t> AFTER DELETE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3.	ON </a:t>
            </a:r>
            <a:r>
              <a:rPr kumimoji="0" lang="en-US" altLang="en-US" sz="2400" b="0" i="0" u="none" strike="noStrike" cap="none" normalizeH="0" baseline="0" dirty="0" err="1">
                <a:ln>
                  <a:noFill/>
                </a:ln>
                <a:solidFill>
                  <a:srgbClr val="212529"/>
                </a:solidFill>
                <a:effectLst/>
                <a:latin typeface="Wotfard"/>
              </a:rPr>
              <a:t>table_name</a:t>
            </a:r>
            <a:r>
              <a:rPr kumimoji="0" lang="en-US" altLang="en-US" sz="2400" b="0" i="0" u="none" strike="noStrike" cap="none" normalizeH="0" baseline="0" dirty="0">
                <a:ln>
                  <a:noFill/>
                </a:ln>
                <a:solidFill>
                  <a:srgbClr val="212529"/>
                </a:solidFill>
                <a:effectLst/>
                <a:latin typeface="Wotfard"/>
              </a:rPr>
              <a:t> FOR EACH ROW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4.	BEGIN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5.	variable declarations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6.	trigger code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7.	END$$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8.	DELIMITER ; </a:t>
            </a:r>
          </a:p>
        </p:txBody>
      </p:sp>
    </p:spTree>
    <p:extLst>
      <p:ext uri="{BB962C8B-B14F-4D97-AF65-F5344CB8AC3E}">
        <p14:creationId xmlns:p14="http://schemas.microsoft.com/office/powerpoint/2010/main" val="413520313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8FFAE8-6CD5-F8E9-D265-FE1FE3BD1527}"/>
              </a:ext>
            </a:extLst>
          </p:cNvPr>
          <p:cNvSpPr txBox="1"/>
          <p:nvPr/>
        </p:nvSpPr>
        <p:spPr>
          <a:xfrm>
            <a:off x="350273" y="375771"/>
            <a:ext cx="7245145" cy="707886"/>
          </a:xfrm>
          <a:prstGeom prst="rect">
            <a:avLst/>
          </a:prstGeom>
          <a:noFill/>
        </p:spPr>
        <p:txBody>
          <a:bodyPr wrap="square">
            <a:spAutoFit/>
          </a:bodyPr>
          <a:lstStyle/>
          <a:p>
            <a:pPr algn="l"/>
            <a:r>
              <a:rPr lang="en-US" sz="4000" b="0" i="0" dirty="0">
                <a:solidFill>
                  <a:schemeClr val="tx2"/>
                </a:solidFill>
                <a:effectLst/>
                <a:highlight>
                  <a:srgbClr val="FFFFFF"/>
                </a:highlight>
                <a:latin typeface="Wotfard"/>
              </a:rPr>
              <a:t>MySQL Before Update trigger</a:t>
            </a:r>
          </a:p>
        </p:txBody>
      </p:sp>
      <p:sp>
        <p:nvSpPr>
          <p:cNvPr id="16" name="Rectangle 4">
            <a:extLst>
              <a:ext uri="{FF2B5EF4-FFF2-40B4-BE49-F238E27FC236}">
                <a16:creationId xmlns:a16="http://schemas.microsoft.com/office/drawing/2014/main" id="{DAC7DFFD-82FD-BB29-AB7A-AF3EE6173673}"/>
              </a:ext>
            </a:extLst>
          </p:cNvPr>
          <p:cNvSpPr>
            <a:spLocks noChangeArrowheads="1"/>
          </p:cNvSpPr>
          <p:nvPr/>
        </p:nvSpPr>
        <p:spPr bwMode="auto">
          <a:xfrm>
            <a:off x="350274" y="3442462"/>
            <a:ext cx="11079726"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endParaRPr lang="en-US" sz="2400" b="0" i="0" dirty="0">
              <a:solidFill>
                <a:srgbClr val="212529"/>
              </a:solidFill>
              <a:effectLst/>
              <a:highlight>
                <a:srgbClr val="FFFFFF"/>
              </a:highlight>
              <a:latin typeface="Wotfard"/>
            </a:endParaRPr>
          </a:p>
        </p:txBody>
      </p:sp>
      <p:sp>
        <p:nvSpPr>
          <p:cNvPr id="2" name="Rectangle 1">
            <a:extLst>
              <a:ext uri="{FF2B5EF4-FFF2-40B4-BE49-F238E27FC236}">
                <a16:creationId xmlns:a16="http://schemas.microsoft.com/office/drawing/2014/main" id="{A54F3519-943A-3837-67A3-ADA9614EE607}"/>
              </a:ext>
            </a:extLst>
          </p:cNvPr>
          <p:cNvSpPr>
            <a:spLocks noChangeArrowheads="1"/>
          </p:cNvSpPr>
          <p:nvPr/>
        </p:nvSpPr>
        <p:spPr bwMode="auto">
          <a:xfrm>
            <a:off x="486696" y="3194971"/>
            <a:ext cx="11355029"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BE0B4742-C686-51CB-2C4D-B65A4E8A7E3D}"/>
              </a:ext>
            </a:extLst>
          </p:cNvPr>
          <p:cNvSpPr>
            <a:spLocks noChangeArrowheads="1"/>
          </p:cNvSpPr>
          <p:nvPr/>
        </p:nvSpPr>
        <p:spPr bwMode="auto">
          <a:xfrm>
            <a:off x="486696" y="1160462"/>
            <a:ext cx="11218608" cy="553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The following is the syntax to create a BEFORE UPDATE trigger in MySQL:</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1.	CREATE TRIGGER </a:t>
            </a:r>
            <a:r>
              <a:rPr kumimoji="0" lang="en-US" altLang="en-US" sz="2400" b="0" i="0" u="none" strike="noStrike" cap="none" normalizeH="0" baseline="0" dirty="0" err="1">
                <a:ln>
                  <a:noFill/>
                </a:ln>
                <a:solidFill>
                  <a:srgbClr val="212529"/>
                </a:solidFill>
                <a:effectLst/>
                <a:latin typeface="Wotfard"/>
              </a:rPr>
              <a:t>trigger_name</a:t>
            </a:r>
            <a:r>
              <a:rPr kumimoji="0" lang="en-US" altLang="en-US" sz="2400" b="0" i="0" u="none" strike="noStrike" cap="none" normalizeH="0" baseline="0" dirty="0">
                <a:ln>
                  <a:noFill/>
                </a:ln>
                <a:solidFill>
                  <a:srgbClr val="212529"/>
                </a:solidFill>
                <a:effectLst/>
                <a:latin typeface="Wotfard"/>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2.	BEFORE UPDATE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3.	ON </a:t>
            </a:r>
            <a:r>
              <a:rPr kumimoji="0" lang="en-US" altLang="en-US" sz="2400" b="0" i="0" u="none" strike="noStrike" cap="none" normalizeH="0" baseline="0" dirty="0" err="1">
                <a:ln>
                  <a:noFill/>
                </a:ln>
                <a:solidFill>
                  <a:srgbClr val="212529"/>
                </a:solidFill>
                <a:effectLst/>
                <a:latin typeface="Wotfard"/>
              </a:rPr>
              <a:t>table_name</a:t>
            </a:r>
            <a:r>
              <a:rPr kumimoji="0" lang="en-US" altLang="en-US" sz="2400" b="0" i="0" u="none" strike="noStrike" cap="none" normalizeH="0" baseline="0" dirty="0">
                <a:ln>
                  <a:noFill/>
                </a:ln>
                <a:solidFill>
                  <a:srgbClr val="212529"/>
                </a:solidFill>
                <a:effectLst/>
                <a:latin typeface="Wotfard"/>
              </a:rPr>
              <a:t> FOR EACH ROW  </a:t>
            </a:r>
          </a:p>
          <a:p>
            <a:pPr marL="457200" marR="0" lvl="0" indent="-457200" algn="l" defTabSz="914400" rtl="0" eaLnBrk="0" fontAlgn="base" latinLnBrk="0" hangingPunct="0">
              <a:lnSpc>
                <a:spcPct val="100000"/>
              </a:lnSpc>
              <a:spcBef>
                <a:spcPct val="0"/>
              </a:spcBef>
              <a:spcAft>
                <a:spcPct val="0"/>
              </a:spcAft>
              <a:buClrTx/>
              <a:buSzTx/>
              <a:buAutoNum type="arabicPeriod" startAt="4"/>
              <a:tabLst/>
            </a:pPr>
            <a:r>
              <a:rPr kumimoji="0" lang="en-US" altLang="en-US" sz="2400" b="0" i="0" u="none" strike="noStrike" cap="none" normalizeH="0" baseline="0" dirty="0" err="1">
                <a:ln>
                  <a:noFill/>
                </a:ln>
                <a:solidFill>
                  <a:srgbClr val="212529"/>
                </a:solidFill>
                <a:effectLst/>
                <a:latin typeface="Wotfard"/>
              </a:rPr>
              <a:t>trigger_body</a:t>
            </a:r>
            <a:r>
              <a:rPr kumimoji="0" lang="en-US" altLang="en-US" sz="2400" b="0" i="0" u="none" strike="noStrike" cap="none" normalizeH="0" baseline="0" dirty="0">
                <a:ln>
                  <a:noFill/>
                </a:ln>
                <a:solidFill>
                  <a:srgbClr val="212529"/>
                </a:solidFill>
                <a:effectLst/>
                <a:latin typeface="Wotfard"/>
              </a:rPr>
              <a:t> ; </a:t>
            </a:r>
          </a:p>
          <a:p>
            <a:pPr marR="0" lvl="0" algn="l" defTabSz="914400" rtl="0" eaLnBrk="0" fontAlgn="base" latinLnBrk="0" hangingPunct="0">
              <a:lnSpc>
                <a:spcPct val="100000"/>
              </a:lnSpc>
              <a:spcBef>
                <a:spcPct val="0"/>
              </a:spcBef>
              <a:spcAft>
                <a:spcPct val="0"/>
              </a:spcAft>
              <a:buClrTx/>
              <a:buSzTx/>
              <a:tabLst/>
            </a:pPr>
            <a:endParaRPr lang="en-US" altLang="en-US" sz="2400" dirty="0">
              <a:solidFill>
                <a:srgbClr val="212529"/>
              </a:solidFill>
              <a:latin typeface="Wotfard"/>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1.	DELIMITER $$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2.	CREATE TRIGGER </a:t>
            </a:r>
            <a:r>
              <a:rPr kumimoji="0" lang="en-US" altLang="en-US" sz="2400" b="0" i="0" u="none" strike="noStrike" cap="none" normalizeH="0" baseline="0" dirty="0" err="1">
                <a:ln>
                  <a:noFill/>
                </a:ln>
                <a:solidFill>
                  <a:srgbClr val="212529"/>
                </a:solidFill>
                <a:effectLst/>
                <a:latin typeface="Wotfard"/>
              </a:rPr>
              <a:t>trigger_name</a:t>
            </a:r>
            <a:r>
              <a:rPr kumimoji="0" lang="en-US" altLang="en-US" sz="2400" b="0" i="0" u="none" strike="noStrike" cap="none" normalizeH="0" baseline="0" dirty="0">
                <a:ln>
                  <a:noFill/>
                </a:ln>
                <a:solidFill>
                  <a:srgbClr val="212529"/>
                </a:solidFill>
                <a:effectLst/>
                <a:latin typeface="Wotfard"/>
              </a:rPr>
              <a:t> Before UPDATE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3.	ON </a:t>
            </a:r>
            <a:r>
              <a:rPr kumimoji="0" lang="en-US" altLang="en-US" sz="2400" b="0" i="0" u="none" strike="noStrike" cap="none" normalizeH="0" baseline="0" dirty="0" err="1">
                <a:ln>
                  <a:noFill/>
                </a:ln>
                <a:solidFill>
                  <a:srgbClr val="212529"/>
                </a:solidFill>
                <a:effectLst/>
                <a:latin typeface="Wotfard"/>
              </a:rPr>
              <a:t>table_name</a:t>
            </a:r>
            <a:r>
              <a:rPr kumimoji="0" lang="en-US" altLang="en-US" sz="2400" b="0" i="0" u="none" strike="noStrike" cap="none" normalizeH="0" baseline="0" dirty="0">
                <a:ln>
                  <a:noFill/>
                </a:ln>
                <a:solidFill>
                  <a:srgbClr val="212529"/>
                </a:solidFill>
                <a:effectLst/>
                <a:latin typeface="Wotfard"/>
              </a:rPr>
              <a:t> FOR EACH ROW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4.	BEGIN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5.	   variable declarations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6.	   trigger code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7.	END$$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8.	DELIMITER ; </a:t>
            </a:r>
          </a:p>
          <a:p>
            <a:pPr marR="0" lvl="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rgbClr val="212529"/>
              </a:solidFill>
              <a:effectLst/>
              <a:latin typeface="Wotfard"/>
            </a:endParaRPr>
          </a:p>
        </p:txBody>
      </p:sp>
    </p:spTree>
    <p:extLst>
      <p:ext uri="{BB962C8B-B14F-4D97-AF65-F5344CB8AC3E}">
        <p14:creationId xmlns:p14="http://schemas.microsoft.com/office/powerpoint/2010/main" val="203304803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8FFAE8-6CD5-F8E9-D265-FE1FE3BD1527}"/>
              </a:ext>
            </a:extLst>
          </p:cNvPr>
          <p:cNvSpPr txBox="1"/>
          <p:nvPr/>
        </p:nvSpPr>
        <p:spPr>
          <a:xfrm>
            <a:off x="350273" y="375771"/>
            <a:ext cx="7245145" cy="707886"/>
          </a:xfrm>
          <a:prstGeom prst="rect">
            <a:avLst/>
          </a:prstGeom>
          <a:noFill/>
        </p:spPr>
        <p:txBody>
          <a:bodyPr wrap="square">
            <a:spAutoFit/>
          </a:bodyPr>
          <a:lstStyle/>
          <a:p>
            <a:pPr algn="l"/>
            <a:r>
              <a:rPr lang="en-US" sz="4000" b="0" i="0" dirty="0">
                <a:solidFill>
                  <a:schemeClr val="tx2"/>
                </a:solidFill>
                <a:effectLst/>
                <a:highlight>
                  <a:srgbClr val="FFFFFF"/>
                </a:highlight>
                <a:latin typeface="Wotfard"/>
              </a:rPr>
              <a:t>MySQL After Update trigger</a:t>
            </a:r>
          </a:p>
        </p:txBody>
      </p:sp>
      <p:sp>
        <p:nvSpPr>
          <p:cNvPr id="16" name="Rectangle 4">
            <a:extLst>
              <a:ext uri="{FF2B5EF4-FFF2-40B4-BE49-F238E27FC236}">
                <a16:creationId xmlns:a16="http://schemas.microsoft.com/office/drawing/2014/main" id="{DAC7DFFD-82FD-BB29-AB7A-AF3EE6173673}"/>
              </a:ext>
            </a:extLst>
          </p:cNvPr>
          <p:cNvSpPr>
            <a:spLocks noChangeArrowheads="1"/>
          </p:cNvSpPr>
          <p:nvPr/>
        </p:nvSpPr>
        <p:spPr bwMode="auto">
          <a:xfrm>
            <a:off x="350274" y="3442462"/>
            <a:ext cx="11079726"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endParaRPr lang="en-US" sz="2400" b="0" i="0" dirty="0">
              <a:solidFill>
                <a:srgbClr val="212529"/>
              </a:solidFill>
              <a:effectLst/>
              <a:highlight>
                <a:srgbClr val="FFFFFF"/>
              </a:highlight>
              <a:latin typeface="Wotfard"/>
            </a:endParaRPr>
          </a:p>
        </p:txBody>
      </p:sp>
      <p:sp>
        <p:nvSpPr>
          <p:cNvPr id="2" name="Rectangle 1">
            <a:extLst>
              <a:ext uri="{FF2B5EF4-FFF2-40B4-BE49-F238E27FC236}">
                <a16:creationId xmlns:a16="http://schemas.microsoft.com/office/drawing/2014/main" id="{A54F3519-943A-3837-67A3-ADA9614EE607}"/>
              </a:ext>
            </a:extLst>
          </p:cNvPr>
          <p:cNvSpPr>
            <a:spLocks noChangeArrowheads="1"/>
          </p:cNvSpPr>
          <p:nvPr/>
        </p:nvSpPr>
        <p:spPr bwMode="auto">
          <a:xfrm>
            <a:off x="486696" y="3194971"/>
            <a:ext cx="11355029"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BE0B4742-C686-51CB-2C4D-B65A4E8A7E3D}"/>
              </a:ext>
            </a:extLst>
          </p:cNvPr>
          <p:cNvSpPr>
            <a:spLocks noChangeArrowheads="1"/>
          </p:cNvSpPr>
          <p:nvPr/>
        </p:nvSpPr>
        <p:spPr bwMode="auto">
          <a:xfrm>
            <a:off x="486696" y="1123901"/>
            <a:ext cx="11218608"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The following is the syntax to create an AFTER UPDATE trigger in MySQL:</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1.	CREATE TRIGGER </a:t>
            </a:r>
            <a:r>
              <a:rPr kumimoji="0" lang="en-US" altLang="en-US" sz="2400" b="0" i="0" u="none" strike="noStrike" cap="none" normalizeH="0" baseline="0" dirty="0" err="1">
                <a:ln>
                  <a:noFill/>
                </a:ln>
                <a:solidFill>
                  <a:srgbClr val="212529"/>
                </a:solidFill>
                <a:effectLst/>
                <a:latin typeface="Wotfard"/>
              </a:rPr>
              <a:t>trigger_name</a:t>
            </a:r>
            <a:r>
              <a:rPr kumimoji="0" lang="en-US" altLang="en-US" sz="2400" b="0" i="0" u="none" strike="noStrike" cap="none" normalizeH="0" baseline="0" dirty="0">
                <a:ln>
                  <a:noFill/>
                </a:ln>
                <a:solidFill>
                  <a:srgbClr val="212529"/>
                </a:solidFill>
                <a:effectLst/>
                <a:latin typeface="Wotfard"/>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2.	AFTER UPDATE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3.	ON </a:t>
            </a:r>
            <a:r>
              <a:rPr kumimoji="0" lang="en-US" altLang="en-US" sz="2400" b="0" i="0" u="none" strike="noStrike" cap="none" normalizeH="0" baseline="0" dirty="0" err="1">
                <a:ln>
                  <a:noFill/>
                </a:ln>
                <a:solidFill>
                  <a:srgbClr val="212529"/>
                </a:solidFill>
                <a:effectLst/>
                <a:latin typeface="Wotfard"/>
              </a:rPr>
              <a:t>table_name</a:t>
            </a:r>
            <a:r>
              <a:rPr kumimoji="0" lang="en-US" altLang="en-US" sz="2400" b="0" i="0" u="none" strike="noStrike" cap="none" normalizeH="0" baseline="0" dirty="0">
                <a:ln>
                  <a:noFill/>
                </a:ln>
                <a:solidFill>
                  <a:srgbClr val="212529"/>
                </a:solidFill>
                <a:effectLst/>
                <a:latin typeface="Wotfard"/>
              </a:rPr>
              <a:t> FOR EACH ROW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4.	</a:t>
            </a:r>
            <a:r>
              <a:rPr kumimoji="0" lang="en-US" altLang="en-US" sz="2400" b="0" i="0" u="none" strike="noStrike" cap="none" normalizeH="0" baseline="0" dirty="0" err="1">
                <a:ln>
                  <a:noFill/>
                </a:ln>
                <a:solidFill>
                  <a:srgbClr val="212529"/>
                </a:solidFill>
                <a:effectLst/>
                <a:latin typeface="Wotfard"/>
              </a:rPr>
              <a:t>trigger_body</a:t>
            </a:r>
            <a:r>
              <a:rPr kumimoji="0" lang="en-US" altLang="en-US" sz="2400" b="0" i="0" u="none" strike="noStrike" cap="none" normalizeH="0" baseline="0" dirty="0">
                <a:ln>
                  <a:noFill/>
                </a:ln>
                <a:solidFill>
                  <a:srgbClr val="212529"/>
                </a:solidFill>
                <a:effectLst/>
                <a:latin typeface="Wotfard"/>
              </a:rPr>
              <a:t> ;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rgbClr val="212529"/>
              </a:solidFill>
              <a:effectLst/>
              <a:latin typeface="Wotfard"/>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1.	DELIMITER $$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2.	CREATE TRIGGER </a:t>
            </a:r>
            <a:r>
              <a:rPr kumimoji="0" lang="en-US" altLang="en-US" sz="2400" b="0" i="0" u="none" strike="noStrike" cap="none" normalizeH="0" baseline="0" dirty="0" err="1">
                <a:ln>
                  <a:noFill/>
                </a:ln>
                <a:solidFill>
                  <a:srgbClr val="212529"/>
                </a:solidFill>
                <a:effectLst/>
                <a:latin typeface="Wotfard"/>
              </a:rPr>
              <a:t>trigger_name</a:t>
            </a:r>
            <a:r>
              <a:rPr kumimoji="0" lang="en-US" altLang="en-US" sz="2400" b="0" i="0" u="none" strike="noStrike" cap="none" normalizeH="0" baseline="0" dirty="0">
                <a:ln>
                  <a:noFill/>
                </a:ln>
                <a:solidFill>
                  <a:srgbClr val="212529"/>
                </a:solidFill>
                <a:effectLst/>
                <a:latin typeface="Wotfard"/>
              </a:rPr>
              <a:t> AFTER UPDATE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3.	ON </a:t>
            </a:r>
            <a:r>
              <a:rPr kumimoji="0" lang="en-US" altLang="en-US" sz="2400" b="0" i="0" u="none" strike="noStrike" cap="none" normalizeH="0" baseline="0" dirty="0" err="1">
                <a:ln>
                  <a:noFill/>
                </a:ln>
                <a:solidFill>
                  <a:srgbClr val="212529"/>
                </a:solidFill>
                <a:effectLst/>
                <a:latin typeface="Wotfard"/>
              </a:rPr>
              <a:t>table_name</a:t>
            </a:r>
            <a:r>
              <a:rPr kumimoji="0" lang="en-US" altLang="en-US" sz="2400" b="0" i="0" u="none" strike="noStrike" cap="none" normalizeH="0" baseline="0" dirty="0">
                <a:ln>
                  <a:noFill/>
                </a:ln>
                <a:solidFill>
                  <a:srgbClr val="212529"/>
                </a:solidFill>
                <a:effectLst/>
                <a:latin typeface="Wotfard"/>
              </a:rPr>
              <a:t> FOR EACH ROW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4.	BEGIN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5.	   variable declarations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6.	   trigger code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7.	END$$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8.	DELIMITER ; </a:t>
            </a:r>
          </a:p>
        </p:txBody>
      </p:sp>
    </p:spTree>
    <p:extLst>
      <p:ext uri="{BB962C8B-B14F-4D97-AF65-F5344CB8AC3E}">
        <p14:creationId xmlns:p14="http://schemas.microsoft.com/office/powerpoint/2010/main" val="152294921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58A47-6740-8DD6-7F37-8FA0D3A9F2DB}"/>
              </a:ext>
            </a:extLst>
          </p:cNvPr>
          <p:cNvSpPr>
            <a:spLocks noGrp="1"/>
          </p:cNvSpPr>
          <p:nvPr>
            <p:ph type="title"/>
          </p:nvPr>
        </p:nvSpPr>
        <p:spPr/>
        <p:txBody>
          <a:bodyPr/>
          <a:lstStyle/>
          <a:p>
            <a:r>
              <a:rPr lang="en-US" dirty="0"/>
              <a:t>Practice Problems for Participants</a:t>
            </a:r>
          </a:p>
        </p:txBody>
      </p:sp>
      <p:sp>
        <p:nvSpPr>
          <p:cNvPr id="3" name="Content Placeholder 2">
            <a:extLst>
              <a:ext uri="{FF2B5EF4-FFF2-40B4-BE49-F238E27FC236}">
                <a16:creationId xmlns:a16="http://schemas.microsoft.com/office/drawing/2014/main" id="{FEF14E0D-7CCE-7497-CAAC-E46AC269EF0D}"/>
              </a:ext>
            </a:extLst>
          </p:cNvPr>
          <p:cNvSpPr>
            <a:spLocks noGrp="1"/>
          </p:cNvSpPr>
          <p:nvPr>
            <p:ph idx="1"/>
          </p:nvPr>
        </p:nvSpPr>
        <p:spPr/>
        <p:txBody>
          <a:bodyPr>
            <a:normAutofit/>
          </a:bodyPr>
          <a:lstStyle/>
          <a:p>
            <a:pPr marL="0" indent="0" algn="l">
              <a:buNone/>
            </a:pPr>
            <a:r>
              <a:rPr lang="en-US" sz="2400" b="1" i="0" dirty="0">
                <a:solidFill>
                  <a:srgbClr val="0D0D0D"/>
                </a:solidFill>
                <a:effectLst/>
                <a:highlight>
                  <a:srgbClr val="FFFFFF"/>
                </a:highlight>
                <a:latin typeface="Söhne"/>
              </a:rPr>
              <a:t>Practice problems for participants to enhance their MySQL database skills:</a:t>
            </a:r>
          </a:p>
          <a:p>
            <a:pPr algn="l">
              <a:buFont typeface="+mj-lt"/>
              <a:buAutoNum type="arabicPeriod"/>
            </a:pPr>
            <a:r>
              <a:rPr lang="en-US" b="1" i="0" dirty="0">
                <a:solidFill>
                  <a:srgbClr val="0D0D0D"/>
                </a:solidFill>
                <a:effectLst/>
                <a:highlight>
                  <a:srgbClr val="FFFFFF"/>
                </a:highlight>
                <a:latin typeface="Söhne"/>
              </a:rPr>
              <a:t>Creating a Table:</a:t>
            </a:r>
            <a:r>
              <a:rPr lang="en-US" b="0" i="0" dirty="0">
                <a:solidFill>
                  <a:srgbClr val="0D0D0D"/>
                </a:solidFill>
                <a:effectLst/>
                <a:highlight>
                  <a:srgbClr val="FFFFFF"/>
                </a:highlight>
                <a:latin typeface="Söhne"/>
              </a:rPr>
              <a:t> Create a table named "students" with columns for student ID, name, age, and grade.</a:t>
            </a:r>
          </a:p>
          <a:p>
            <a:pPr algn="l">
              <a:buFont typeface="+mj-lt"/>
              <a:buAutoNum type="arabicPeriod"/>
            </a:pPr>
            <a:r>
              <a:rPr lang="en-US" b="1" i="0" dirty="0">
                <a:solidFill>
                  <a:srgbClr val="0D0D0D"/>
                </a:solidFill>
                <a:effectLst/>
                <a:highlight>
                  <a:srgbClr val="FFFFFF"/>
                </a:highlight>
                <a:latin typeface="Söhne"/>
              </a:rPr>
              <a:t>Inserting Data:</a:t>
            </a:r>
            <a:r>
              <a:rPr lang="en-US" b="0" i="0" dirty="0">
                <a:solidFill>
                  <a:srgbClr val="0D0D0D"/>
                </a:solidFill>
                <a:effectLst/>
                <a:highlight>
                  <a:srgbClr val="FFFFFF"/>
                </a:highlight>
                <a:latin typeface="Söhne"/>
              </a:rPr>
              <a:t> Insert three records into the "students" table with different student details.</a:t>
            </a:r>
          </a:p>
          <a:p>
            <a:pPr algn="l">
              <a:buFont typeface="+mj-lt"/>
              <a:buAutoNum type="arabicPeriod"/>
            </a:pPr>
            <a:r>
              <a:rPr lang="en-US" b="1" i="0" dirty="0">
                <a:solidFill>
                  <a:srgbClr val="0D0D0D"/>
                </a:solidFill>
                <a:effectLst/>
                <a:highlight>
                  <a:srgbClr val="FFFFFF"/>
                </a:highlight>
                <a:latin typeface="Söhne"/>
              </a:rPr>
              <a:t>Retrieving Data:</a:t>
            </a:r>
            <a:r>
              <a:rPr lang="en-US" b="0" i="0" dirty="0">
                <a:solidFill>
                  <a:srgbClr val="0D0D0D"/>
                </a:solidFill>
                <a:effectLst/>
                <a:highlight>
                  <a:srgbClr val="FFFFFF"/>
                </a:highlight>
                <a:latin typeface="Söhne"/>
              </a:rPr>
              <a:t> Write a query to retrieve all columns from the "students" table.</a:t>
            </a:r>
          </a:p>
          <a:p>
            <a:pPr algn="l">
              <a:buFont typeface="+mj-lt"/>
              <a:buAutoNum type="arabicPeriod"/>
            </a:pPr>
            <a:r>
              <a:rPr lang="en-US" b="1" i="0" dirty="0">
                <a:solidFill>
                  <a:srgbClr val="0D0D0D"/>
                </a:solidFill>
                <a:effectLst/>
                <a:highlight>
                  <a:srgbClr val="FFFFFF"/>
                </a:highlight>
                <a:latin typeface="Söhne"/>
              </a:rPr>
              <a:t>Filtering Data:</a:t>
            </a:r>
            <a:r>
              <a:rPr lang="en-US" b="0" i="0" dirty="0">
                <a:solidFill>
                  <a:srgbClr val="0D0D0D"/>
                </a:solidFill>
                <a:effectLst/>
                <a:highlight>
                  <a:srgbClr val="FFFFFF"/>
                </a:highlight>
                <a:latin typeface="Söhne"/>
              </a:rPr>
              <a:t> Retrieve the names of students who are 18 years old.</a:t>
            </a:r>
          </a:p>
          <a:p>
            <a:pPr algn="l">
              <a:buFont typeface="+mj-lt"/>
              <a:buAutoNum type="arabicPeriod"/>
            </a:pPr>
            <a:r>
              <a:rPr lang="en-US" b="1" i="0" dirty="0">
                <a:solidFill>
                  <a:srgbClr val="0D0D0D"/>
                </a:solidFill>
                <a:effectLst/>
                <a:highlight>
                  <a:srgbClr val="FFFFFF"/>
                </a:highlight>
                <a:latin typeface="Söhne"/>
              </a:rPr>
              <a:t>Sorting Data:</a:t>
            </a:r>
            <a:r>
              <a:rPr lang="en-US" b="0" i="0" dirty="0">
                <a:solidFill>
                  <a:srgbClr val="0D0D0D"/>
                </a:solidFill>
                <a:effectLst/>
                <a:highlight>
                  <a:srgbClr val="FFFFFF"/>
                </a:highlight>
                <a:latin typeface="Söhne"/>
              </a:rPr>
              <a:t> Retrieve all student records sorted by their grades in descending order.</a:t>
            </a:r>
          </a:p>
          <a:p>
            <a:pPr algn="l">
              <a:buFont typeface="+mj-lt"/>
              <a:buAutoNum type="arabicPeriod"/>
            </a:pPr>
            <a:r>
              <a:rPr lang="en-US" b="1" i="0" dirty="0">
                <a:solidFill>
                  <a:srgbClr val="0D0D0D"/>
                </a:solidFill>
                <a:effectLst/>
                <a:highlight>
                  <a:srgbClr val="FFFFFF"/>
                </a:highlight>
                <a:latin typeface="Söhne"/>
              </a:rPr>
              <a:t>Updating Data:</a:t>
            </a:r>
            <a:r>
              <a:rPr lang="en-US" b="0" i="0" dirty="0">
                <a:solidFill>
                  <a:srgbClr val="0D0D0D"/>
                </a:solidFill>
                <a:effectLst/>
                <a:highlight>
                  <a:srgbClr val="FFFFFF"/>
                </a:highlight>
                <a:latin typeface="Söhne"/>
              </a:rPr>
              <a:t> Update the grade of a student named "Alice" to 'A+'.</a:t>
            </a:r>
          </a:p>
          <a:p>
            <a:pPr algn="l">
              <a:buFont typeface="+mj-lt"/>
              <a:buAutoNum type="arabicPeriod"/>
            </a:pPr>
            <a:r>
              <a:rPr lang="en-US" b="1" i="0" dirty="0">
                <a:solidFill>
                  <a:srgbClr val="0D0D0D"/>
                </a:solidFill>
                <a:effectLst/>
                <a:highlight>
                  <a:srgbClr val="FFFFFF"/>
                </a:highlight>
                <a:latin typeface="Söhne"/>
              </a:rPr>
              <a:t>Deleting Data:</a:t>
            </a:r>
            <a:r>
              <a:rPr lang="en-US" b="0" i="0" dirty="0">
                <a:solidFill>
                  <a:srgbClr val="0D0D0D"/>
                </a:solidFill>
                <a:effectLst/>
                <a:highlight>
                  <a:srgbClr val="FFFFFF"/>
                </a:highlight>
                <a:latin typeface="Söhne"/>
              </a:rPr>
              <a:t> Delete the record of the student with the lowest grade.</a:t>
            </a:r>
          </a:p>
          <a:p>
            <a:pPr algn="l">
              <a:buFont typeface="+mj-lt"/>
              <a:buAutoNum type="arabicPeriod"/>
            </a:pPr>
            <a:r>
              <a:rPr lang="en-US" b="1" i="0" dirty="0">
                <a:solidFill>
                  <a:srgbClr val="0D0D0D"/>
                </a:solidFill>
                <a:effectLst/>
                <a:highlight>
                  <a:srgbClr val="FFFFFF"/>
                </a:highlight>
                <a:latin typeface="Söhne"/>
              </a:rPr>
              <a:t>Counting Rows:</a:t>
            </a:r>
            <a:r>
              <a:rPr lang="en-US" b="0" i="0" dirty="0">
                <a:solidFill>
                  <a:srgbClr val="0D0D0D"/>
                </a:solidFill>
                <a:effectLst/>
                <a:highlight>
                  <a:srgbClr val="FFFFFF"/>
                </a:highlight>
                <a:latin typeface="Söhne"/>
              </a:rPr>
              <a:t> Count the total number of students in the table.</a:t>
            </a:r>
          </a:p>
          <a:p>
            <a:pPr algn="l">
              <a:buFont typeface="+mj-lt"/>
              <a:buAutoNum type="arabicPeriod"/>
            </a:pPr>
            <a:r>
              <a:rPr lang="en-US" b="1" i="0" dirty="0">
                <a:solidFill>
                  <a:srgbClr val="0D0D0D"/>
                </a:solidFill>
                <a:effectLst/>
                <a:highlight>
                  <a:srgbClr val="FFFFFF"/>
                </a:highlight>
                <a:latin typeface="Söhne"/>
              </a:rPr>
              <a:t>Finding Maximum and Minimum:</a:t>
            </a:r>
            <a:r>
              <a:rPr lang="en-US" b="0" i="0" dirty="0">
                <a:solidFill>
                  <a:srgbClr val="0D0D0D"/>
                </a:solidFill>
                <a:effectLst/>
                <a:highlight>
                  <a:srgbClr val="FFFFFF"/>
                </a:highlight>
                <a:latin typeface="Söhne"/>
              </a:rPr>
              <a:t> Find the oldest and youngest students in the table.</a:t>
            </a:r>
          </a:p>
          <a:p>
            <a:pPr algn="l">
              <a:buFont typeface="+mj-lt"/>
              <a:buAutoNum type="arabicPeriod"/>
            </a:pPr>
            <a:r>
              <a:rPr lang="en-US" b="1" i="0" dirty="0">
                <a:solidFill>
                  <a:srgbClr val="0D0D0D"/>
                </a:solidFill>
                <a:effectLst/>
                <a:highlight>
                  <a:srgbClr val="FFFFFF"/>
                </a:highlight>
                <a:latin typeface="Söhne"/>
              </a:rPr>
              <a:t>Grouping Data:</a:t>
            </a:r>
            <a:r>
              <a:rPr lang="en-US" b="0" i="0" dirty="0">
                <a:solidFill>
                  <a:srgbClr val="0D0D0D"/>
                </a:solidFill>
                <a:effectLst/>
                <a:highlight>
                  <a:srgbClr val="FFFFFF"/>
                </a:highlight>
                <a:latin typeface="Söhne"/>
              </a:rPr>
              <a:t> Group students by their grades and count the number of students in each grade.</a:t>
            </a:r>
          </a:p>
          <a:p>
            <a:endParaRPr lang="en-US" dirty="0"/>
          </a:p>
        </p:txBody>
      </p:sp>
    </p:spTree>
    <p:extLst>
      <p:ext uri="{BB962C8B-B14F-4D97-AF65-F5344CB8AC3E}">
        <p14:creationId xmlns:p14="http://schemas.microsoft.com/office/powerpoint/2010/main" val="14896826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58A47-6740-8DD6-7F37-8FA0D3A9F2DB}"/>
              </a:ext>
            </a:extLst>
          </p:cNvPr>
          <p:cNvSpPr>
            <a:spLocks noGrp="1"/>
          </p:cNvSpPr>
          <p:nvPr>
            <p:ph type="title"/>
          </p:nvPr>
        </p:nvSpPr>
        <p:spPr>
          <a:xfrm>
            <a:off x="609600" y="678426"/>
            <a:ext cx="10972800" cy="971392"/>
          </a:xfrm>
        </p:spPr>
        <p:txBody>
          <a:bodyPr/>
          <a:lstStyle/>
          <a:p>
            <a:r>
              <a:rPr lang="en-US" dirty="0"/>
              <a:t>Practice Problems for Participants</a:t>
            </a:r>
          </a:p>
        </p:txBody>
      </p:sp>
      <p:sp>
        <p:nvSpPr>
          <p:cNvPr id="3" name="Content Placeholder 2">
            <a:extLst>
              <a:ext uri="{FF2B5EF4-FFF2-40B4-BE49-F238E27FC236}">
                <a16:creationId xmlns:a16="http://schemas.microsoft.com/office/drawing/2014/main" id="{FEF14E0D-7CCE-7497-CAAC-E46AC269EF0D}"/>
              </a:ext>
            </a:extLst>
          </p:cNvPr>
          <p:cNvSpPr>
            <a:spLocks noGrp="1"/>
          </p:cNvSpPr>
          <p:nvPr>
            <p:ph idx="1"/>
          </p:nvPr>
        </p:nvSpPr>
        <p:spPr/>
        <p:txBody>
          <a:bodyPr>
            <a:normAutofit fontScale="85000" lnSpcReduction="20000"/>
          </a:bodyPr>
          <a:lstStyle/>
          <a:p>
            <a:pPr marL="457200" indent="-457200" algn="l">
              <a:buFont typeface="+mj-lt"/>
              <a:buAutoNum type="arabicPeriod" startAt="11"/>
            </a:pPr>
            <a:r>
              <a:rPr lang="en-US" sz="2400" b="1" i="0" dirty="0">
                <a:solidFill>
                  <a:srgbClr val="0D0D0D"/>
                </a:solidFill>
                <a:effectLst/>
                <a:highlight>
                  <a:srgbClr val="FFFFFF"/>
                </a:highlight>
                <a:latin typeface="Söhne"/>
              </a:rPr>
              <a:t>Joining Tables:</a:t>
            </a:r>
            <a:r>
              <a:rPr lang="en-US" sz="2400" b="0" i="0" dirty="0">
                <a:solidFill>
                  <a:srgbClr val="0D0D0D"/>
                </a:solidFill>
                <a:effectLst/>
                <a:highlight>
                  <a:srgbClr val="FFFFFF"/>
                </a:highlight>
                <a:latin typeface="Söhne"/>
              </a:rPr>
              <a:t> Create a new table named "courses" with columns for course ID and course name. Then, insert some courses. Finally, write a query to retrieve all students along with the courses they are enrolled in.</a:t>
            </a:r>
          </a:p>
          <a:p>
            <a:pPr marL="457200" indent="-457200" algn="l">
              <a:buFont typeface="+mj-lt"/>
              <a:buAutoNum type="arabicPeriod" startAt="11"/>
            </a:pPr>
            <a:r>
              <a:rPr lang="en-US" sz="2400" b="1" i="0" dirty="0">
                <a:solidFill>
                  <a:srgbClr val="0D0D0D"/>
                </a:solidFill>
                <a:effectLst/>
                <a:highlight>
                  <a:srgbClr val="FFFFFF"/>
                </a:highlight>
                <a:latin typeface="Söhne"/>
              </a:rPr>
              <a:t>Using Aliases:</a:t>
            </a:r>
            <a:r>
              <a:rPr lang="en-US" sz="2400" b="0" i="0" dirty="0">
                <a:solidFill>
                  <a:srgbClr val="0D0D0D"/>
                </a:solidFill>
                <a:effectLst/>
                <a:highlight>
                  <a:srgbClr val="FFFFFF"/>
                </a:highlight>
                <a:latin typeface="Söhne"/>
              </a:rPr>
              <a:t> Write a query to retrieve the names and ages of students, displaying "Age" as "</a:t>
            </a:r>
            <a:r>
              <a:rPr lang="en-US" sz="2400" b="0" i="0" dirty="0" err="1">
                <a:solidFill>
                  <a:srgbClr val="0D0D0D"/>
                </a:solidFill>
                <a:effectLst/>
                <a:highlight>
                  <a:srgbClr val="FFFFFF"/>
                </a:highlight>
                <a:latin typeface="Söhne"/>
              </a:rPr>
              <a:t>Student_Age</a:t>
            </a:r>
            <a:r>
              <a:rPr lang="en-US" sz="2400" b="0" i="0" dirty="0">
                <a:solidFill>
                  <a:srgbClr val="0D0D0D"/>
                </a:solidFill>
                <a:effectLst/>
                <a:highlight>
                  <a:srgbClr val="FFFFFF"/>
                </a:highlight>
                <a:latin typeface="Söhne"/>
              </a:rPr>
              <a:t>".</a:t>
            </a:r>
          </a:p>
          <a:p>
            <a:pPr marL="457200" indent="-457200" algn="l">
              <a:buFont typeface="+mj-lt"/>
              <a:buAutoNum type="arabicPeriod" startAt="11"/>
            </a:pPr>
            <a:r>
              <a:rPr lang="en-US" sz="2400" b="1" i="0" dirty="0">
                <a:solidFill>
                  <a:srgbClr val="0D0D0D"/>
                </a:solidFill>
                <a:effectLst/>
                <a:highlight>
                  <a:srgbClr val="FFFFFF"/>
                </a:highlight>
                <a:latin typeface="Söhne"/>
              </a:rPr>
              <a:t>Using Aggregate Functions:</a:t>
            </a:r>
            <a:r>
              <a:rPr lang="en-US" sz="2400" b="0" i="0" dirty="0">
                <a:solidFill>
                  <a:srgbClr val="0D0D0D"/>
                </a:solidFill>
                <a:effectLst/>
                <a:highlight>
                  <a:srgbClr val="FFFFFF"/>
                </a:highlight>
                <a:latin typeface="Söhne"/>
              </a:rPr>
              <a:t> Calculate the average age of all students.</a:t>
            </a:r>
          </a:p>
          <a:p>
            <a:pPr marL="457200" indent="-457200" algn="l">
              <a:buFont typeface="+mj-lt"/>
              <a:buAutoNum type="arabicPeriod" startAt="11"/>
            </a:pPr>
            <a:r>
              <a:rPr lang="en-US" sz="2400" b="1" i="0" dirty="0">
                <a:solidFill>
                  <a:srgbClr val="0D0D0D"/>
                </a:solidFill>
                <a:effectLst/>
                <a:highlight>
                  <a:srgbClr val="FFFFFF"/>
                </a:highlight>
                <a:latin typeface="Söhne"/>
              </a:rPr>
              <a:t>Limiting Results:</a:t>
            </a:r>
            <a:r>
              <a:rPr lang="en-US" sz="2400" b="0" i="0" dirty="0">
                <a:solidFill>
                  <a:srgbClr val="0D0D0D"/>
                </a:solidFill>
                <a:effectLst/>
                <a:highlight>
                  <a:srgbClr val="FFFFFF"/>
                </a:highlight>
                <a:latin typeface="Söhne"/>
              </a:rPr>
              <a:t> Retrieve only the first 5 records from the "students" table.</a:t>
            </a:r>
          </a:p>
          <a:p>
            <a:pPr marL="457200" indent="-457200" algn="l">
              <a:buFont typeface="+mj-lt"/>
              <a:buAutoNum type="arabicPeriod" startAt="11"/>
            </a:pPr>
            <a:r>
              <a:rPr lang="en-US" sz="2400" b="1" i="0" dirty="0">
                <a:solidFill>
                  <a:srgbClr val="0D0D0D"/>
                </a:solidFill>
                <a:effectLst/>
                <a:highlight>
                  <a:srgbClr val="FFFFFF"/>
                </a:highlight>
                <a:latin typeface="Söhne"/>
              </a:rPr>
              <a:t>Using Subqueries:</a:t>
            </a:r>
            <a:r>
              <a:rPr lang="en-US" sz="2400" b="0" i="0" dirty="0">
                <a:solidFill>
                  <a:srgbClr val="0D0D0D"/>
                </a:solidFill>
                <a:effectLst/>
                <a:highlight>
                  <a:srgbClr val="FFFFFF"/>
                </a:highlight>
                <a:latin typeface="Söhne"/>
              </a:rPr>
              <a:t> Retrieve the names of students whose age is greater than the average age of all students.</a:t>
            </a:r>
          </a:p>
          <a:p>
            <a:pPr marL="457200" indent="-457200" algn="l">
              <a:buFont typeface="+mj-lt"/>
              <a:buAutoNum type="arabicPeriod" startAt="11"/>
            </a:pPr>
            <a:r>
              <a:rPr lang="en-US" sz="2400" b="1" i="0" dirty="0">
                <a:solidFill>
                  <a:srgbClr val="0D0D0D"/>
                </a:solidFill>
                <a:effectLst/>
                <a:highlight>
                  <a:srgbClr val="FFFFFF"/>
                </a:highlight>
                <a:latin typeface="Söhne"/>
              </a:rPr>
              <a:t>Distinct Values:</a:t>
            </a:r>
            <a:r>
              <a:rPr lang="en-US" sz="2400" b="0" i="0" dirty="0">
                <a:solidFill>
                  <a:srgbClr val="0D0D0D"/>
                </a:solidFill>
                <a:effectLst/>
                <a:highlight>
                  <a:srgbClr val="FFFFFF"/>
                </a:highlight>
                <a:latin typeface="Söhne"/>
              </a:rPr>
              <a:t> Retrieve all distinct grades present in the table.</a:t>
            </a:r>
          </a:p>
          <a:p>
            <a:pPr marL="457200" indent="-457200" algn="l">
              <a:buFont typeface="+mj-lt"/>
              <a:buAutoNum type="arabicPeriod" startAt="11"/>
            </a:pPr>
            <a:r>
              <a:rPr lang="en-US" sz="2400" b="1" i="0" dirty="0">
                <a:solidFill>
                  <a:srgbClr val="0D0D0D"/>
                </a:solidFill>
                <a:effectLst/>
                <a:highlight>
                  <a:srgbClr val="FFFFFF"/>
                </a:highlight>
                <a:latin typeface="Söhne"/>
              </a:rPr>
              <a:t>Pattern Matching:</a:t>
            </a:r>
            <a:r>
              <a:rPr lang="en-US" sz="2400" b="0" i="0" dirty="0">
                <a:solidFill>
                  <a:srgbClr val="0D0D0D"/>
                </a:solidFill>
                <a:effectLst/>
                <a:highlight>
                  <a:srgbClr val="FFFFFF"/>
                </a:highlight>
                <a:latin typeface="Söhne"/>
              </a:rPr>
              <a:t> Retrieve the names of students starting with the letter 'J'.</a:t>
            </a:r>
          </a:p>
          <a:p>
            <a:pPr marL="457200" indent="-457200" algn="l">
              <a:buFont typeface="+mj-lt"/>
              <a:buAutoNum type="arabicPeriod" startAt="11"/>
            </a:pPr>
            <a:r>
              <a:rPr lang="en-US" sz="2400" b="1" i="0" dirty="0">
                <a:solidFill>
                  <a:srgbClr val="0D0D0D"/>
                </a:solidFill>
                <a:effectLst/>
                <a:highlight>
                  <a:srgbClr val="FFFFFF"/>
                </a:highlight>
                <a:latin typeface="Söhne"/>
              </a:rPr>
              <a:t>Combining Conditions:</a:t>
            </a:r>
            <a:r>
              <a:rPr lang="en-US" sz="2400" b="0" i="0" dirty="0">
                <a:solidFill>
                  <a:srgbClr val="0D0D0D"/>
                </a:solidFill>
                <a:effectLst/>
                <a:highlight>
                  <a:srgbClr val="FFFFFF"/>
                </a:highlight>
                <a:latin typeface="Söhne"/>
              </a:rPr>
              <a:t> Retrieve the names of students who are either 18 years old or have a grade higher than 'B'.</a:t>
            </a:r>
          </a:p>
          <a:p>
            <a:pPr marL="457200" indent="-457200" algn="l">
              <a:buFont typeface="+mj-lt"/>
              <a:buAutoNum type="arabicPeriod" startAt="11"/>
            </a:pPr>
            <a:r>
              <a:rPr lang="en-US" sz="2400" b="1" i="0" dirty="0">
                <a:solidFill>
                  <a:srgbClr val="0D0D0D"/>
                </a:solidFill>
                <a:effectLst/>
                <a:highlight>
                  <a:srgbClr val="FFFFFF"/>
                </a:highlight>
                <a:latin typeface="Söhne"/>
              </a:rPr>
              <a:t>Checking NULL Values:</a:t>
            </a:r>
            <a:r>
              <a:rPr lang="en-US" sz="2400" b="0" i="0" dirty="0">
                <a:solidFill>
                  <a:srgbClr val="0D0D0D"/>
                </a:solidFill>
                <a:effectLst/>
                <a:highlight>
                  <a:srgbClr val="FFFFFF"/>
                </a:highlight>
                <a:latin typeface="Söhne"/>
              </a:rPr>
              <a:t> Retrieve the names of students whose age is not specified (NULL).</a:t>
            </a:r>
          </a:p>
        </p:txBody>
      </p:sp>
    </p:spTree>
    <p:extLst>
      <p:ext uri="{BB962C8B-B14F-4D97-AF65-F5344CB8AC3E}">
        <p14:creationId xmlns:p14="http://schemas.microsoft.com/office/powerpoint/2010/main" val="356475522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5A3C5-3ACF-6CF8-426B-96016CAE14C6}"/>
              </a:ext>
            </a:extLst>
          </p:cNvPr>
          <p:cNvSpPr>
            <a:spLocks noGrp="1"/>
          </p:cNvSpPr>
          <p:nvPr>
            <p:ph type="title"/>
          </p:nvPr>
        </p:nvSpPr>
        <p:spPr>
          <a:xfrm>
            <a:off x="609600" y="467562"/>
            <a:ext cx="10972800" cy="725056"/>
          </a:xfrm>
        </p:spPr>
        <p:txBody>
          <a:bodyPr/>
          <a:lstStyle/>
          <a:p>
            <a:r>
              <a:rPr lang="en-US" dirty="0"/>
              <a:t>Practice Problems for Participants</a:t>
            </a:r>
          </a:p>
        </p:txBody>
      </p:sp>
      <p:sp>
        <p:nvSpPr>
          <p:cNvPr id="3" name="Content Placeholder 2">
            <a:extLst>
              <a:ext uri="{FF2B5EF4-FFF2-40B4-BE49-F238E27FC236}">
                <a16:creationId xmlns:a16="http://schemas.microsoft.com/office/drawing/2014/main" id="{DBC02D13-84A7-89F7-4EC5-CA3BCB0C0BFF}"/>
              </a:ext>
            </a:extLst>
          </p:cNvPr>
          <p:cNvSpPr>
            <a:spLocks noGrp="1"/>
          </p:cNvSpPr>
          <p:nvPr>
            <p:ph idx="1"/>
          </p:nvPr>
        </p:nvSpPr>
        <p:spPr>
          <a:xfrm>
            <a:off x="609600" y="1386348"/>
            <a:ext cx="10972800" cy="5014451"/>
          </a:xfrm>
        </p:spPr>
        <p:txBody>
          <a:bodyPr>
            <a:normAutofit lnSpcReduction="10000"/>
          </a:bodyPr>
          <a:lstStyle/>
          <a:p>
            <a:pPr algn="l">
              <a:buFont typeface="+mj-lt"/>
              <a:buAutoNum type="arabicPeriod" startAt="21"/>
            </a:pPr>
            <a:r>
              <a:rPr lang="en-US" b="1" i="0" dirty="0">
                <a:solidFill>
                  <a:srgbClr val="0D0D0D"/>
                </a:solidFill>
                <a:effectLst/>
                <a:highlight>
                  <a:srgbClr val="FFFFFF"/>
                </a:highlight>
                <a:latin typeface="Söhne"/>
              </a:rPr>
              <a:t>Primary Key Constraint:</a:t>
            </a:r>
            <a:r>
              <a:rPr lang="en-US" b="0" i="0" dirty="0">
                <a:solidFill>
                  <a:srgbClr val="0D0D0D"/>
                </a:solidFill>
                <a:effectLst/>
                <a:highlight>
                  <a:srgbClr val="FFFFFF"/>
                </a:highlight>
                <a:latin typeface="Söhne"/>
              </a:rPr>
              <a:t> Add a primary key constraint to the "</a:t>
            </a:r>
            <a:r>
              <a:rPr lang="en-US" b="0" i="0" dirty="0" err="1">
                <a:solidFill>
                  <a:srgbClr val="0D0D0D"/>
                </a:solidFill>
                <a:effectLst/>
                <a:highlight>
                  <a:srgbClr val="FFFFFF"/>
                </a:highlight>
                <a:latin typeface="Söhne"/>
              </a:rPr>
              <a:t>student_id</a:t>
            </a:r>
            <a:r>
              <a:rPr lang="en-US" b="0" i="0" dirty="0">
                <a:solidFill>
                  <a:srgbClr val="0D0D0D"/>
                </a:solidFill>
                <a:effectLst/>
                <a:highlight>
                  <a:srgbClr val="FFFFFF"/>
                </a:highlight>
                <a:latin typeface="Söhne"/>
              </a:rPr>
              <a:t>" column in the "students" table.</a:t>
            </a:r>
          </a:p>
          <a:p>
            <a:pPr algn="l">
              <a:buFont typeface="+mj-lt"/>
              <a:buAutoNum type="arabicPeriod" startAt="21"/>
            </a:pPr>
            <a:r>
              <a:rPr lang="en-US" b="1" i="0" dirty="0">
                <a:solidFill>
                  <a:srgbClr val="0D0D0D"/>
                </a:solidFill>
                <a:effectLst/>
                <a:highlight>
                  <a:srgbClr val="FFFFFF"/>
                </a:highlight>
                <a:latin typeface="Söhne"/>
              </a:rPr>
              <a:t>Unique Constraint:</a:t>
            </a:r>
            <a:r>
              <a:rPr lang="en-US" b="0" i="0" dirty="0">
                <a:solidFill>
                  <a:srgbClr val="0D0D0D"/>
                </a:solidFill>
                <a:effectLst/>
                <a:highlight>
                  <a:srgbClr val="FFFFFF"/>
                </a:highlight>
                <a:latin typeface="Söhne"/>
              </a:rPr>
              <a:t> Ensure that the "email" column in the "students" table does not allow duplicate values.</a:t>
            </a:r>
          </a:p>
          <a:p>
            <a:pPr algn="l">
              <a:buFont typeface="+mj-lt"/>
              <a:buAutoNum type="arabicPeriod" startAt="21"/>
            </a:pPr>
            <a:r>
              <a:rPr lang="en-US" b="1" i="0" dirty="0">
                <a:solidFill>
                  <a:srgbClr val="0D0D0D"/>
                </a:solidFill>
                <a:effectLst/>
                <a:highlight>
                  <a:srgbClr val="FFFFFF"/>
                </a:highlight>
                <a:latin typeface="Söhne"/>
              </a:rPr>
              <a:t>Foreign Key Constraint:</a:t>
            </a:r>
            <a:r>
              <a:rPr lang="en-US" b="0" i="0" dirty="0">
                <a:solidFill>
                  <a:srgbClr val="0D0D0D"/>
                </a:solidFill>
                <a:effectLst/>
                <a:highlight>
                  <a:srgbClr val="FFFFFF"/>
                </a:highlight>
                <a:latin typeface="Söhne"/>
              </a:rPr>
              <a:t> Create a foreign key constraint between the "</a:t>
            </a:r>
            <a:r>
              <a:rPr lang="en-US" b="0" i="0" dirty="0" err="1">
                <a:solidFill>
                  <a:srgbClr val="0D0D0D"/>
                </a:solidFill>
                <a:effectLst/>
                <a:highlight>
                  <a:srgbClr val="FFFFFF"/>
                </a:highlight>
                <a:latin typeface="Söhne"/>
              </a:rPr>
              <a:t>course_id</a:t>
            </a:r>
            <a:r>
              <a:rPr lang="en-US" b="0" i="0" dirty="0">
                <a:solidFill>
                  <a:srgbClr val="0D0D0D"/>
                </a:solidFill>
                <a:effectLst/>
                <a:highlight>
                  <a:srgbClr val="FFFFFF"/>
                </a:highlight>
                <a:latin typeface="Söhne"/>
              </a:rPr>
              <a:t>" column in the "courses" table and the "</a:t>
            </a:r>
            <a:r>
              <a:rPr lang="en-US" b="0" i="0" dirty="0" err="1">
                <a:solidFill>
                  <a:srgbClr val="0D0D0D"/>
                </a:solidFill>
                <a:effectLst/>
                <a:highlight>
                  <a:srgbClr val="FFFFFF"/>
                </a:highlight>
                <a:latin typeface="Söhne"/>
              </a:rPr>
              <a:t>course_id</a:t>
            </a:r>
            <a:r>
              <a:rPr lang="en-US" b="0" i="0" dirty="0">
                <a:solidFill>
                  <a:srgbClr val="0D0D0D"/>
                </a:solidFill>
                <a:effectLst/>
                <a:highlight>
                  <a:srgbClr val="FFFFFF"/>
                </a:highlight>
                <a:latin typeface="Söhne"/>
              </a:rPr>
              <a:t>" column in the "students" table.</a:t>
            </a:r>
          </a:p>
          <a:p>
            <a:pPr algn="l">
              <a:buFont typeface="+mj-lt"/>
              <a:buAutoNum type="arabicPeriod" startAt="21"/>
            </a:pPr>
            <a:r>
              <a:rPr lang="en-US" b="1" i="0" dirty="0">
                <a:solidFill>
                  <a:srgbClr val="0D0D0D"/>
                </a:solidFill>
                <a:effectLst/>
                <a:highlight>
                  <a:srgbClr val="FFFFFF"/>
                </a:highlight>
                <a:latin typeface="Söhne"/>
              </a:rPr>
              <a:t>Check Constraint:</a:t>
            </a:r>
            <a:r>
              <a:rPr lang="en-US" b="0" i="0" dirty="0">
                <a:solidFill>
                  <a:srgbClr val="0D0D0D"/>
                </a:solidFill>
                <a:effectLst/>
                <a:highlight>
                  <a:srgbClr val="FFFFFF"/>
                </a:highlight>
                <a:latin typeface="Söhne"/>
              </a:rPr>
              <a:t> Add a check constraint to the "grade" column in the "students" table to ensure that grades are within the range of 'A' to 'F'.</a:t>
            </a:r>
          </a:p>
          <a:p>
            <a:pPr algn="l">
              <a:buFont typeface="+mj-lt"/>
              <a:buAutoNum type="arabicPeriod" startAt="21"/>
            </a:pPr>
            <a:r>
              <a:rPr lang="en-US" b="1" i="0" dirty="0">
                <a:solidFill>
                  <a:srgbClr val="0D0D0D"/>
                </a:solidFill>
                <a:effectLst/>
                <a:highlight>
                  <a:srgbClr val="FFFFFF"/>
                </a:highlight>
                <a:latin typeface="Söhne"/>
              </a:rPr>
              <a:t>Not Null Constraint:</a:t>
            </a:r>
            <a:r>
              <a:rPr lang="en-US" b="0" i="0" dirty="0">
                <a:solidFill>
                  <a:srgbClr val="0D0D0D"/>
                </a:solidFill>
                <a:effectLst/>
                <a:highlight>
                  <a:srgbClr val="FFFFFF"/>
                </a:highlight>
                <a:latin typeface="Söhne"/>
              </a:rPr>
              <a:t> Ensure that the "name" column in the "students" table does not allow NULL values.</a:t>
            </a:r>
          </a:p>
          <a:p>
            <a:pPr algn="l">
              <a:buFont typeface="+mj-lt"/>
              <a:buAutoNum type="arabicPeriod" startAt="26"/>
            </a:pPr>
            <a:r>
              <a:rPr lang="en-US" b="1" i="0" dirty="0">
                <a:solidFill>
                  <a:srgbClr val="0D0D0D"/>
                </a:solidFill>
                <a:effectLst/>
                <a:highlight>
                  <a:srgbClr val="FFFFFF"/>
                </a:highlight>
                <a:latin typeface="Söhne"/>
              </a:rPr>
              <a:t>Audit Trigger:</a:t>
            </a:r>
            <a:r>
              <a:rPr lang="en-US" b="0" i="0" dirty="0">
                <a:solidFill>
                  <a:srgbClr val="0D0D0D"/>
                </a:solidFill>
                <a:effectLst/>
                <a:highlight>
                  <a:srgbClr val="FFFFFF"/>
                </a:highlight>
                <a:latin typeface="Söhne"/>
              </a:rPr>
              <a:t> Create a trigger that logs any changes made to the "students" table, recording the old and new values along with the timestamp of the change.</a:t>
            </a:r>
          </a:p>
          <a:p>
            <a:pPr algn="l">
              <a:buFont typeface="+mj-lt"/>
              <a:buAutoNum type="arabicPeriod" startAt="26"/>
            </a:pPr>
            <a:r>
              <a:rPr lang="en-US" b="1" i="0" dirty="0">
                <a:solidFill>
                  <a:srgbClr val="0D0D0D"/>
                </a:solidFill>
                <a:effectLst/>
                <a:highlight>
                  <a:srgbClr val="FFFFFF"/>
                </a:highlight>
                <a:latin typeface="Söhne"/>
              </a:rPr>
              <a:t>Auto-Increment Trigger:</a:t>
            </a:r>
            <a:r>
              <a:rPr lang="en-US" b="0" i="0" dirty="0">
                <a:solidFill>
                  <a:srgbClr val="0D0D0D"/>
                </a:solidFill>
                <a:effectLst/>
                <a:highlight>
                  <a:srgbClr val="FFFFFF"/>
                </a:highlight>
                <a:latin typeface="Söhne"/>
              </a:rPr>
              <a:t> Implement a trigger that automatically generates a unique student ID for new entries in the "students" table.</a:t>
            </a:r>
          </a:p>
          <a:p>
            <a:pPr algn="l">
              <a:buFont typeface="+mj-lt"/>
              <a:buAutoNum type="arabicPeriod" startAt="26"/>
            </a:pPr>
            <a:r>
              <a:rPr lang="en-US" b="1" i="0" dirty="0">
                <a:solidFill>
                  <a:srgbClr val="0D0D0D"/>
                </a:solidFill>
                <a:effectLst/>
                <a:highlight>
                  <a:srgbClr val="FFFFFF"/>
                </a:highlight>
                <a:latin typeface="Söhne"/>
              </a:rPr>
              <a:t>Deny Delete Trigger:</a:t>
            </a:r>
            <a:r>
              <a:rPr lang="en-US" b="0" i="0" dirty="0">
                <a:solidFill>
                  <a:srgbClr val="0D0D0D"/>
                </a:solidFill>
                <a:effectLst/>
                <a:highlight>
                  <a:srgbClr val="FFFFFF"/>
                </a:highlight>
                <a:latin typeface="Söhne"/>
              </a:rPr>
              <a:t> Set up a trigger that prevents the deletion of any record from the "courses" table if there are students enrolled in that course.</a:t>
            </a:r>
          </a:p>
          <a:p>
            <a:pPr algn="l">
              <a:buFont typeface="+mj-lt"/>
              <a:buAutoNum type="arabicPeriod" startAt="26"/>
            </a:pPr>
            <a:r>
              <a:rPr lang="en-US" b="1" i="0" dirty="0">
                <a:solidFill>
                  <a:srgbClr val="0D0D0D"/>
                </a:solidFill>
                <a:effectLst/>
                <a:highlight>
                  <a:srgbClr val="FFFFFF"/>
                </a:highlight>
                <a:latin typeface="Söhne"/>
              </a:rPr>
              <a:t>Complex Calculations Trigger:</a:t>
            </a:r>
            <a:r>
              <a:rPr lang="en-US" b="0" i="0" dirty="0">
                <a:solidFill>
                  <a:srgbClr val="0D0D0D"/>
                </a:solidFill>
                <a:effectLst/>
                <a:highlight>
                  <a:srgbClr val="FFFFFF"/>
                </a:highlight>
                <a:latin typeface="Söhne"/>
              </a:rPr>
              <a:t> Create a trigger that updates the "</a:t>
            </a:r>
            <a:r>
              <a:rPr lang="en-US" b="0" i="0" dirty="0" err="1">
                <a:solidFill>
                  <a:srgbClr val="0D0D0D"/>
                </a:solidFill>
                <a:effectLst/>
                <a:highlight>
                  <a:srgbClr val="FFFFFF"/>
                </a:highlight>
                <a:latin typeface="Söhne"/>
              </a:rPr>
              <a:t>average_grade</a:t>
            </a:r>
            <a:r>
              <a:rPr lang="en-US" b="0" i="0" dirty="0">
                <a:solidFill>
                  <a:srgbClr val="0D0D0D"/>
                </a:solidFill>
                <a:effectLst/>
                <a:highlight>
                  <a:srgbClr val="FFFFFF"/>
                </a:highlight>
                <a:latin typeface="Söhne"/>
              </a:rPr>
              <a:t>" column in the "courses" table whenever a student's grade is updated.</a:t>
            </a:r>
          </a:p>
          <a:p>
            <a:pPr algn="l">
              <a:buFont typeface="+mj-lt"/>
              <a:buAutoNum type="arabicPeriod" startAt="21"/>
            </a:pPr>
            <a:endParaRPr lang="en-US" b="0" i="0" dirty="0">
              <a:solidFill>
                <a:srgbClr val="0D0D0D"/>
              </a:solidFill>
              <a:effectLst/>
              <a:highlight>
                <a:srgbClr val="FFFFFF"/>
              </a:highlight>
              <a:latin typeface="Söhne"/>
            </a:endParaRPr>
          </a:p>
          <a:p>
            <a:endParaRPr lang="en-US" dirty="0"/>
          </a:p>
        </p:txBody>
      </p:sp>
    </p:spTree>
    <p:extLst>
      <p:ext uri="{BB962C8B-B14F-4D97-AF65-F5344CB8AC3E}">
        <p14:creationId xmlns:p14="http://schemas.microsoft.com/office/powerpoint/2010/main" val="58814290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4BBEE-401B-614E-9FB9-DA93DD93BF08}"/>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2582901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EBF7C92-8B97-0B4C-BA8E-1597005A317C}"/>
              </a:ext>
            </a:extLst>
          </p:cNvPr>
          <p:cNvSpPr txBox="1">
            <a:spLocks/>
          </p:cNvSpPr>
          <p:nvPr/>
        </p:nvSpPr>
        <p:spPr>
          <a:xfrm>
            <a:off x="630936" y="639520"/>
            <a:ext cx="3429000" cy="1719072"/>
          </a:xfrm>
          <a:prstGeom prst="rect">
            <a:avLst/>
          </a:prstGeom>
        </p:spPr>
        <p:txBody>
          <a:bodyPr vert="horz" lIns="91440" tIns="45720" rIns="91440" bIns="45720" rtlCol="0" anchor="b">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br>
              <a:rPr kumimoji="0" lang="en-US" altLang="en-US" sz="5400" b="1" i="0" u="none" strike="noStrike" kern="1200" cap="none" spc="0" normalizeH="0" baseline="0" noProof="0">
                <a:ln>
                  <a:noFill/>
                </a:ln>
                <a:solidFill>
                  <a:sysClr val="windowText" lastClr="000000"/>
                </a:solidFill>
                <a:effectLst/>
                <a:uLnTx/>
                <a:uFillTx/>
                <a:latin typeface="Calibri Light" panose="020F0302020204030204"/>
                <a:ea typeface="+mj-ea"/>
                <a:cs typeface="+mj-cs"/>
              </a:rPr>
            </a:br>
            <a:br>
              <a:rPr kumimoji="0" lang="en-US" altLang="en-US" sz="5400" b="1" i="0" u="none" strike="noStrike" kern="1200" cap="none" spc="0" normalizeH="0" baseline="0" noProof="0">
                <a:ln>
                  <a:noFill/>
                </a:ln>
                <a:solidFill>
                  <a:sysClr val="windowText" lastClr="000000"/>
                </a:solidFill>
                <a:effectLst/>
                <a:uLnTx/>
                <a:uFillTx/>
                <a:latin typeface="Calibri Light" panose="020F0302020204030204"/>
                <a:ea typeface="+mj-ea"/>
                <a:cs typeface="+mj-cs"/>
              </a:rPr>
            </a:br>
            <a:r>
              <a:rPr kumimoji="0" lang="en-US" altLang="en-US" sz="3100" b="1" i="0" u="none" strike="noStrike" kern="1200" cap="none" spc="0" normalizeH="0" baseline="0" noProof="0">
                <a:ln>
                  <a:noFill/>
                </a:ln>
                <a:solidFill>
                  <a:sysClr val="windowText" lastClr="000000"/>
                </a:solidFill>
                <a:effectLst/>
                <a:uLnTx/>
                <a:uFillTx/>
                <a:latin typeface="Calibri Light" panose="020F0302020204030204"/>
                <a:ea typeface="+mj-ea"/>
                <a:cs typeface="+mj-cs"/>
              </a:rPr>
              <a:t>Example: STUDENT Relation</a:t>
            </a:r>
            <a:br>
              <a:rPr kumimoji="0" lang="en-US" altLang="en-US" sz="5400" b="0" i="0" u="none" strike="noStrike" kern="1200" cap="none" spc="0" normalizeH="0" baseline="0" noProof="0">
                <a:ln>
                  <a:noFill/>
                </a:ln>
                <a:solidFill>
                  <a:sysClr val="windowText" lastClr="000000"/>
                </a:solidFill>
                <a:effectLst/>
                <a:uLnTx/>
                <a:uFillTx/>
                <a:latin typeface="Calibri Light" panose="020F0302020204030204"/>
                <a:ea typeface="+mj-ea"/>
                <a:cs typeface="+mj-cs"/>
              </a:rPr>
            </a:br>
            <a:endParaRPr kumimoji="0" lang="en-US" sz="5400" b="0" i="0" u="none" strike="noStrike" kern="1200" cap="none" spc="0" normalizeH="0" baseline="0" noProof="0" dirty="0">
              <a:ln>
                <a:noFill/>
              </a:ln>
              <a:solidFill>
                <a:sysClr val="windowText" lastClr="000000"/>
              </a:solidFill>
              <a:effectLst/>
              <a:uLnTx/>
              <a:uFillTx/>
              <a:latin typeface="Calibri Light" panose="020F0302020204030204"/>
              <a:ea typeface="+mj-ea"/>
              <a:cs typeface="+mj-cs"/>
            </a:endParaRPr>
          </a:p>
        </p:txBody>
      </p:sp>
      <p:sp>
        <p:nvSpPr>
          <p:cNvPr id="6" name="Rectangle 1">
            <a:extLst>
              <a:ext uri="{FF2B5EF4-FFF2-40B4-BE49-F238E27FC236}">
                <a16:creationId xmlns:a16="http://schemas.microsoft.com/office/drawing/2014/main" id="{5507DD08-10DC-2144-2F65-BD6D032EE6DD}"/>
              </a:ext>
            </a:extLst>
          </p:cNvPr>
          <p:cNvSpPr>
            <a:spLocks noChangeArrowheads="1"/>
          </p:cNvSpPr>
          <p:nvPr/>
        </p:nvSpPr>
        <p:spPr bwMode="auto">
          <a:xfrm>
            <a:off x="630936" y="2807208"/>
            <a:ext cx="3429000" cy="3410712"/>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indent="-228600" fontAlgn="base">
              <a:lnSpc>
                <a:spcPct val="90000"/>
              </a:lnSpc>
              <a:spcBef>
                <a:spcPct val="0"/>
              </a:spcBef>
              <a:spcAft>
                <a:spcPts val="600"/>
              </a:spcAft>
              <a:buFont typeface="Arial" panose="020B0604020202020204" pitchFamily="34" charset="0"/>
              <a:buChar char="•"/>
            </a:pPr>
            <a:r>
              <a:rPr lang="en-US" altLang="en-US" sz="2000" dirty="0">
                <a:solidFill>
                  <a:prstClr val="black"/>
                </a:solidFill>
                <a:latin typeface="Calibri" panose="020F0502020204030204"/>
              </a:rPr>
              <a:t>In the given table, NAME, ROLL_NO, PHONE_NO, ADDRESS, and AGE are the attributes.</a:t>
            </a:r>
          </a:p>
          <a:p>
            <a:pPr indent="-228600" fontAlgn="base">
              <a:lnSpc>
                <a:spcPct val="90000"/>
              </a:lnSpc>
              <a:spcBef>
                <a:spcPct val="0"/>
              </a:spcBef>
              <a:spcAft>
                <a:spcPts val="600"/>
              </a:spcAft>
              <a:buFont typeface="Arial" panose="020B0604020202020204" pitchFamily="34" charset="0"/>
              <a:buChar char="•"/>
            </a:pPr>
            <a:r>
              <a:rPr lang="en-US" altLang="en-US" sz="2000" dirty="0">
                <a:solidFill>
                  <a:prstClr val="black"/>
                </a:solidFill>
                <a:latin typeface="Calibri" panose="020F0502020204030204"/>
              </a:rPr>
              <a:t>The instance of schema STUDENT has 5 tuples.</a:t>
            </a:r>
          </a:p>
          <a:p>
            <a:pPr indent="-228600" fontAlgn="base">
              <a:lnSpc>
                <a:spcPct val="90000"/>
              </a:lnSpc>
              <a:spcBef>
                <a:spcPct val="0"/>
              </a:spcBef>
              <a:spcAft>
                <a:spcPts val="600"/>
              </a:spcAft>
              <a:buFont typeface="Arial" panose="020B0604020202020204" pitchFamily="34" charset="0"/>
              <a:buChar char="•"/>
            </a:pPr>
            <a:r>
              <a:rPr lang="en-US" altLang="en-US" sz="2000" dirty="0">
                <a:solidFill>
                  <a:prstClr val="black"/>
                </a:solidFill>
                <a:latin typeface="Calibri" panose="020F0502020204030204"/>
              </a:rPr>
              <a:t>t3 = &lt;Laxman, 33289, 8583287182, Gurugram, 20&gt;</a:t>
            </a:r>
          </a:p>
          <a:p>
            <a:pPr indent="-228600" fontAlgn="base">
              <a:lnSpc>
                <a:spcPct val="90000"/>
              </a:lnSpc>
              <a:spcBef>
                <a:spcPct val="0"/>
              </a:spcBef>
              <a:spcAft>
                <a:spcPts val="600"/>
              </a:spcAft>
              <a:buFont typeface="Arial" panose="020B0604020202020204" pitchFamily="34" charset="0"/>
              <a:buChar char="•"/>
            </a:pPr>
            <a:endParaRPr lang="en-US" altLang="en-US" sz="2000" dirty="0">
              <a:solidFill>
                <a:prstClr val="black"/>
              </a:solidFill>
              <a:latin typeface="Calibri" panose="020F0502020204030204"/>
            </a:endParaRPr>
          </a:p>
        </p:txBody>
      </p:sp>
      <p:graphicFrame>
        <p:nvGraphicFramePr>
          <p:cNvPr id="7" name="Content Placeholder 3">
            <a:extLst>
              <a:ext uri="{FF2B5EF4-FFF2-40B4-BE49-F238E27FC236}">
                <a16:creationId xmlns:a16="http://schemas.microsoft.com/office/drawing/2014/main" id="{82850CC5-1BD1-B5BF-A16A-EC7F4098A761}"/>
              </a:ext>
            </a:extLst>
          </p:cNvPr>
          <p:cNvGraphicFramePr>
            <a:graphicFrameLocks/>
          </p:cNvGraphicFramePr>
          <p:nvPr>
            <p:extLst>
              <p:ext uri="{D42A27DB-BD31-4B8C-83A1-F6EECF244321}">
                <p14:modId xmlns:p14="http://schemas.microsoft.com/office/powerpoint/2010/main" val="521157288"/>
              </p:ext>
            </p:extLst>
          </p:nvPr>
        </p:nvGraphicFramePr>
        <p:xfrm>
          <a:off x="4654296" y="1905581"/>
          <a:ext cx="6903722" cy="3046841"/>
        </p:xfrm>
        <a:graphic>
          <a:graphicData uri="http://schemas.openxmlformats.org/drawingml/2006/table">
            <a:tbl>
              <a:tblPr/>
              <a:tblGrid>
                <a:gridCol w="1150135">
                  <a:extLst>
                    <a:ext uri="{9D8B030D-6E8A-4147-A177-3AD203B41FA5}">
                      <a16:colId xmlns:a16="http://schemas.microsoft.com/office/drawing/2014/main" val="2245806318"/>
                    </a:ext>
                  </a:extLst>
                </a:gridCol>
                <a:gridCol w="1554866">
                  <a:extLst>
                    <a:ext uri="{9D8B030D-6E8A-4147-A177-3AD203B41FA5}">
                      <a16:colId xmlns:a16="http://schemas.microsoft.com/office/drawing/2014/main" val="1300354062"/>
                    </a:ext>
                  </a:extLst>
                </a:gridCol>
                <a:gridCol w="1744129">
                  <a:extLst>
                    <a:ext uri="{9D8B030D-6E8A-4147-A177-3AD203B41FA5}">
                      <a16:colId xmlns:a16="http://schemas.microsoft.com/office/drawing/2014/main" val="1887860614"/>
                    </a:ext>
                  </a:extLst>
                </a:gridCol>
                <a:gridCol w="1554866">
                  <a:extLst>
                    <a:ext uri="{9D8B030D-6E8A-4147-A177-3AD203B41FA5}">
                      <a16:colId xmlns:a16="http://schemas.microsoft.com/office/drawing/2014/main" val="909329965"/>
                    </a:ext>
                  </a:extLst>
                </a:gridCol>
                <a:gridCol w="899726">
                  <a:extLst>
                    <a:ext uri="{9D8B030D-6E8A-4147-A177-3AD203B41FA5}">
                      <a16:colId xmlns:a16="http://schemas.microsoft.com/office/drawing/2014/main" val="1511072642"/>
                    </a:ext>
                  </a:extLst>
                </a:gridCol>
              </a:tblGrid>
              <a:tr h="566041">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spcBef>
                          <a:spcPts val="0"/>
                        </a:spcBef>
                        <a:spcAft>
                          <a:spcPts val="0"/>
                        </a:spcAft>
                      </a:pPr>
                      <a:r>
                        <a:rPr lang="en-IN" sz="2100" b="0" i="0" u="none" strike="noStrike">
                          <a:solidFill>
                            <a:srgbClr val="000000"/>
                          </a:solidFill>
                          <a:effectLst/>
                          <a:latin typeface="times new roman" panose="02020603050405020304" pitchFamily="18" charset="0"/>
                        </a:rPr>
                        <a:t>NAME</a:t>
                      </a:r>
                      <a:endParaRPr lang="en-IN" sz="2100" b="0" i="0" u="none" strike="noStrike">
                        <a:effectLst/>
                        <a:latin typeface="Arial" panose="020B0604020202020204" pitchFamily="34" charset="0"/>
                      </a:endParaRPr>
                    </a:p>
                  </a:txBody>
                  <a:tcPr marL="104822" marR="104822" marT="104822" marB="104822">
                    <a:lnL w="7620" cap="flat" cmpd="sng" algn="ctr">
                      <a:solidFill>
                        <a:srgbClr val="A0C5E7"/>
                      </a:solidFill>
                      <a:prstDash val="solid"/>
                      <a:round/>
                      <a:headEnd type="none" w="med" len="med"/>
                      <a:tailEnd type="none" w="med" len="med"/>
                    </a:lnL>
                    <a:lnR w="7620" cap="flat" cmpd="sng" algn="ctr">
                      <a:solidFill>
                        <a:srgbClr val="A0C5E7"/>
                      </a:solidFill>
                      <a:prstDash val="solid"/>
                      <a:round/>
                      <a:headEnd type="none" w="med" len="med"/>
                      <a:tailEnd type="none" w="med" len="med"/>
                    </a:lnR>
                    <a:lnT w="7620" cap="flat" cmpd="sng" algn="ctr">
                      <a:solidFill>
                        <a:srgbClr val="A0C5E7"/>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C7CCBE"/>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spcBef>
                          <a:spcPts val="0"/>
                        </a:spcBef>
                        <a:spcAft>
                          <a:spcPts val="0"/>
                        </a:spcAft>
                      </a:pPr>
                      <a:r>
                        <a:rPr lang="en-IN" sz="2100" b="0" i="0" u="none" strike="noStrike" dirty="0">
                          <a:solidFill>
                            <a:srgbClr val="000000"/>
                          </a:solidFill>
                          <a:effectLst/>
                          <a:latin typeface="times new roman" panose="02020603050405020304" pitchFamily="18" charset="0"/>
                        </a:rPr>
                        <a:t>ROLL_NO</a:t>
                      </a:r>
                      <a:endParaRPr lang="en-IN" sz="2100" b="0" i="0" u="none" strike="noStrike" dirty="0">
                        <a:effectLst/>
                        <a:latin typeface="Arial" panose="020B0604020202020204" pitchFamily="34" charset="0"/>
                      </a:endParaRPr>
                    </a:p>
                  </a:txBody>
                  <a:tcPr marL="104822" marR="104822" marT="104822" marB="104822">
                    <a:lnL w="7620" cap="flat" cmpd="sng" algn="ctr">
                      <a:solidFill>
                        <a:srgbClr val="A0C5E7"/>
                      </a:solidFill>
                      <a:prstDash val="solid"/>
                      <a:round/>
                      <a:headEnd type="none" w="med" len="med"/>
                      <a:tailEnd type="none" w="med" len="med"/>
                    </a:lnL>
                    <a:lnR w="7620" cap="flat" cmpd="sng" algn="ctr">
                      <a:solidFill>
                        <a:srgbClr val="A0C5E7"/>
                      </a:solidFill>
                      <a:prstDash val="solid"/>
                      <a:round/>
                      <a:headEnd type="none" w="med" len="med"/>
                      <a:tailEnd type="none" w="med" len="med"/>
                    </a:lnR>
                    <a:lnT w="7620" cap="flat" cmpd="sng" algn="ctr">
                      <a:solidFill>
                        <a:srgbClr val="A0C5E7"/>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C7CCBE"/>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spcBef>
                          <a:spcPts val="0"/>
                        </a:spcBef>
                        <a:spcAft>
                          <a:spcPts val="0"/>
                        </a:spcAft>
                      </a:pPr>
                      <a:r>
                        <a:rPr lang="en-IN" sz="2100" b="0" i="0" u="none" strike="noStrike">
                          <a:solidFill>
                            <a:srgbClr val="000000"/>
                          </a:solidFill>
                          <a:effectLst/>
                          <a:latin typeface="times new roman" panose="02020603050405020304" pitchFamily="18" charset="0"/>
                        </a:rPr>
                        <a:t>PHONE_NO</a:t>
                      </a:r>
                      <a:endParaRPr lang="en-IN" sz="2100" b="0" i="0" u="none" strike="noStrike">
                        <a:effectLst/>
                        <a:latin typeface="Arial" panose="020B0604020202020204" pitchFamily="34" charset="0"/>
                      </a:endParaRPr>
                    </a:p>
                  </a:txBody>
                  <a:tcPr marL="104822" marR="104822" marT="104822" marB="104822">
                    <a:lnL w="7620" cap="flat" cmpd="sng" algn="ctr">
                      <a:solidFill>
                        <a:srgbClr val="A0C5E7"/>
                      </a:solidFill>
                      <a:prstDash val="solid"/>
                      <a:round/>
                      <a:headEnd type="none" w="med" len="med"/>
                      <a:tailEnd type="none" w="med" len="med"/>
                    </a:lnL>
                    <a:lnR w="7620" cap="flat" cmpd="sng" algn="ctr">
                      <a:solidFill>
                        <a:srgbClr val="A0C5E7"/>
                      </a:solidFill>
                      <a:prstDash val="solid"/>
                      <a:round/>
                      <a:headEnd type="none" w="med" len="med"/>
                      <a:tailEnd type="none" w="med" len="med"/>
                    </a:lnR>
                    <a:lnT w="7620" cap="flat" cmpd="sng" algn="ctr">
                      <a:solidFill>
                        <a:srgbClr val="A0C5E7"/>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C7CCBE"/>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spcBef>
                          <a:spcPts val="0"/>
                        </a:spcBef>
                        <a:spcAft>
                          <a:spcPts val="0"/>
                        </a:spcAft>
                      </a:pPr>
                      <a:r>
                        <a:rPr lang="en-IN" sz="2100" b="0" i="0" u="none" strike="noStrike">
                          <a:solidFill>
                            <a:srgbClr val="000000"/>
                          </a:solidFill>
                          <a:effectLst/>
                          <a:latin typeface="times new roman" panose="02020603050405020304" pitchFamily="18" charset="0"/>
                        </a:rPr>
                        <a:t>ADDRESS</a:t>
                      </a:r>
                      <a:endParaRPr lang="en-IN" sz="2100" b="0" i="0" u="none" strike="noStrike">
                        <a:effectLst/>
                        <a:latin typeface="Arial" panose="020B0604020202020204" pitchFamily="34" charset="0"/>
                      </a:endParaRPr>
                    </a:p>
                  </a:txBody>
                  <a:tcPr marL="104822" marR="104822" marT="104822" marB="104822">
                    <a:lnL w="7620" cap="flat" cmpd="sng" algn="ctr">
                      <a:solidFill>
                        <a:srgbClr val="A0C5E7"/>
                      </a:solidFill>
                      <a:prstDash val="solid"/>
                      <a:round/>
                      <a:headEnd type="none" w="med" len="med"/>
                      <a:tailEnd type="none" w="med" len="med"/>
                    </a:lnL>
                    <a:lnR w="7620" cap="flat" cmpd="sng" algn="ctr">
                      <a:solidFill>
                        <a:srgbClr val="A0C5E7"/>
                      </a:solidFill>
                      <a:prstDash val="solid"/>
                      <a:round/>
                      <a:headEnd type="none" w="med" len="med"/>
                      <a:tailEnd type="none" w="med" len="med"/>
                    </a:lnR>
                    <a:lnT w="7620" cap="flat" cmpd="sng" algn="ctr">
                      <a:solidFill>
                        <a:srgbClr val="A0C5E7"/>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C7CCBE"/>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spcBef>
                          <a:spcPts val="0"/>
                        </a:spcBef>
                        <a:spcAft>
                          <a:spcPts val="0"/>
                        </a:spcAft>
                      </a:pPr>
                      <a:r>
                        <a:rPr lang="en-IN" sz="2100" b="0" i="0" u="none" strike="noStrike">
                          <a:solidFill>
                            <a:srgbClr val="000000"/>
                          </a:solidFill>
                          <a:effectLst/>
                          <a:latin typeface="times new roman" panose="02020603050405020304" pitchFamily="18" charset="0"/>
                        </a:rPr>
                        <a:t>AGE</a:t>
                      </a:r>
                      <a:endParaRPr lang="en-IN" sz="2100" b="0" i="0" u="none" strike="noStrike">
                        <a:effectLst/>
                        <a:latin typeface="Arial" panose="020B0604020202020204" pitchFamily="34" charset="0"/>
                      </a:endParaRPr>
                    </a:p>
                  </a:txBody>
                  <a:tcPr marL="104822" marR="104822" marT="104822" marB="104822">
                    <a:lnL w="7620" cap="flat" cmpd="sng" algn="ctr">
                      <a:solidFill>
                        <a:srgbClr val="A0C5E7"/>
                      </a:solidFill>
                      <a:prstDash val="solid"/>
                      <a:round/>
                      <a:headEnd type="none" w="med" len="med"/>
                      <a:tailEnd type="none" w="med" len="med"/>
                    </a:lnL>
                    <a:lnR w="7620" cap="flat" cmpd="sng" algn="ctr">
                      <a:solidFill>
                        <a:srgbClr val="A0C5E7"/>
                      </a:solidFill>
                      <a:prstDash val="solid"/>
                      <a:round/>
                      <a:headEnd type="none" w="med" len="med"/>
                      <a:tailEnd type="none" w="med" len="med"/>
                    </a:lnR>
                    <a:lnT w="7620" cap="flat" cmpd="sng" algn="ctr">
                      <a:solidFill>
                        <a:srgbClr val="A0C5E7"/>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C7CCBE"/>
                    </a:solidFill>
                  </a:tcPr>
                </a:tc>
                <a:extLst>
                  <a:ext uri="{0D108BD9-81ED-4DB2-BD59-A6C34878D82A}">
                    <a16:rowId xmlns:a16="http://schemas.microsoft.com/office/drawing/2014/main" val="1473286503"/>
                  </a:ext>
                </a:extLst>
              </a:tr>
              <a:tr h="49616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spcBef>
                          <a:spcPts val="0"/>
                        </a:spcBef>
                        <a:spcAft>
                          <a:spcPts val="0"/>
                        </a:spcAft>
                      </a:pPr>
                      <a:r>
                        <a:rPr lang="en-IN" sz="2100" b="0" i="0" u="none" strike="noStrike">
                          <a:solidFill>
                            <a:srgbClr val="333333"/>
                          </a:solidFill>
                          <a:effectLst/>
                          <a:latin typeface="inter-regular"/>
                        </a:rPr>
                        <a:t>Ram</a:t>
                      </a:r>
                      <a:endParaRPr lang="en-IN" sz="2100" b="0" i="0" u="none" strike="noStrike">
                        <a:effectLst/>
                        <a:latin typeface="Arial" panose="020B0604020202020204" pitchFamily="34" charset="0"/>
                      </a:endParaRPr>
                    </a:p>
                  </a:txBody>
                  <a:tcPr marL="69882" marR="69882" marT="69882" marB="6988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spcBef>
                          <a:spcPts val="0"/>
                        </a:spcBef>
                        <a:spcAft>
                          <a:spcPts val="0"/>
                        </a:spcAft>
                      </a:pPr>
                      <a:r>
                        <a:rPr lang="en-IN" sz="2100" b="0" i="0" u="none" strike="noStrike">
                          <a:solidFill>
                            <a:srgbClr val="333333"/>
                          </a:solidFill>
                          <a:effectLst/>
                          <a:latin typeface="inter-regular"/>
                        </a:rPr>
                        <a:t>14795</a:t>
                      </a:r>
                      <a:endParaRPr lang="en-IN" sz="2100" b="0" i="0" u="none" strike="noStrike">
                        <a:effectLst/>
                        <a:latin typeface="Arial" panose="020B0604020202020204" pitchFamily="34" charset="0"/>
                      </a:endParaRPr>
                    </a:p>
                  </a:txBody>
                  <a:tcPr marL="69882" marR="69882" marT="69882" marB="6988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spcBef>
                          <a:spcPts val="0"/>
                        </a:spcBef>
                        <a:spcAft>
                          <a:spcPts val="0"/>
                        </a:spcAft>
                      </a:pPr>
                      <a:r>
                        <a:rPr lang="en-IN" sz="2100" b="0" i="0" u="none" strike="noStrike">
                          <a:solidFill>
                            <a:srgbClr val="333333"/>
                          </a:solidFill>
                          <a:effectLst/>
                          <a:latin typeface="inter-regular"/>
                        </a:rPr>
                        <a:t>7305758992</a:t>
                      </a:r>
                      <a:endParaRPr lang="en-IN" sz="2100" b="0" i="0" u="none" strike="noStrike">
                        <a:effectLst/>
                        <a:latin typeface="Arial" panose="020B0604020202020204" pitchFamily="34" charset="0"/>
                      </a:endParaRPr>
                    </a:p>
                  </a:txBody>
                  <a:tcPr marL="69882" marR="69882" marT="69882" marB="6988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spcBef>
                          <a:spcPts val="0"/>
                        </a:spcBef>
                        <a:spcAft>
                          <a:spcPts val="0"/>
                        </a:spcAft>
                      </a:pPr>
                      <a:r>
                        <a:rPr lang="en-IN" sz="2100" b="0" i="0" u="none" strike="noStrike">
                          <a:solidFill>
                            <a:srgbClr val="333333"/>
                          </a:solidFill>
                          <a:effectLst/>
                          <a:latin typeface="inter-regular"/>
                        </a:rPr>
                        <a:t>Noida</a:t>
                      </a:r>
                      <a:endParaRPr lang="en-IN" sz="2100" b="0" i="0" u="none" strike="noStrike">
                        <a:effectLst/>
                        <a:latin typeface="Arial" panose="020B0604020202020204" pitchFamily="34" charset="0"/>
                      </a:endParaRPr>
                    </a:p>
                  </a:txBody>
                  <a:tcPr marL="69882" marR="69882" marT="69882" marB="6988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spcBef>
                          <a:spcPts val="0"/>
                        </a:spcBef>
                        <a:spcAft>
                          <a:spcPts val="0"/>
                        </a:spcAft>
                      </a:pPr>
                      <a:r>
                        <a:rPr lang="en-IN" sz="2100" b="0" i="0" u="none" strike="noStrike">
                          <a:solidFill>
                            <a:srgbClr val="333333"/>
                          </a:solidFill>
                          <a:effectLst/>
                          <a:latin typeface="inter-regular"/>
                        </a:rPr>
                        <a:t>24</a:t>
                      </a:r>
                      <a:endParaRPr lang="en-IN" sz="2100" b="0" i="0" u="none" strike="noStrike">
                        <a:effectLst/>
                        <a:latin typeface="Arial" panose="020B0604020202020204" pitchFamily="34" charset="0"/>
                      </a:endParaRPr>
                    </a:p>
                  </a:txBody>
                  <a:tcPr marL="69882" marR="69882" marT="69882" marB="6988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44452764"/>
                  </a:ext>
                </a:extLst>
              </a:tr>
              <a:tr h="49616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spcBef>
                          <a:spcPts val="0"/>
                        </a:spcBef>
                        <a:spcAft>
                          <a:spcPts val="0"/>
                        </a:spcAft>
                      </a:pPr>
                      <a:r>
                        <a:rPr lang="en-IN" sz="2100" b="0" i="0" u="none" strike="noStrike">
                          <a:solidFill>
                            <a:srgbClr val="333333"/>
                          </a:solidFill>
                          <a:effectLst/>
                          <a:latin typeface="inter-regular"/>
                        </a:rPr>
                        <a:t>Shyam</a:t>
                      </a:r>
                      <a:endParaRPr lang="en-IN" sz="2100" b="0" i="0" u="none" strike="noStrike">
                        <a:effectLst/>
                        <a:latin typeface="Arial" panose="020B0604020202020204" pitchFamily="34" charset="0"/>
                      </a:endParaRPr>
                    </a:p>
                  </a:txBody>
                  <a:tcPr marL="69882" marR="69882" marT="69882" marB="6988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spcBef>
                          <a:spcPts val="0"/>
                        </a:spcBef>
                        <a:spcAft>
                          <a:spcPts val="0"/>
                        </a:spcAft>
                      </a:pPr>
                      <a:r>
                        <a:rPr lang="en-IN" sz="2100" b="0" i="0" u="none" strike="noStrike">
                          <a:solidFill>
                            <a:srgbClr val="333333"/>
                          </a:solidFill>
                          <a:effectLst/>
                          <a:latin typeface="inter-regular"/>
                        </a:rPr>
                        <a:t>12839</a:t>
                      </a:r>
                      <a:endParaRPr lang="en-IN" sz="2100" b="0" i="0" u="none" strike="noStrike">
                        <a:effectLst/>
                        <a:latin typeface="Arial" panose="020B0604020202020204" pitchFamily="34" charset="0"/>
                      </a:endParaRPr>
                    </a:p>
                  </a:txBody>
                  <a:tcPr marL="69882" marR="69882" marT="69882" marB="6988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spcBef>
                          <a:spcPts val="0"/>
                        </a:spcBef>
                        <a:spcAft>
                          <a:spcPts val="0"/>
                        </a:spcAft>
                      </a:pPr>
                      <a:r>
                        <a:rPr lang="en-IN" sz="2100" b="0" i="0" u="none" strike="noStrike">
                          <a:solidFill>
                            <a:srgbClr val="333333"/>
                          </a:solidFill>
                          <a:effectLst/>
                          <a:latin typeface="inter-regular"/>
                        </a:rPr>
                        <a:t>9026288936</a:t>
                      </a:r>
                      <a:endParaRPr lang="en-IN" sz="2100" b="0" i="0" u="none" strike="noStrike">
                        <a:effectLst/>
                        <a:latin typeface="Arial" panose="020B0604020202020204" pitchFamily="34" charset="0"/>
                      </a:endParaRPr>
                    </a:p>
                  </a:txBody>
                  <a:tcPr marL="69882" marR="69882" marT="69882" marB="6988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spcBef>
                          <a:spcPts val="0"/>
                        </a:spcBef>
                        <a:spcAft>
                          <a:spcPts val="0"/>
                        </a:spcAft>
                      </a:pPr>
                      <a:r>
                        <a:rPr lang="en-IN" sz="2100" b="0" i="0" u="none" strike="noStrike">
                          <a:solidFill>
                            <a:srgbClr val="333333"/>
                          </a:solidFill>
                          <a:effectLst/>
                          <a:latin typeface="inter-regular"/>
                        </a:rPr>
                        <a:t>Delhi</a:t>
                      </a:r>
                      <a:endParaRPr lang="en-IN" sz="2100" b="0" i="0" u="none" strike="noStrike">
                        <a:effectLst/>
                        <a:latin typeface="Arial" panose="020B0604020202020204" pitchFamily="34" charset="0"/>
                      </a:endParaRPr>
                    </a:p>
                  </a:txBody>
                  <a:tcPr marL="69882" marR="69882" marT="69882" marB="6988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spcBef>
                          <a:spcPts val="0"/>
                        </a:spcBef>
                        <a:spcAft>
                          <a:spcPts val="0"/>
                        </a:spcAft>
                      </a:pPr>
                      <a:r>
                        <a:rPr lang="en-IN" sz="2100" b="0" i="0" u="none" strike="noStrike">
                          <a:solidFill>
                            <a:srgbClr val="333333"/>
                          </a:solidFill>
                          <a:effectLst/>
                          <a:latin typeface="inter-regular"/>
                        </a:rPr>
                        <a:t>35</a:t>
                      </a:r>
                      <a:endParaRPr lang="en-IN" sz="2100" b="0" i="0" u="none" strike="noStrike">
                        <a:effectLst/>
                        <a:latin typeface="Arial" panose="020B0604020202020204" pitchFamily="34" charset="0"/>
                      </a:endParaRPr>
                    </a:p>
                  </a:txBody>
                  <a:tcPr marL="69882" marR="69882" marT="69882" marB="6988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extLst>
                  <a:ext uri="{0D108BD9-81ED-4DB2-BD59-A6C34878D82A}">
                    <a16:rowId xmlns:a16="http://schemas.microsoft.com/office/drawing/2014/main" val="4045302615"/>
                  </a:ext>
                </a:extLst>
              </a:tr>
              <a:tr h="49616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spcBef>
                          <a:spcPts val="0"/>
                        </a:spcBef>
                        <a:spcAft>
                          <a:spcPts val="0"/>
                        </a:spcAft>
                      </a:pPr>
                      <a:r>
                        <a:rPr lang="en-IN" sz="2100" b="0" i="0" u="none" strike="noStrike">
                          <a:solidFill>
                            <a:srgbClr val="333333"/>
                          </a:solidFill>
                          <a:effectLst/>
                          <a:latin typeface="inter-regular"/>
                        </a:rPr>
                        <a:t>Laxman</a:t>
                      </a:r>
                      <a:endParaRPr lang="en-IN" sz="2100" b="0" i="0" u="none" strike="noStrike">
                        <a:effectLst/>
                        <a:latin typeface="Arial" panose="020B0604020202020204" pitchFamily="34" charset="0"/>
                      </a:endParaRPr>
                    </a:p>
                  </a:txBody>
                  <a:tcPr marL="69882" marR="69882" marT="69882" marB="6988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spcBef>
                          <a:spcPts val="0"/>
                        </a:spcBef>
                        <a:spcAft>
                          <a:spcPts val="0"/>
                        </a:spcAft>
                      </a:pPr>
                      <a:r>
                        <a:rPr lang="en-IN" sz="2100" b="0" i="0" u="none" strike="noStrike">
                          <a:solidFill>
                            <a:srgbClr val="333333"/>
                          </a:solidFill>
                          <a:effectLst/>
                          <a:latin typeface="inter-regular"/>
                        </a:rPr>
                        <a:t>33289</a:t>
                      </a:r>
                      <a:endParaRPr lang="en-IN" sz="2100" b="0" i="0" u="none" strike="noStrike">
                        <a:effectLst/>
                        <a:latin typeface="Arial" panose="020B0604020202020204" pitchFamily="34" charset="0"/>
                      </a:endParaRPr>
                    </a:p>
                  </a:txBody>
                  <a:tcPr marL="69882" marR="69882" marT="69882" marB="6988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spcBef>
                          <a:spcPts val="0"/>
                        </a:spcBef>
                        <a:spcAft>
                          <a:spcPts val="0"/>
                        </a:spcAft>
                      </a:pPr>
                      <a:r>
                        <a:rPr lang="en-IN" sz="2100" b="0" i="0" u="none" strike="noStrike" dirty="0">
                          <a:solidFill>
                            <a:srgbClr val="333333"/>
                          </a:solidFill>
                          <a:effectLst/>
                          <a:latin typeface="inter-regular"/>
                        </a:rPr>
                        <a:t>8583287182</a:t>
                      </a:r>
                      <a:endParaRPr lang="en-IN" sz="2100" b="0" i="0" u="none" strike="noStrike" dirty="0">
                        <a:effectLst/>
                        <a:latin typeface="Arial" panose="020B0604020202020204" pitchFamily="34" charset="0"/>
                      </a:endParaRPr>
                    </a:p>
                  </a:txBody>
                  <a:tcPr marL="69882" marR="69882" marT="69882" marB="6988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spcBef>
                          <a:spcPts val="0"/>
                        </a:spcBef>
                        <a:spcAft>
                          <a:spcPts val="0"/>
                        </a:spcAft>
                      </a:pPr>
                      <a:r>
                        <a:rPr lang="en-IN" sz="2100" b="0" i="0" u="none" strike="noStrike">
                          <a:solidFill>
                            <a:srgbClr val="333333"/>
                          </a:solidFill>
                          <a:effectLst/>
                          <a:latin typeface="inter-regular"/>
                        </a:rPr>
                        <a:t>Gurugram</a:t>
                      </a:r>
                      <a:endParaRPr lang="en-IN" sz="2100" b="0" i="0" u="none" strike="noStrike">
                        <a:effectLst/>
                        <a:latin typeface="Arial" panose="020B0604020202020204" pitchFamily="34" charset="0"/>
                      </a:endParaRPr>
                    </a:p>
                  </a:txBody>
                  <a:tcPr marL="69882" marR="69882" marT="69882" marB="6988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spcBef>
                          <a:spcPts val="0"/>
                        </a:spcBef>
                        <a:spcAft>
                          <a:spcPts val="0"/>
                        </a:spcAft>
                      </a:pPr>
                      <a:r>
                        <a:rPr lang="en-IN" sz="2100" b="0" i="0" u="none" strike="noStrike">
                          <a:solidFill>
                            <a:srgbClr val="333333"/>
                          </a:solidFill>
                          <a:effectLst/>
                          <a:latin typeface="inter-regular"/>
                        </a:rPr>
                        <a:t>20</a:t>
                      </a:r>
                      <a:endParaRPr lang="en-IN" sz="2100" b="0" i="0" u="none" strike="noStrike">
                        <a:effectLst/>
                        <a:latin typeface="Arial" panose="020B0604020202020204" pitchFamily="34" charset="0"/>
                      </a:endParaRPr>
                    </a:p>
                  </a:txBody>
                  <a:tcPr marL="69882" marR="69882" marT="69882" marB="6988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34723397"/>
                  </a:ext>
                </a:extLst>
              </a:tr>
              <a:tr h="49616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spcBef>
                          <a:spcPts val="0"/>
                        </a:spcBef>
                        <a:spcAft>
                          <a:spcPts val="0"/>
                        </a:spcAft>
                      </a:pPr>
                      <a:r>
                        <a:rPr lang="en-IN" sz="2100" b="0" i="0" u="none" strike="noStrike">
                          <a:solidFill>
                            <a:srgbClr val="333333"/>
                          </a:solidFill>
                          <a:effectLst/>
                          <a:latin typeface="inter-regular"/>
                        </a:rPr>
                        <a:t>Mahesh</a:t>
                      </a:r>
                      <a:endParaRPr lang="en-IN" sz="2100" b="0" i="0" u="none" strike="noStrike">
                        <a:effectLst/>
                        <a:latin typeface="Arial" panose="020B0604020202020204" pitchFamily="34" charset="0"/>
                      </a:endParaRPr>
                    </a:p>
                  </a:txBody>
                  <a:tcPr marL="69882" marR="69882" marT="69882" marB="6988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spcBef>
                          <a:spcPts val="0"/>
                        </a:spcBef>
                        <a:spcAft>
                          <a:spcPts val="0"/>
                        </a:spcAft>
                      </a:pPr>
                      <a:r>
                        <a:rPr lang="en-IN" sz="2100" b="0" i="0" u="none" strike="noStrike">
                          <a:solidFill>
                            <a:srgbClr val="333333"/>
                          </a:solidFill>
                          <a:effectLst/>
                          <a:latin typeface="inter-regular"/>
                        </a:rPr>
                        <a:t>27857</a:t>
                      </a:r>
                      <a:endParaRPr lang="en-IN" sz="2100" b="0" i="0" u="none" strike="noStrike">
                        <a:effectLst/>
                        <a:latin typeface="Arial" panose="020B0604020202020204" pitchFamily="34" charset="0"/>
                      </a:endParaRPr>
                    </a:p>
                  </a:txBody>
                  <a:tcPr marL="69882" marR="69882" marT="69882" marB="6988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spcBef>
                          <a:spcPts val="0"/>
                        </a:spcBef>
                        <a:spcAft>
                          <a:spcPts val="0"/>
                        </a:spcAft>
                      </a:pPr>
                      <a:r>
                        <a:rPr lang="en-IN" sz="2100" b="0" i="0" u="none" strike="noStrike" dirty="0">
                          <a:solidFill>
                            <a:srgbClr val="333333"/>
                          </a:solidFill>
                          <a:effectLst/>
                          <a:latin typeface="inter-regular"/>
                        </a:rPr>
                        <a:t>7086819134</a:t>
                      </a:r>
                      <a:endParaRPr lang="en-IN" sz="2100" b="0" i="0" u="none" strike="noStrike" dirty="0">
                        <a:effectLst/>
                        <a:latin typeface="Arial" panose="020B0604020202020204" pitchFamily="34" charset="0"/>
                      </a:endParaRPr>
                    </a:p>
                  </a:txBody>
                  <a:tcPr marL="69882" marR="69882" marT="69882" marB="6988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spcBef>
                          <a:spcPts val="0"/>
                        </a:spcBef>
                        <a:spcAft>
                          <a:spcPts val="0"/>
                        </a:spcAft>
                      </a:pPr>
                      <a:r>
                        <a:rPr lang="en-IN" sz="2100" b="0" i="0" u="none" strike="noStrike">
                          <a:solidFill>
                            <a:srgbClr val="333333"/>
                          </a:solidFill>
                          <a:effectLst/>
                          <a:latin typeface="inter-regular"/>
                        </a:rPr>
                        <a:t>Ghaziabad</a:t>
                      </a:r>
                      <a:endParaRPr lang="en-IN" sz="2100" b="0" i="0" u="none" strike="noStrike">
                        <a:effectLst/>
                        <a:latin typeface="Arial" panose="020B0604020202020204" pitchFamily="34" charset="0"/>
                      </a:endParaRPr>
                    </a:p>
                  </a:txBody>
                  <a:tcPr marL="69882" marR="69882" marT="69882" marB="6988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spcBef>
                          <a:spcPts val="0"/>
                        </a:spcBef>
                        <a:spcAft>
                          <a:spcPts val="0"/>
                        </a:spcAft>
                      </a:pPr>
                      <a:r>
                        <a:rPr lang="en-IN" sz="2100" b="0" i="0" u="none" strike="noStrike">
                          <a:solidFill>
                            <a:srgbClr val="333333"/>
                          </a:solidFill>
                          <a:effectLst/>
                          <a:latin typeface="inter-regular"/>
                        </a:rPr>
                        <a:t>27</a:t>
                      </a:r>
                      <a:endParaRPr lang="en-IN" sz="2100" b="0" i="0" u="none" strike="noStrike">
                        <a:effectLst/>
                        <a:latin typeface="Arial" panose="020B0604020202020204" pitchFamily="34" charset="0"/>
                      </a:endParaRPr>
                    </a:p>
                  </a:txBody>
                  <a:tcPr marL="69882" marR="69882" marT="69882" marB="6988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extLst>
                  <a:ext uri="{0D108BD9-81ED-4DB2-BD59-A6C34878D82A}">
                    <a16:rowId xmlns:a16="http://schemas.microsoft.com/office/drawing/2014/main" val="987013505"/>
                  </a:ext>
                </a:extLst>
              </a:tr>
              <a:tr h="49616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spcBef>
                          <a:spcPts val="0"/>
                        </a:spcBef>
                        <a:spcAft>
                          <a:spcPts val="0"/>
                        </a:spcAft>
                      </a:pPr>
                      <a:r>
                        <a:rPr lang="en-IN" sz="2100" b="0" i="0" u="none" strike="noStrike">
                          <a:solidFill>
                            <a:srgbClr val="333333"/>
                          </a:solidFill>
                          <a:effectLst/>
                          <a:latin typeface="inter-regular"/>
                        </a:rPr>
                        <a:t>Ganesh</a:t>
                      </a:r>
                      <a:endParaRPr lang="en-IN" sz="2100" b="0" i="0" u="none" strike="noStrike">
                        <a:effectLst/>
                        <a:latin typeface="Arial" panose="020B0604020202020204" pitchFamily="34" charset="0"/>
                      </a:endParaRPr>
                    </a:p>
                  </a:txBody>
                  <a:tcPr marL="69882" marR="69882" marT="69882" marB="6988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spcBef>
                          <a:spcPts val="0"/>
                        </a:spcBef>
                        <a:spcAft>
                          <a:spcPts val="0"/>
                        </a:spcAft>
                      </a:pPr>
                      <a:r>
                        <a:rPr lang="en-IN" sz="2100" b="0" i="0" u="none" strike="noStrike">
                          <a:solidFill>
                            <a:srgbClr val="333333"/>
                          </a:solidFill>
                          <a:effectLst/>
                          <a:latin typeface="inter-regular"/>
                        </a:rPr>
                        <a:t>17282</a:t>
                      </a:r>
                      <a:endParaRPr lang="en-IN" sz="2100" b="0" i="0" u="none" strike="noStrike">
                        <a:effectLst/>
                        <a:latin typeface="Arial" panose="020B0604020202020204" pitchFamily="34" charset="0"/>
                      </a:endParaRPr>
                    </a:p>
                  </a:txBody>
                  <a:tcPr marL="69882" marR="69882" marT="69882" marB="6988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spcBef>
                          <a:spcPts val="0"/>
                        </a:spcBef>
                        <a:spcAft>
                          <a:spcPts val="0"/>
                        </a:spcAft>
                      </a:pPr>
                      <a:r>
                        <a:rPr lang="en-IN" sz="2100" b="0" i="0" u="none" strike="noStrike">
                          <a:solidFill>
                            <a:srgbClr val="333333"/>
                          </a:solidFill>
                          <a:effectLst/>
                          <a:latin typeface="inter-regular"/>
                        </a:rPr>
                        <a:t>9028 9i3988</a:t>
                      </a:r>
                      <a:endParaRPr lang="en-IN" sz="2100" b="0" i="0" u="none" strike="noStrike">
                        <a:effectLst/>
                        <a:latin typeface="Arial" panose="020B0604020202020204" pitchFamily="34" charset="0"/>
                      </a:endParaRPr>
                    </a:p>
                  </a:txBody>
                  <a:tcPr marL="69882" marR="69882" marT="69882" marB="6988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spcBef>
                          <a:spcPts val="0"/>
                        </a:spcBef>
                        <a:spcAft>
                          <a:spcPts val="0"/>
                        </a:spcAft>
                      </a:pPr>
                      <a:r>
                        <a:rPr lang="en-IN" sz="2100" b="0" i="0" u="none" strike="noStrike">
                          <a:solidFill>
                            <a:srgbClr val="333333"/>
                          </a:solidFill>
                          <a:effectLst/>
                          <a:latin typeface="inter-regular"/>
                        </a:rPr>
                        <a:t>Delhi</a:t>
                      </a:r>
                      <a:endParaRPr lang="en-IN" sz="2100" b="0" i="0" u="none" strike="noStrike">
                        <a:effectLst/>
                        <a:latin typeface="Arial" panose="020B0604020202020204" pitchFamily="34" charset="0"/>
                      </a:endParaRPr>
                    </a:p>
                  </a:txBody>
                  <a:tcPr marL="69882" marR="69882" marT="69882" marB="6988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spcBef>
                          <a:spcPts val="0"/>
                        </a:spcBef>
                        <a:spcAft>
                          <a:spcPts val="0"/>
                        </a:spcAft>
                      </a:pPr>
                      <a:r>
                        <a:rPr lang="en-IN" sz="2100" b="0" i="0" u="none" strike="noStrike" dirty="0">
                          <a:solidFill>
                            <a:srgbClr val="333333"/>
                          </a:solidFill>
                          <a:effectLst/>
                          <a:latin typeface="inter-regular"/>
                        </a:rPr>
                        <a:t>40</a:t>
                      </a:r>
                      <a:endParaRPr lang="en-IN" sz="2100" b="0" i="0" u="none" strike="noStrike" dirty="0">
                        <a:effectLst/>
                        <a:latin typeface="Arial" panose="020B0604020202020204" pitchFamily="34" charset="0"/>
                      </a:endParaRPr>
                    </a:p>
                  </a:txBody>
                  <a:tcPr marL="69882" marR="69882" marT="69882" marB="6988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3293798"/>
                  </a:ext>
                </a:extLst>
              </a:tr>
            </a:tbl>
          </a:graphicData>
        </a:graphic>
      </p:graphicFrame>
    </p:spTree>
    <p:extLst>
      <p:ext uri="{BB962C8B-B14F-4D97-AF65-F5344CB8AC3E}">
        <p14:creationId xmlns:p14="http://schemas.microsoft.com/office/powerpoint/2010/main" val="2488041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A02CA42-E541-29FD-4EEC-8087C4291323}"/>
              </a:ext>
            </a:extLst>
          </p:cNvPr>
          <p:cNvSpPr>
            <a:spLocks noGrp="1"/>
          </p:cNvSpPr>
          <p:nvPr>
            <p:ph type="title"/>
          </p:nvPr>
        </p:nvSpPr>
        <p:spPr>
          <a:xfrm>
            <a:off x="841246" y="673770"/>
            <a:ext cx="3644489" cy="2414488"/>
          </a:xfrm>
        </p:spPr>
        <p:txBody>
          <a:bodyPr anchor="t">
            <a:normAutofit/>
          </a:bodyPr>
          <a:lstStyle/>
          <a:p>
            <a:r>
              <a:rPr lang="en-US" sz="5400" b="0" i="0">
                <a:solidFill>
                  <a:schemeClr val="tx2"/>
                </a:solidFill>
                <a:effectLst/>
                <a:latin typeface="erdana"/>
              </a:rPr>
              <a:t>Properties of Relations</a:t>
            </a:r>
            <a:endParaRPr lang="en-IN" sz="5400" dirty="0">
              <a:solidFill>
                <a:schemeClr val="tx2"/>
              </a:solidFill>
            </a:endParaRPr>
          </a:p>
        </p:txBody>
      </p:sp>
      <p:graphicFrame>
        <p:nvGraphicFramePr>
          <p:cNvPr id="7" name="Content Placeholder 2">
            <a:extLst>
              <a:ext uri="{FF2B5EF4-FFF2-40B4-BE49-F238E27FC236}">
                <a16:creationId xmlns:a16="http://schemas.microsoft.com/office/drawing/2014/main" id="{1CEADA4F-DF80-33D7-6132-7C27FF205406}"/>
              </a:ext>
            </a:extLst>
          </p:cNvPr>
          <p:cNvGraphicFramePr>
            <a:graphicFrameLocks noGrp="1"/>
          </p:cNvGraphicFramePr>
          <p:nvPr>
            <p:ph idx="1"/>
            <p:extLst>
              <p:ext uri="{D42A27DB-BD31-4B8C-83A1-F6EECF244321}">
                <p14:modId xmlns:p14="http://schemas.microsoft.com/office/powerpoint/2010/main" val="2913021643"/>
              </p:ext>
            </p:extLst>
          </p:nvPr>
        </p:nvGraphicFramePr>
        <p:xfrm>
          <a:off x="4955458" y="882315"/>
          <a:ext cx="6395295" cy="52825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7578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A22724-124A-7247-C606-8575CFFAB67E}"/>
              </a:ext>
            </a:extLst>
          </p:cNvPr>
          <p:cNvSpPr>
            <a:spLocks noGrp="1"/>
          </p:cNvSpPr>
          <p:nvPr>
            <p:ph type="title"/>
          </p:nvPr>
        </p:nvSpPr>
        <p:spPr>
          <a:xfrm>
            <a:off x="630936" y="502920"/>
            <a:ext cx="3419856" cy="1463040"/>
          </a:xfrm>
        </p:spPr>
        <p:txBody>
          <a:bodyPr vert="horz" lIns="91440" tIns="45720" rIns="91440" bIns="45720" rtlCol="0" anchor="ctr">
            <a:normAutofit/>
          </a:bodyPr>
          <a:lstStyle/>
          <a:p>
            <a:r>
              <a:rPr kumimoji="0" lang="en-US" altLang="en-US" sz="3000" b="0" i="0" u="none" strike="noStrike" kern="1200" cap="none" normalizeH="0" baseline="0" dirty="0">
                <a:ln>
                  <a:noFill/>
                </a:ln>
                <a:solidFill>
                  <a:schemeClr val="tx2"/>
                </a:solidFill>
                <a:effectLst/>
                <a:latin typeface="+mj-lt"/>
                <a:ea typeface="+mj-ea"/>
                <a:cs typeface="+mj-cs"/>
              </a:rPr>
              <a:t>Relational Algebra</a:t>
            </a:r>
            <a:br>
              <a:rPr kumimoji="0" lang="en-US" altLang="en-US" sz="3000" b="0" i="0" u="none" strike="noStrike" kern="1200" cap="none" normalizeH="0" baseline="0" dirty="0">
                <a:ln>
                  <a:noFill/>
                </a:ln>
                <a:solidFill>
                  <a:schemeClr val="tx2"/>
                </a:solidFill>
                <a:effectLst/>
                <a:latin typeface="+mj-lt"/>
                <a:ea typeface="+mj-ea"/>
                <a:cs typeface="+mj-cs"/>
              </a:rPr>
            </a:br>
            <a:endParaRPr lang="en-US" sz="3000" kern="1200" dirty="0">
              <a:solidFill>
                <a:schemeClr val="tx2"/>
              </a:solidFill>
              <a:latin typeface="+mj-lt"/>
              <a:ea typeface="+mj-ea"/>
              <a:cs typeface="+mj-cs"/>
            </a:endParaRPr>
          </a:p>
        </p:txBody>
      </p:sp>
      <p:sp>
        <p:nvSpPr>
          <p:cNvPr id="11"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7D449F0-820B-934D-9A65-F3114F98E056}"/>
              </a:ext>
            </a:extLst>
          </p:cNvPr>
          <p:cNvSpPr>
            <a:spLocks noGrp="1"/>
          </p:cNvSpPr>
          <p:nvPr>
            <p:ph idx="1"/>
          </p:nvPr>
        </p:nvSpPr>
        <p:spPr>
          <a:xfrm>
            <a:off x="4654295" y="502920"/>
            <a:ext cx="6894576" cy="1463040"/>
          </a:xfrm>
        </p:spPr>
        <p:txBody>
          <a:bodyPr vert="horz" lIns="91440" tIns="45720" rIns="91440" bIns="45720" rtlCol="0" anchor="ctr">
            <a:normAutofit/>
          </a:bodyPr>
          <a:lstStyle/>
          <a:p>
            <a:pPr marL="0" marR="0" lvl="0" fontAlgn="base">
              <a:lnSpc>
                <a:spcPct val="90000"/>
              </a:lnSpc>
              <a:spcBef>
                <a:spcPct val="0"/>
              </a:spcBef>
              <a:spcAft>
                <a:spcPts val="600"/>
              </a:spcAft>
              <a:buClrTx/>
              <a:buSzTx/>
              <a:buFont typeface="Arial" panose="020B0604020202020204" pitchFamily="34" charset="0"/>
              <a:buChar char="•"/>
              <a:tabLst/>
            </a:pPr>
            <a:r>
              <a:rPr kumimoji="0" lang="en-US" altLang="en-US" sz="1500" b="0" i="0" u="none" strike="noStrike" cap="none" normalizeH="0" baseline="0" dirty="0">
                <a:ln>
                  <a:noFill/>
                </a:ln>
                <a:solidFill>
                  <a:schemeClr val="tx2"/>
                </a:solidFill>
                <a:effectLst/>
              </a:rPr>
              <a:t>Relational algebra is a procedural query language. It gives a step-by-step process to obtain the result of the query. It uses operators to perform queries.</a:t>
            </a:r>
          </a:p>
          <a:p>
            <a:pPr marL="0" marR="0" lvl="0" fontAlgn="base">
              <a:lnSpc>
                <a:spcPct val="90000"/>
              </a:lnSpc>
              <a:spcBef>
                <a:spcPct val="0"/>
              </a:spcBef>
              <a:spcAft>
                <a:spcPts val="600"/>
              </a:spcAft>
              <a:buClrTx/>
              <a:buSzTx/>
              <a:buFont typeface="Arial" panose="020B0604020202020204" pitchFamily="34" charset="0"/>
              <a:buChar char="•"/>
              <a:tabLst/>
            </a:pPr>
            <a:r>
              <a:rPr kumimoji="0" lang="en-US" altLang="en-US" sz="1500" b="0" i="0" u="none" strike="noStrike" cap="none" normalizeH="0" baseline="0" dirty="0">
                <a:ln>
                  <a:noFill/>
                </a:ln>
                <a:solidFill>
                  <a:schemeClr val="tx2"/>
                </a:solidFill>
                <a:effectLst/>
              </a:rPr>
              <a:t>Types of Relational operation</a:t>
            </a:r>
          </a:p>
          <a:p>
            <a:pPr marL="0" marR="0" lvl="0" fontAlgn="base">
              <a:lnSpc>
                <a:spcPct val="90000"/>
              </a:lnSpc>
              <a:spcBef>
                <a:spcPct val="0"/>
              </a:spcBef>
              <a:spcAft>
                <a:spcPts val="600"/>
              </a:spcAft>
              <a:buClrTx/>
              <a:buSzTx/>
              <a:buFont typeface="Arial" panose="020B0604020202020204" pitchFamily="34" charset="0"/>
              <a:buChar char="•"/>
              <a:tabLst/>
            </a:pPr>
            <a:br>
              <a:rPr kumimoji="0" lang="en-US" altLang="en-US" sz="1500" b="0" i="0" u="none" strike="noStrike" cap="none" normalizeH="0" baseline="0" dirty="0">
                <a:ln>
                  <a:noFill/>
                </a:ln>
                <a:solidFill>
                  <a:schemeClr val="tx2"/>
                </a:solidFill>
                <a:effectLst/>
              </a:rPr>
            </a:br>
            <a:r>
              <a:rPr kumimoji="0" lang="en-US" altLang="en-US" sz="1500" b="0" i="0" u="none" strike="noStrike" cap="none" normalizeH="0" baseline="0" dirty="0">
                <a:ln>
                  <a:noFill/>
                </a:ln>
                <a:solidFill>
                  <a:schemeClr val="tx2"/>
                </a:solidFill>
                <a:effectLst/>
              </a:rPr>
              <a:t>                </a:t>
            </a:r>
          </a:p>
        </p:txBody>
      </p:sp>
      <p:pic>
        <p:nvPicPr>
          <p:cNvPr id="4" name="Picture 2" descr="DBMS Relational Algebra">
            <a:extLst>
              <a:ext uri="{FF2B5EF4-FFF2-40B4-BE49-F238E27FC236}">
                <a16:creationId xmlns:a16="http://schemas.microsoft.com/office/drawing/2014/main" id="{A77ACB3F-7C96-55BA-9952-B9666CFCF26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99536" y="2290936"/>
            <a:ext cx="10580736" cy="3959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7275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09B0820-6CBF-782F-5F7C-27BEF6E27B8C}"/>
              </a:ext>
            </a:extLst>
          </p:cNvPr>
          <p:cNvSpPr txBox="1">
            <a:spLocks/>
          </p:cNvSpPr>
          <p:nvPr/>
        </p:nvSpPr>
        <p:spPr>
          <a:xfrm>
            <a:off x="838200" y="673770"/>
            <a:ext cx="3220329" cy="202722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5400" b="0" i="0" u="none" strike="noStrike" kern="1200" cap="none" spc="0" normalizeH="0" baseline="0" noProof="0">
                <a:ln>
                  <a:noFill/>
                </a:ln>
                <a:solidFill>
                  <a:schemeClr val="tx2"/>
                </a:solidFill>
                <a:effectLst/>
                <a:uLnTx/>
                <a:uFillTx/>
                <a:latin typeface="erdana"/>
                <a:ea typeface="+mj-ea"/>
                <a:cs typeface="+mj-cs"/>
              </a:rPr>
              <a:t>1. Select Operation:</a:t>
            </a:r>
            <a:endParaRPr kumimoji="0" lang="en-IN" sz="5400" b="0" i="0" u="none" strike="noStrike" kern="1200" cap="none" spc="0" normalizeH="0" baseline="0" noProof="0" dirty="0">
              <a:ln>
                <a:noFill/>
              </a:ln>
              <a:solidFill>
                <a:schemeClr val="tx2"/>
              </a:solidFill>
              <a:effectLst/>
              <a:uLnTx/>
              <a:uFillTx/>
              <a:latin typeface="Calibri Light" panose="020F0302020204030204"/>
              <a:ea typeface="+mj-ea"/>
              <a:cs typeface="+mj-cs"/>
            </a:endParaRPr>
          </a:p>
        </p:txBody>
      </p:sp>
      <p:graphicFrame>
        <p:nvGraphicFramePr>
          <p:cNvPr id="5" name="Content Placeholder 2">
            <a:extLst>
              <a:ext uri="{FF2B5EF4-FFF2-40B4-BE49-F238E27FC236}">
                <a16:creationId xmlns:a16="http://schemas.microsoft.com/office/drawing/2014/main" id="{D0A27556-186C-A556-D591-50B1F92A853C}"/>
              </a:ext>
            </a:extLst>
          </p:cNvPr>
          <p:cNvGraphicFramePr>
            <a:graphicFrameLocks/>
          </p:cNvGraphicFramePr>
          <p:nvPr>
            <p:extLst>
              <p:ext uri="{D42A27DB-BD31-4B8C-83A1-F6EECF244321}">
                <p14:modId xmlns:p14="http://schemas.microsoft.com/office/powerpoint/2010/main" val="1695667642"/>
              </p:ext>
            </p:extLst>
          </p:nvPr>
        </p:nvGraphicFramePr>
        <p:xfrm>
          <a:off x="4439265" y="541607"/>
          <a:ext cx="6914535" cy="56379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5318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C6C7A-3F5E-14C5-62D2-7195A1AF0DE3}"/>
              </a:ext>
            </a:extLst>
          </p:cNvPr>
          <p:cNvSpPr txBox="1">
            <a:spLocks/>
          </p:cNvSpPr>
          <p:nvPr/>
        </p:nvSpPr>
        <p:spPr>
          <a:xfrm>
            <a:off x="439230" y="673770"/>
            <a:ext cx="3619300" cy="202722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4200" b="1" i="0" u="none" strike="noStrike" kern="1200" cap="none" spc="0" normalizeH="0" baseline="0" noProof="0">
                <a:ln>
                  <a:noFill/>
                </a:ln>
                <a:solidFill>
                  <a:schemeClr val="tx2"/>
                </a:solidFill>
                <a:effectLst/>
                <a:uLnTx/>
                <a:uFillTx/>
                <a:latin typeface="inter-bold"/>
                <a:ea typeface="+mj-ea"/>
                <a:cs typeface="+mj-cs"/>
              </a:rPr>
              <a:t>For example: LOAN Relation</a:t>
            </a:r>
            <a:endParaRPr kumimoji="0" lang="en-IN" sz="4200" b="0" i="0" u="none" strike="noStrike" kern="1200" cap="none" spc="0" normalizeH="0" baseline="0" noProof="0">
              <a:ln>
                <a:noFill/>
              </a:ln>
              <a:solidFill>
                <a:schemeClr val="tx2"/>
              </a:solidFill>
              <a:effectLst/>
              <a:uLnTx/>
              <a:uFillTx/>
              <a:latin typeface="Calibri Light" panose="020F0302020204030204"/>
              <a:ea typeface="+mj-ea"/>
              <a:cs typeface="+mj-cs"/>
            </a:endParaRPr>
          </a:p>
        </p:txBody>
      </p:sp>
      <p:graphicFrame>
        <p:nvGraphicFramePr>
          <p:cNvPr id="3" name="Content Placeholder 5">
            <a:extLst>
              <a:ext uri="{FF2B5EF4-FFF2-40B4-BE49-F238E27FC236}">
                <a16:creationId xmlns:a16="http://schemas.microsoft.com/office/drawing/2014/main" id="{FE41F216-6DF3-A811-B88B-C6538EEB901B}"/>
              </a:ext>
            </a:extLst>
          </p:cNvPr>
          <p:cNvGraphicFramePr>
            <a:graphicFrameLocks/>
          </p:cNvGraphicFramePr>
          <p:nvPr>
            <p:extLst>
              <p:ext uri="{D42A27DB-BD31-4B8C-83A1-F6EECF244321}">
                <p14:modId xmlns:p14="http://schemas.microsoft.com/office/powerpoint/2010/main" val="86213261"/>
              </p:ext>
            </p:extLst>
          </p:nvPr>
        </p:nvGraphicFramePr>
        <p:xfrm>
          <a:off x="4822723" y="1224739"/>
          <a:ext cx="6531079" cy="4311954"/>
        </p:xfrm>
        <a:graphic>
          <a:graphicData uri="http://schemas.openxmlformats.org/drawingml/2006/table">
            <a:tbl>
              <a:tblPr firstRow="1" bandRow="1"/>
              <a:tblGrid>
                <a:gridCol w="2817499">
                  <a:extLst>
                    <a:ext uri="{9D8B030D-6E8A-4147-A177-3AD203B41FA5}">
                      <a16:colId xmlns:a16="http://schemas.microsoft.com/office/drawing/2014/main" val="1693407467"/>
                    </a:ext>
                  </a:extLst>
                </a:gridCol>
                <a:gridCol w="1909193">
                  <a:extLst>
                    <a:ext uri="{9D8B030D-6E8A-4147-A177-3AD203B41FA5}">
                      <a16:colId xmlns:a16="http://schemas.microsoft.com/office/drawing/2014/main" val="91149052"/>
                    </a:ext>
                  </a:extLst>
                </a:gridCol>
                <a:gridCol w="1804387">
                  <a:extLst>
                    <a:ext uri="{9D8B030D-6E8A-4147-A177-3AD203B41FA5}">
                      <a16:colId xmlns:a16="http://schemas.microsoft.com/office/drawing/2014/main" val="1835732859"/>
                    </a:ext>
                  </a:extLst>
                </a:gridCol>
              </a:tblGrid>
              <a:tr h="604271">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sz="2200" dirty="0">
                          <a:solidFill>
                            <a:srgbClr val="000000"/>
                          </a:solidFill>
                          <a:effectLst/>
                          <a:latin typeface="times new roman" panose="02020603050405020304" pitchFamily="18" charset="0"/>
                        </a:rPr>
                        <a:t>BRANCH_NAME</a:t>
                      </a:r>
                    </a:p>
                  </a:txBody>
                  <a:tcPr marL="111902" marR="111902" marT="111902" marB="111902">
                    <a:lnL w="7620" cap="flat" cmpd="sng" algn="ctr">
                      <a:solidFill>
                        <a:srgbClr val="A0FD80"/>
                      </a:solidFill>
                      <a:prstDash val="solid"/>
                      <a:round/>
                      <a:headEnd type="none" w="med" len="med"/>
                      <a:tailEnd type="none" w="med" len="med"/>
                    </a:lnL>
                    <a:lnR w="7620" cap="flat" cmpd="sng" algn="ctr">
                      <a:solidFill>
                        <a:srgbClr val="A0FD80"/>
                      </a:solidFill>
                      <a:prstDash val="solid"/>
                      <a:round/>
                      <a:headEnd type="none" w="med" len="med"/>
                      <a:tailEnd type="none" w="med" len="med"/>
                    </a:lnR>
                    <a:lnT w="7620" cap="flat" cmpd="sng" algn="ctr">
                      <a:solidFill>
                        <a:srgbClr val="A0FD80"/>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chemeClr val="tx1">
                        <a:lumMod val="7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sz="2200" dirty="0">
                          <a:solidFill>
                            <a:srgbClr val="000000"/>
                          </a:solidFill>
                          <a:effectLst/>
                          <a:latin typeface="times new roman" panose="02020603050405020304" pitchFamily="18" charset="0"/>
                        </a:rPr>
                        <a:t>LOAN_NO</a:t>
                      </a:r>
                    </a:p>
                  </a:txBody>
                  <a:tcPr marL="111902" marR="111902" marT="111902" marB="111902">
                    <a:lnL w="7620" cap="flat" cmpd="sng" algn="ctr">
                      <a:solidFill>
                        <a:srgbClr val="A0FD80"/>
                      </a:solidFill>
                      <a:prstDash val="solid"/>
                      <a:round/>
                      <a:headEnd type="none" w="med" len="med"/>
                      <a:tailEnd type="none" w="med" len="med"/>
                    </a:lnL>
                    <a:lnR w="7620" cap="flat" cmpd="sng" algn="ctr">
                      <a:solidFill>
                        <a:srgbClr val="A0FD80"/>
                      </a:solidFill>
                      <a:prstDash val="solid"/>
                      <a:round/>
                      <a:headEnd type="none" w="med" len="med"/>
                      <a:tailEnd type="none" w="med" len="med"/>
                    </a:lnR>
                    <a:lnT w="7620" cap="flat" cmpd="sng" algn="ctr">
                      <a:solidFill>
                        <a:srgbClr val="A0FD80"/>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chemeClr val="tx1">
                        <a:lumMod val="7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sz="2200" dirty="0">
                          <a:solidFill>
                            <a:srgbClr val="000000"/>
                          </a:solidFill>
                          <a:effectLst/>
                          <a:latin typeface="times new roman" panose="02020603050405020304" pitchFamily="18" charset="0"/>
                        </a:rPr>
                        <a:t>AMOUNT</a:t>
                      </a:r>
                    </a:p>
                  </a:txBody>
                  <a:tcPr marL="111902" marR="111902" marT="111902" marB="111902">
                    <a:lnL w="7620" cap="flat" cmpd="sng" algn="ctr">
                      <a:solidFill>
                        <a:srgbClr val="A0FD80"/>
                      </a:solidFill>
                      <a:prstDash val="solid"/>
                      <a:round/>
                      <a:headEnd type="none" w="med" len="med"/>
                      <a:tailEnd type="none" w="med" len="med"/>
                    </a:lnL>
                    <a:lnR w="7620" cap="flat" cmpd="sng" algn="ctr">
                      <a:solidFill>
                        <a:srgbClr val="A0FD80"/>
                      </a:solidFill>
                      <a:prstDash val="solid"/>
                      <a:round/>
                      <a:headEnd type="none" w="med" len="med"/>
                      <a:tailEnd type="none" w="med" len="med"/>
                    </a:lnR>
                    <a:lnT w="7620" cap="flat" cmpd="sng" algn="ctr">
                      <a:solidFill>
                        <a:srgbClr val="A0FD80"/>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chemeClr val="tx1">
                        <a:lumMod val="75000"/>
                      </a:schemeClr>
                    </a:solidFill>
                  </a:tcPr>
                </a:tc>
                <a:extLst>
                  <a:ext uri="{0D108BD9-81ED-4DB2-BD59-A6C34878D82A}">
                    <a16:rowId xmlns:a16="http://schemas.microsoft.com/office/drawing/2014/main" val="3746275503"/>
                  </a:ext>
                </a:extLst>
              </a:tr>
              <a:tr h="529669">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200">
                          <a:solidFill>
                            <a:srgbClr val="333333"/>
                          </a:solidFill>
                          <a:effectLst/>
                          <a:latin typeface="inter-regular"/>
                        </a:rPr>
                        <a:t>Downtown</a:t>
                      </a:r>
                    </a:p>
                  </a:txBody>
                  <a:tcPr marL="74601" marR="74601" marT="74601" marB="7460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200">
                          <a:solidFill>
                            <a:srgbClr val="333333"/>
                          </a:solidFill>
                          <a:effectLst/>
                          <a:latin typeface="inter-regular"/>
                        </a:rPr>
                        <a:t>L-17</a:t>
                      </a:r>
                    </a:p>
                  </a:txBody>
                  <a:tcPr marL="74601" marR="74601" marT="74601" marB="7460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200">
                          <a:solidFill>
                            <a:srgbClr val="333333"/>
                          </a:solidFill>
                          <a:effectLst/>
                          <a:latin typeface="inter-regular"/>
                        </a:rPr>
                        <a:t>1000</a:t>
                      </a:r>
                    </a:p>
                  </a:txBody>
                  <a:tcPr marL="74601" marR="74601" marT="74601" marB="7460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76288441"/>
                  </a:ext>
                </a:extLst>
              </a:tr>
              <a:tr h="529669">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200">
                          <a:solidFill>
                            <a:srgbClr val="333333"/>
                          </a:solidFill>
                          <a:effectLst/>
                          <a:latin typeface="inter-regular"/>
                        </a:rPr>
                        <a:t>Redwood</a:t>
                      </a:r>
                    </a:p>
                  </a:txBody>
                  <a:tcPr marL="74601" marR="74601" marT="74601" marB="7460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200">
                          <a:solidFill>
                            <a:srgbClr val="333333"/>
                          </a:solidFill>
                          <a:effectLst/>
                          <a:latin typeface="inter-regular"/>
                        </a:rPr>
                        <a:t>L-23</a:t>
                      </a:r>
                    </a:p>
                  </a:txBody>
                  <a:tcPr marL="74601" marR="74601" marT="74601" marB="7460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200">
                          <a:solidFill>
                            <a:srgbClr val="333333"/>
                          </a:solidFill>
                          <a:effectLst/>
                          <a:latin typeface="inter-regular"/>
                        </a:rPr>
                        <a:t>2000</a:t>
                      </a:r>
                    </a:p>
                  </a:txBody>
                  <a:tcPr marL="74601" marR="74601" marT="74601" marB="7460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extLst>
                  <a:ext uri="{0D108BD9-81ED-4DB2-BD59-A6C34878D82A}">
                    <a16:rowId xmlns:a16="http://schemas.microsoft.com/office/drawing/2014/main" val="1424022831"/>
                  </a:ext>
                </a:extLst>
              </a:tr>
              <a:tr h="529669">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200" dirty="0" err="1">
                          <a:solidFill>
                            <a:srgbClr val="333333"/>
                          </a:solidFill>
                          <a:effectLst/>
                          <a:latin typeface="inter-regular"/>
                        </a:rPr>
                        <a:t>Perryride</a:t>
                      </a:r>
                      <a:endParaRPr lang="en-IN" sz="2200" dirty="0">
                        <a:solidFill>
                          <a:srgbClr val="333333"/>
                        </a:solidFill>
                        <a:effectLst/>
                        <a:latin typeface="inter-regular"/>
                      </a:endParaRPr>
                    </a:p>
                  </a:txBody>
                  <a:tcPr marL="74601" marR="74601" marT="74601" marB="7460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200">
                          <a:solidFill>
                            <a:srgbClr val="333333"/>
                          </a:solidFill>
                          <a:effectLst/>
                          <a:latin typeface="inter-regular"/>
                        </a:rPr>
                        <a:t>L-15</a:t>
                      </a:r>
                    </a:p>
                  </a:txBody>
                  <a:tcPr marL="74601" marR="74601" marT="74601" marB="7460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200">
                          <a:solidFill>
                            <a:srgbClr val="333333"/>
                          </a:solidFill>
                          <a:effectLst/>
                          <a:latin typeface="inter-regular"/>
                        </a:rPr>
                        <a:t>1500</a:t>
                      </a:r>
                    </a:p>
                  </a:txBody>
                  <a:tcPr marL="74601" marR="74601" marT="74601" marB="7460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231614343"/>
                  </a:ext>
                </a:extLst>
              </a:tr>
              <a:tr h="529669">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200">
                          <a:solidFill>
                            <a:srgbClr val="333333"/>
                          </a:solidFill>
                          <a:effectLst/>
                          <a:latin typeface="inter-regular"/>
                        </a:rPr>
                        <a:t>Downtown</a:t>
                      </a:r>
                    </a:p>
                  </a:txBody>
                  <a:tcPr marL="74601" marR="74601" marT="74601" marB="7460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200">
                          <a:solidFill>
                            <a:srgbClr val="333333"/>
                          </a:solidFill>
                          <a:effectLst/>
                          <a:latin typeface="inter-regular"/>
                        </a:rPr>
                        <a:t>L-14</a:t>
                      </a:r>
                    </a:p>
                  </a:txBody>
                  <a:tcPr marL="74601" marR="74601" marT="74601" marB="7460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200">
                          <a:solidFill>
                            <a:srgbClr val="333333"/>
                          </a:solidFill>
                          <a:effectLst/>
                          <a:latin typeface="inter-regular"/>
                        </a:rPr>
                        <a:t>1500</a:t>
                      </a:r>
                    </a:p>
                  </a:txBody>
                  <a:tcPr marL="74601" marR="74601" marT="74601" marB="7460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extLst>
                  <a:ext uri="{0D108BD9-81ED-4DB2-BD59-A6C34878D82A}">
                    <a16:rowId xmlns:a16="http://schemas.microsoft.com/office/drawing/2014/main" val="1575180874"/>
                  </a:ext>
                </a:extLst>
              </a:tr>
              <a:tr h="529669">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200">
                          <a:solidFill>
                            <a:srgbClr val="333333"/>
                          </a:solidFill>
                          <a:effectLst/>
                          <a:latin typeface="inter-regular"/>
                        </a:rPr>
                        <a:t>Mianus</a:t>
                      </a:r>
                    </a:p>
                  </a:txBody>
                  <a:tcPr marL="74601" marR="74601" marT="74601" marB="7460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200">
                          <a:solidFill>
                            <a:srgbClr val="333333"/>
                          </a:solidFill>
                          <a:effectLst/>
                          <a:latin typeface="inter-regular"/>
                        </a:rPr>
                        <a:t>L-13</a:t>
                      </a:r>
                    </a:p>
                  </a:txBody>
                  <a:tcPr marL="74601" marR="74601" marT="74601" marB="7460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200">
                          <a:solidFill>
                            <a:srgbClr val="333333"/>
                          </a:solidFill>
                          <a:effectLst/>
                          <a:latin typeface="inter-regular"/>
                        </a:rPr>
                        <a:t>500</a:t>
                      </a:r>
                    </a:p>
                  </a:txBody>
                  <a:tcPr marL="74601" marR="74601" marT="74601" marB="7460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544713336"/>
                  </a:ext>
                </a:extLst>
              </a:tr>
              <a:tr h="529669">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200">
                          <a:solidFill>
                            <a:srgbClr val="333333"/>
                          </a:solidFill>
                          <a:effectLst/>
                          <a:latin typeface="inter-regular"/>
                        </a:rPr>
                        <a:t>Roundhill</a:t>
                      </a:r>
                    </a:p>
                  </a:txBody>
                  <a:tcPr marL="74601" marR="74601" marT="74601" marB="7460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200">
                          <a:solidFill>
                            <a:srgbClr val="333333"/>
                          </a:solidFill>
                          <a:effectLst/>
                          <a:latin typeface="inter-regular"/>
                        </a:rPr>
                        <a:t>L-11</a:t>
                      </a:r>
                    </a:p>
                  </a:txBody>
                  <a:tcPr marL="74601" marR="74601" marT="74601" marB="7460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200">
                          <a:solidFill>
                            <a:srgbClr val="333333"/>
                          </a:solidFill>
                          <a:effectLst/>
                          <a:latin typeface="inter-regular"/>
                        </a:rPr>
                        <a:t>900</a:t>
                      </a:r>
                    </a:p>
                  </a:txBody>
                  <a:tcPr marL="74601" marR="74601" marT="74601" marB="7460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extLst>
                  <a:ext uri="{0D108BD9-81ED-4DB2-BD59-A6C34878D82A}">
                    <a16:rowId xmlns:a16="http://schemas.microsoft.com/office/drawing/2014/main" val="4048787237"/>
                  </a:ext>
                </a:extLst>
              </a:tr>
              <a:tr h="529669">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200">
                          <a:solidFill>
                            <a:srgbClr val="333333"/>
                          </a:solidFill>
                          <a:effectLst/>
                          <a:latin typeface="inter-regular"/>
                        </a:rPr>
                        <a:t>Perryride</a:t>
                      </a:r>
                    </a:p>
                  </a:txBody>
                  <a:tcPr marL="74601" marR="74601" marT="74601" marB="7460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200">
                          <a:solidFill>
                            <a:srgbClr val="333333"/>
                          </a:solidFill>
                          <a:effectLst/>
                          <a:latin typeface="inter-regular"/>
                        </a:rPr>
                        <a:t>L-16</a:t>
                      </a:r>
                    </a:p>
                  </a:txBody>
                  <a:tcPr marL="74601" marR="74601" marT="74601" marB="7460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200">
                          <a:solidFill>
                            <a:srgbClr val="333333"/>
                          </a:solidFill>
                          <a:effectLst/>
                          <a:latin typeface="inter-regular"/>
                        </a:rPr>
                        <a:t>1300</a:t>
                      </a:r>
                      <a:endParaRPr lang="en-IN" sz="2200" dirty="0">
                        <a:solidFill>
                          <a:srgbClr val="333333"/>
                        </a:solidFill>
                        <a:effectLst/>
                        <a:latin typeface="inter-regular"/>
                      </a:endParaRPr>
                    </a:p>
                  </a:txBody>
                  <a:tcPr marL="74601" marR="74601" marT="74601" marB="7460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880236203"/>
                  </a:ext>
                </a:extLst>
              </a:tr>
            </a:tbl>
          </a:graphicData>
        </a:graphic>
      </p:graphicFrame>
    </p:spTree>
    <p:extLst>
      <p:ext uri="{BB962C8B-B14F-4D97-AF65-F5344CB8AC3E}">
        <p14:creationId xmlns:p14="http://schemas.microsoft.com/office/powerpoint/2010/main" val="2869864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43D24D-5640-611C-61F8-4EE93A38F29D}"/>
              </a:ext>
            </a:extLst>
          </p:cNvPr>
          <p:cNvSpPr>
            <a:spLocks noGrp="1"/>
          </p:cNvSpPr>
          <p:nvPr>
            <p:ph type="title"/>
          </p:nvPr>
        </p:nvSpPr>
        <p:spPr>
          <a:xfrm>
            <a:off x="630936" y="502920"/>
            <a:ext cx="3419856" cy="1463040"/>
          </a:xfrm>
        </p:spPr>
        <p:txBody>
          <a:bodyPr vert="horz" lIns="91440" tIns="45720" rIns="91440" bIns="45720" rtlCol="0" anchor="ctr">
            <a:normAutofit/>
          </a:bodyPr>
          <a:lstStyle/>
          <a:p>
            <a:r>
              <a:rPr kumimoji="0" lang="en-US" altLang="en-US" sz="4800" b="1" i="0" u="none" strike="noStrike" kern="1200" cap="none" normalizeH="0" baseline="0" dirty="0">
                <a:ln>
                  <a:noFill/>
                </a:ln>
                <a:solidFill>
                  <a:schemeClr val="tx2"/>
                </a:solidFill>
                <a:effectLst/>
                <a:latin typeface="+mj-lt"/>
                <a:ea typeface="+mj-ea"/>
                <a:cs typeface="+mj-cs"/>
              </a:rPr>
              <a:t>Input:</a:t>
            </a:r>
            <a:br>
              <a:rPr kumimoji="0" lang="en-US" altLang="en-US" sz="4800" b="0" i="0" u="none" strike="noStrike" kern="1200" cap="none" normalizeH="0" baseline="0" dirty="0">
                <a:ln>
                  <a:noFill/>
                </a:ln>
                <a:solidFill>
                  <a:schemeClr val="tx2"/>
                </a:solidFill>
                <a:effectLst/>
                <a:latin typeface="+mj-lt"/>
                <a:ea typeface="+mj-ea"/>
                <a:cs typeface="+mj-cs"/>
              </a:rPr>
            </a:br>
            <a:endParaRPr lang="en-US" sz="4800" kern="1200" dirty="0">
              <a:solidFill>
                <a:schemeClr val="tx2"/>
              </a:solidFill>
              <a:latin typeface="+mj-lt"/>
              <a:ea typeface="+mj-ea"/>
              <a:cs typeface="+mj-cs"/>
            </a:endParaRPr>
          </a:p>
        </p:txBody>
      </p:sp>
      <p:sp>
        <p:nvSpPr>
          <p:cNvPr id="11"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1">
            <a:extLst>
              <a:ext uri="{FF2B5EF4-FFF2-40B4-BE49-F238E27FC236}">
                <a16:creationId xmlns:a16="http://schemas.microsoft.com/office/drawing/2014/main" id="{E92C80FA-7A11-8995-0824-7A9566AFC622}"/>
              </a:ext>
            </a:extLst>
          </p:cNvPr>
          <p:cNvSpPr>
            <a:spLocks noChangeArrowheads="1"/>
          </p:cNvSpPr>
          <p:nvPr/>
        </p:nvSpPr>
        <p:spPr bwMode="auto">
          <a:xfrm>
            <a:off x="4654295" y="502920"/>
            <a:ext cx="6894576" cy="1463040"/>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sz="2200" b="0" i="0" u="none" strike="noStrike" cap="none" normalizeH="0" baseline="0" dirty="0">
                <a:ln>
                  <a:noFill/>
                </a:ln>
                <a:solidFill>
                  <a:schemeClr val="tx2"/>
                </a:solidFill>
                <a:effectLst/>
                <a:latin typeface="+mn-lt"/>
              </a:rPr>
              <a:t>σ BRANCH_NAME="</a:t>
            </a:r>
            <a:r>
              <a:rPr kumimoji="0" lang="en-US" altLang="en-US" sz="2200" b="0" i="0" u="none" strike="noStrike" cap="none" normalizeH="0" baseline="0" dirty="0" err="1">
                <a:ln>
                  <a:noFill/>
                </a:ln>
                <a:solidFill>
                  <a:schemeClr val="tx2"/>
                </a:solidFill>
                <a:effectLst/>
                <a:latin typeface="+mn-lt"/>
              </a:rPr>
              <a:t>perryride</a:t>
            </a:r>
            <a:r>
              <a:rPr kumimoji="0" lang="en-US" altLang="en-US" sz="2200" b="0" i="0" u="none" strike="noStrike" cap="none" normalizeH="0" baseline="0" dirty="0">
                <a:ln>
                  <a:noFill/>
                </a:ln>
                <a:solidFill>
                  <a:schemeClr val="tx2"/>
                </a:solidFill>
                <a:effectLst/>
                <a:latin typeface="+mn-lt"/>
              </a:rPr>
              <a:t>" (LOAN)  </a:t>
            </a: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sz="2200" b="1" i="0" u="none" strike="noStrike" cap="none" normalizeH="0" baseline="0" dirty="0">
                <a:ln>
                  <a:noFill/>
                </a:ln>
                <a:solidFill>
                  <a:schemeClr val="tx2"/>
                </a:solidFill>
                <a:effectLst/>
                <a:latin typeface="+mn-lt"/>
              </a:rPr>
              <a:t>Output:</a:t>
            </a:r>
            <a:endParaRPr kumimoji="0" lang="en-US" altLang="en-US" sz="2200" b="0" i="0" u="none" strike="noStrike" cap="none" normalizeH="0" baseline="0" dirty="0">
              <a:ln>
                <a:noFill/>
              </a:ln>
              <a:solidFill>
                <a:schemeClr val="tx2"/>
              </a:solidFill>
              <a:effectLst/>
              <a:latin typeface="+mn-lt"/>
            </a:endParaRPr>
          </a:p>
        </p:txBody>
      </p:sp>
      <p:graphicFrame>
        <p:nvGraphicFramePr>
          <p:cNvPr id="4" name="Content Placeholder 3">
            <a:extLst>
              <a:ext uri="{FF2B5EF4-FFF2-40B4-BE49-F238E27FC236}">
                <a16:creationId xmlns:a16="http://schemas.microsoft.com/office/drawing/2014/main" id="{852BA308-B93D-2FCA-CD5A-A2DEA4BE5577}"/>
              </a:ext>
            </a:extLst>
          </p:cNvPr>
          <p:cNvGraphicFramePr>
            <a:graphicFrameLocks noGrp="1"/>
          </p:cNvGraphicFramePr>
          <p:nvPr>
            <p:ph idx="1"/>
            <p:extLst>
              <p:ext uri="{D42A27DB-BD31-4B8C-83A1-F6EECF244321}">
                <p14:modId xmlns:p14="http://schemas.microsoft.com/office/powerpoint/2010/main" val="3174725562"/>
              </p:ext>
            </p:extLst>
          </p:nvPr>
        </p:nvGraphicFramePr>
        <p:xfrm>
          <a:off x="927638" y="2513186"/>
          <a:ext cx="10324532" cy="3514852"/>
        </p:xfrm>
        <a:graphic>
          <a:graphicData uri="http://schemas.openxmlformats.org/drawingml/2006/table">
            <a:tbl>
              <a:tblPr firstRow="1" bandRow="1">
                <a:noFill/>
              </a:tblPr>
              <a:tblGrid>
                <a:gridCol w="4476164">
                  <a:extLst>
                    <a:ext uri="{9D8B030D-6E8A-4147-A177-3AD203B41FA5}">
                      <a16:colId xmlns:a16="http://schemas.microsoft.com/office/drawing/2014/main" val="3505859386"/>
                    </a:ext>
                  </a:extLst>
                </a:gridCol>
                <a:gridCol w="3004947">
                  <a:extLst>
                    <a:ext uri="{9D8B030D-6E8A-4147-A177-3AD203B41FA5}">
                      <a16:colId xmlns:a16="http://schemas.microsoft.com/office/drawing/2014/main" val="1180884358"/>
                    </a:ext>
                  </a:extLst>
                </a:gridCol>
                <a:gridCol w="2843421">
                  <a:extLst>
                    <a:ext uri="{9D8B030D-6E8A-4147-A177-3AD203B41FA5}">
                      <a16:colId xmlns:a16="http://schemas.microsoft.com/office/drawing/2014/main" val="3884920058"/>
                    </a:ext>
                  </a:extLst>
                </a:gridCol>
              </a:tblGrid>
              <a:tr h="1190244">
                <a:tc>
                  <a:txBody>
                    <a:bodyPr/>
                    <a:lstStyle/>
                    <a:p>
                      <a:pPr algn="l" fontAlgn="t"/>
                      <a:r>
                        <a:rPr lang="en-IN" sz="3900" b="1" cap="none" spc="0" dirty="0">
                          <a:solidFill>
                            <a:schemeClr val="bg1"/>
                          </a:solidFill>
                          <a:effectLst/>
                          <a:latin typeface="times new roman" panose="02020603050405020304" pitchFamily="18" charset="0"/>
                        </a:rPr>
                        <a:t>BRANCH_NAME</a:t>
                      </a:r>
                    </a:p>
                  </a:txBody>
                  <a:tcPr marL="176022" marR="125730" marT="251460" marB="251460" anchor="ctr">
                    <a:lnL w="12700" cmpd="sng">
                      <a:noFill/>
                    </a:lnL>
                    <a:lnR w="12700" cmpd="sng">
                      <a:noFill/>
                    </a:lnR>
                    <a:lnT w="19050" cap="flat" cmpd="sng" algn="ctr">
                      <a:noFill/>
                      <a:prstDash val="solid"/>
                    </a:lnT>
                    <a:lnB w="38100" cmpd="sng">
                      <a:noFill/>
                    </a:lnB>
                    <a:solidFill>
                      <a:schemeClr val="tx1">
                        <a:lumMod val="75000"/>
                      </a:schemeClr>
                    </a:solidFill>
                  </a:tcPr>
                </a:tc>
                <a:tc>
                  <a:txBody>
                    <a:bodyPr/>
                    <a:lstStyle/>
                    <a:p>
                      <a:pPr algn="l" fontAlgn="t"/>
                      <a:r>
                        <a:rPr lang="en-IN" sz="3900" b="1" cap="none" spc="0" dirty="0">
                          <a:solidFill>
                            <a:schemeClr val="bg1"/>
                          </a:solidFill>
                          <a:effectLst/>
                          <a:latin typeface="times new roman" panose="02020603050405020304" pitchFamily="18" charset="0"/>
                        </a:rPr>
                        <a:t>LOAN_NO</a:t>
                      </a:r>
                    </a:p>
                  </a:txBody>
                  <a:tcPr marL="176022" marR="125730" marT="251460" marB="251460" anchor="ctr">
                    <a:lnL w="12700" cmpd="sng">
                      <a:noFill/>
                    </a:lnL>
                    <a:lnR w="12700" cmpd="sng">
                      <a:noFill/>
                    </a:lnR>
                    <a:lnT w="19050" cap="flat" cmpd="sng" algn="ctr">
                      <a:noFill/>
                      <a:prstDash val="solid"/>
                    </a:lnT>
                    <a:lnB w="38100" cmpd="sng">
                      <a:noFill/>
                    </a:lnB>
                    <a:solidFill>
                      <a:schemeClr val="tx1">
                        <a:lumMod val="75000"/>
                      </a:schemeClr>
                    </a:solidFill>
                  </a:tcPr>
                </a:tc>
                <a:tc>
                  <a:txBody>
                    <a:bodyPr/>
                    <a:lstStyle/>
                    <a:p>
                      <a:pPr algn="l" fontAlgn="t"/>
                      <a:r>
                        <a:rPr lang="en-IN" sz="3900" b="1" cap="none" spc="0" dirty="0">
                          <a:solidFill>
                            <a:schemeClr val="bg1"/>
                          </a:solidFill>
                          <a:effectLst/>
                          <a:latin typeface="times new roman" panose="02020603050405020304" pitchFamily="18" charset="0"/>
                        </a:rPr>
                        <a:t>AMOUNT</a:t>
                      </a:r>
                    </a:p>
                  </a:txBody>
                  <a:tcPr marL="176022" marR="125730" marT="251460" marB="251460" anchor="ctr">
                    <a:lnL w="12700" cmpd="sng">
                      <a:noFill/>
                    </a:lnL>
                    <a:lnR w="12700" cmpd="sng">
                      <a:noFill/>
                    </a:lnR>
                    <a:lnT w="19050" cap="flat" cmpd="sng" algn="ctr">
                      <a:noFill/>
                      <a:prstDash val="solid"/>
                    </a:lnT>
                    <a:lnB w="38100" cmpd="sng">
                      <a:noFill/>
                    </a:lnB>
                    <a:solidFill>
                      <a:schemeClr val="tx1">
                        <a:lumMod val="75000"/>
                      </a:schemeClr>
                    </a:solidFill>
                  </a:tcPr>
                </a:tc>
                <a:extLst>
                  <a:ext uri="{0D108BD9-81ED-4DB2-BD59-A6C34878D82A}">
                    <a16:rowId xmlns:a16="http://schemas.microsoft.com/office/drawing/2014/main" val="2641480478"/>
                  </a:ext>
                </a:extLst>
              </a:tr>
              <a:tr h="1162304">
                <a:tc>
                  <a:txBody>
                    <a:bodyPr/>
                    <a:lstStyle/>
                    <a:p>
                      <a:pPr algn="just" fontAlgn="t"/>
                      <a:r>
                        <a:rPr lang="en-IN" sz="3300" cap="none" spc="0" dirty="0" err="1">
                          <a:solidFill>
                            <a:schemeClr val="tx2"/>
                          </a:solidFill>
                          <a:effectLst/>
                          <a:latin typeface="inter-regular"/>
                        </a:rPr>
                        <a:t>Perryride</a:t>
                      </a:r>
                      <a:endParaRPr lang="en-IN" sz="3300" cap="none" spc="0" dirty="0">
                        <a:solidFill>
                          <a:schemeClr val="tx2"/>
                        </a:solidFill>
                        <a:effectLst/>
                        <a:latin typeface="inter-regular"/>
                      </a:endParaRPr>
                    </a:p>
                  </a:txBody>
                  <a:tcPr marL="176022" marR="125730" marT="307340" marB="251460">
                    <a:lnL w="12700" cmpd="sng">
                      <a:noFill/>
                      <a:prstDash val="solid"/>
                    </a:lnL>
                    <a:lnR w="12700" cmpd="sng">
                      <a:noFill/>
                      <a:prstDash val="solid"/>
                    </a:lnR>
                    <a:lnT w="38100" cmpd="sng">
                      <a:noFill/>
                    </a:lnT>
                    <a:lnB w="12700" cap="flat" cmpd="sng" algn="ctr">
                      <a:solidFill>
                        <a:schemeClr val="tx1"/>
                      </a:solidFill>
                      <a:prstDash val="solid"/>
                    </a:lnB>
                    <a:noFill/>
                  </a:tcPr>
                </a:tc>
                <a:tc>
                  <a:txBody>
                    <a:bodyPr/>
                    <a:lstStyle/>
                    <a:p>
                      <a:pPr algn="just" fontAlgn="t"/>
                      <a:r>
                        <a:rPr lang="en-IN" sz="3300" cap="none" spc="0" dirty="0">
                          <a:solidFill>
                            <a:schemeClr val="tx2"/>
                          </a:solidFill>
                          <a:effectLst/>
                          <a:latin typeface="inter-regular"/>
                        </a:rPr>
                        <a:t>L-15</a:t>
                      </a:r>
                    </a:p>
                  </a:txBody>
                  <a:tcPr marL="176022" marR="125730" marT="307340" marB="251460">
                    <a:lnL w="12700" cmpd="sng">
                      <a:noFill/>
                      <a:prstDash val="solid"/>
                    </a:lnL>
                    <a:lnR w="12700" cmpd="sng">
                      <a:noFill/>
                      <a:prstDash val="solid"/>
                    </a:lnR>
                    <a:lnT w="38100" cmpd="sng">
                      <a:noFill/>
                    </a:lnT>
                    <a:lnB w="12700" cap="flat" cmpd="sng" algn="ctr">
                      <a:solidFill>
                        <a:schemeClr val="tx1"/>
                      </a:solidFill>
                      <a:prstDash val="solid"/>
                    </a:lnB>
                    <a:noFill/>
                  </a:tcPr>
                </a:tc>
                <a:tc>
                  <a:txBody>
                    <a:bodyPr/>
                    <a:lstStyle/>
                    <a:p>
                      <a:pPr algn="just" fontAlgn="t"/>
                      <a:r>
                        <a:rPr lang="en-IN" sz="3300" cap="none" spc="0">
                          <a:solidFill>
                            <a:schemeClr val="tx2"/>
                          </a:solidFill>
                          <a:effectLst/>
                          <a:latin typeface="inter-regular"/>
                        </a:rPr>
                        <a:t>1500</a:t>
                      </a:r>
                    </a:p>
                  </a:txBody>
                  <a:tcPr marL="176022" marR="125730" marT="307340" marB="251460">
                    <a:lnL w="12700" cmpd="sng">
                      <a:noFill/>
                      <a:prstDash val="solid"/>
                    </a:lnL>
                    <a:lnR w="12700" cmpd="sng">
                      <a:noFill/>
                      <a:prstDash val="solid"/>
                    </a:lnR>
                    <a:lnT w="38100" cmpd="sng">
                      <a:noFill/>
                    </a:lnT>
                    <a:lnB w="12700" cap="flat" cmpd="sng" algn="ctr">
                      <a:solidFill>
                        <a:schemeClr val="tx1"/>
                      </a:solidFill>
                      <a:prstDash val="solid"/>
                    </a:lnB>
                    <a:noFill/>
                  </a:tcPr>
                </a:tc>
                <a:extLst>
                  <a:ext uri="{0D108BD9-81ED-4DB2-BD59-A6C34878D82A}">
                    <a16:rowId xmlns:a16="http://schemas.microsoft.com/office/drawing/2014/main" val="3959439028"/>
                  </a:ext>
                </a:extLst>
              </a:tr>
              <a:tr h="1162304">
                <a:tc>
                  <a:txBody>
                    <a:bodyPr/>
                    <a:lstStyle/>
                    <a:p>
                      <a:pPr algn="just" fontAlgn="t"/>
                      <a:r>
                        <a:rPr lang="en-IN" sz="3300" cap="none" spc="0">
                          <a:solidFill>
                            <a:schemeClr val="tx2"/>
                          </a:solidFill>
                          <a:effectLst/>
                          <a:latin typeface="inter-regular"/>
                        </a:rPr>
                        <a:t>Perryride</a:t>
                      </a:r>
                    </a:p>
                  </a:txBody>
                  <a:tcPr marL="176022" marR="125730" marT="307340" marB="251460">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algn="just" fontAlgn="t"/>
                      <a:r>
                        <a:rPr lang="en-IN" sz="3300" cap="none" spc="0" dirty="0">
                          <a:solidFill>
                            <a:schemeClr val="tx2"/>
                          </a:solidFill>
                          <a:effectLst/>
                          <a:latin typeface="inter-regular"/>
                        </a:rPr>
                        <a:t>L-16</a:t>
                      </a:r>
                    </a:p>
                  </a:txBody>
                  <a:tcPr marL="176022" marR="125730" marT="307340" marB="251460">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tc>
                  <a:txBody>
                    <a:bodyPr/>
                    <a:lstStyle/>
                    <a:p>
                      <a:pPr algn="just" fontAlgn="t"/>
                      <a:r>
                        <a:rPr lang="en-IN" sz="3300" cap="none" spc="0" dirty="0">
                          <a:solidFill>
                            <a:schemeClr val="tx2"/>
                          </a:solidFill>
                          <a:effectLst/>
                          <a:latin typeface="inter-regular"/>
                        </a:rPr>
                        <a:t>1300</a:t>
                      </a:r>
                    </a:p>
                  </a:txBody>
                  <a:tcPr marL="176022" marR="125730" marT="307340" marB="251460">
                    <a:lnL w="12700" cmpd="sng">
                      <a:noFill/>
                      <a:prstDash val="solid"/>
                    </a:lnL>
                    <a:lnR w="12700" cmpd="sng">
                      <a:noFill/>
                      <a:prstDash val="solid"/>
                    </a:lnR>
                    <a:lnT w="12700" cap="flat" cmpd="sng" algn="ctr">
                      <a:solidFill>
                        <a:schemeClr val="tx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2529188149"/>
                  </a:ext>
                </a:extLst>
              </a:tr>
            </a:tbl>
          </a:graphicData>
        </a:graphic>
      </p:graphicFrame>
    </p:spTree>
    <p:extLst>
      <p:ext uri="{BB962C8B-B14F-4D97-AF65-F5344CB8AC3E}">
        <p14:creationId xmlns:p14="http://schemas.microsoft.com/office/powerpoint/2010/main" val="581979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7045E5CD-5E76-0B70-D8DB-6535C0E1D57C}"/>
              </a:ext>
            </a:extLst>
          </p:cNvPr>
          <p:cNvSpPr txBox="1">
            <a:spLocks/>
          </p:cNvSpPr>
          <p:nvPr/>
        </p:nvSpPr>
        <p:spPr>
          <a:xfrm>
            <a:off x="838200" y="557188"/>
            <a:ext cx="10515600" cy="11334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IN" sz="5200" b="0" i="0" u="none" strike="noStrike" kern="1200" cap="none" spc="0" normalizeH="0" baseline="0" noProof="0" dirty="0">
                <a:ln>
                  <a:noFill/>
                </a:ln>
                <a:solidFill>
                  <a:sysClr val="windowText" lastClr="000000"/>
                </a:solidFill>
                <a:effectLst/>
                <a:uLnTx/>
                <a:uFillTx/>
                <a:latin typeface="erdana"/>
                <a:ea typeface="+mj-ea"/>
                <a:cs typeface="+mj-cs"/>
              </a:rPr>
              <a:t>2. Project Operation:</a:t>
            </a:r>
            <a:endParaRPr kumimoji="0" lang="en-IN" sz="5200" b="0" i="0" u="none" strike="noStrike" kern="1200" cap="none" spc="0" normalizeH="0" baseline="0" noProof="0" dirty="0">
              <a:ln>
                <a:noFill/>
              </a:ln>
              <a:solidFill>
                <a:sysClr val="windowText" lastClr="000000"/>
              </a:solidFill>
              <a:effectLst/>
              <a:uLnTx/>
              <a:uFillTx/>
              <a:latin typeface="Calibri Light" panose="020F0302020204030204"/>
              <a:ea typeface="+mj-ea"/>
              <a:cs typeface="+mj-cs"/>
            </a:endParaRPr>
          </a:p>
        </p:txBody>
      </p:sp>
      <p:graphicFrame>
        <p:nvGraphicFramePr>
          <p:cNvPr id="18" name="Content Placeholder 2">
            <a:extLst>
              <a:ext uri="{FF2B5EF4-FFF2-40B4-BE49-F238E27FC236}">
                <a16:creationId xmlns:a16="http://schemas.microsoft.com/office/drawing/2014/main" id="{E85A9704-0632-2D42-B7F4-F61B72B04FC8}"/>
              </a:ext>
            </a:extLst>
          </p:cNvPr>
          <p:cNvGraphicFramePr>
            <a:graphicFrameLocks/>
          </p:cNvGraphicFramePr>
          <p:nvPr>
            <p:extLst>
              <p:ext uri="{D42A27DB-BD31-4B8C-83A1-F6EECF244321}">
                <p14:modId xmlns:p14="http://schemas.microsoft.com/office/powerpoint/2010/main" val="943180563"/>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550691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28C4ED-C36D-D8DA-1C7D-A39494ED5204}"/>
              </a:ext>
            </a:extLst>
          </p:cNvPr>
          <p:cNvSpPr>
            <a:spLocks noGrp="1"/>
          </p:cNvSpPr>
          <p:nvPr>
            <p:ph type="title"/>
          </p:nvPr>
        </p:nvSpPr>
        <p:spPr>
          <a:xfrm>
            <a:off x="638882" y="639193"/>
            <a:ext cx="3571810" cy="3573516"/>
          </a:xfrm>
        </p:spPr>
        <p:txBody>
          <a:bodyPr vert="horz" lIns="91440" tIns="45720" rIns="91440" bIns="45720" rtlCol="0" anchor="b">
            <a:normAutofit/>
          </a:bodyPr>
          <a:lstStyle/>
          <a:p>
            <a:pPr marL="0" marR="0" lvl="0" indent="0" fontAlgn="base">
              <a:spcAft>
                <a:spcPct val="0"/>
              </a:spcAft>
              <a:buClrTx/>
              <a:buSzTx/>
              <a:tabLst/>
            </a:pPr>
            <a:r>
              <a:rPr kumimoji="0" lang="en-US" altLang="en-US" sz="3600" b="1" i="0" u="none" strike="noStrike" kern="1200" cap="none" normalizeH="0" baseline="0" dirty="0">
                <a:ln>
                  <a:noFill/>
                </a:ln>
                <a:solidFill>
                  <a:schemeClr val="tx2"/>
                </a:solidFill>
                <a:effectLst/>
                <a:latin typeface="+mj-lt"/>
                <a:ea typeface="+mj-ea"/>
                <a:cs typeface="+mj-cs"/>
              </a:rPr>
              <a:t>Example: CUSTOMER RELATION</a:t>
            </a:r>
            <a:endParaRPr kumimoji="0" lang="en-US" altLang="en-US" sz="3600" b="0" i="0" u="none" strike="noStrike" kern="1200" cap="none" normalizeH="0" baseline="0" dirty="0">
              <a:ln>
                <a:noFill/>
              </a:ln>
              <a:solidFill>
                <a:schemeClr val="tx2"/>
              </a:solidFill>
              <a:effectLst/>
              <a:latin typeface="+mj-lt"/>
              <a:ea typeface="+mj-ea"/>
              <a:cs typeface="+mj-cs"/>
            </a:endParaRPr>
          </a:p>
        </p:txBody>
      </p:sp>
      <p:sp>
        <p:nvSpPr>
          <p:cNvPr id="9" name="Title 1">
            <a:extLst>
              <a:ext uri="{FF2B5EF4-FFF2-40B4-BE49-F238E27FC236}">
                <a16:creationId xmlns:a16="http://schemas.microsoft.com/office/drawing/2014/main" id="{DF4175F2-C7D1-FDED-101F-A2A33B3754AD}"/>
              </a:ext>
            </a:extLst>
          </p:cNvPr>
          <p:cNvSpPr txBox="1">
            <a:spLocks/>
          </p:cNvSpPr>
          <p:nvPr/>
        </p:nvSpPr>
        <p:spPr>
          <a:xfrm>
            <a:off x="638882" y="4631161"/>
            <a:ext cx="3571810" cy="1559327"/>
          </a:xfrm>
          <a:prstGeom prst="rect">
            <a:avLst/>
          </a:prstGeom>
        </p:spPr>
        <p:txBody>
          <a:bodyPr vert="horz" lIns="91440" tIns="45720" rIns="91440" bIns="45720" rtlCol="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base">
              <a:spcBef>
                <a:spcPts val="1000"/>
              </a:spcBef>
              <a:spcAft>
                <a:spcPct val="0"/>
              </a:spcAft>
            </a:pPr>
            <a:endParaRPr lang="en-US" altLang="en-US" sz="2400" kern="1200" dirty="0">
              <a:solidFill>
                <a:schemeClr val="tx1"/>
              </a:solidFill>
              <a:latin typeface="+mn-lt"/>
              <a:ea typeface="+mn-ea"/>
              <a:cs typeface="+mn-cs"/>
            </a:endParaRPr>
          </a:p>
        </p:txBody>
      </p:sp>
      <p:sp>
        <p:nvSpPr>
          <p:cNvPr id="2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Content Placeholder 3">
            <a:extLst>
              <a:ext uri="{FF2B5EF4-FFF2-40B4-BE49-F238E27FC236}">
                <a16:creationId xmlns:a16="http://schemas.microsoft.com/office/drawing/2014/main" id="{F66FD9F7-C3DF-C1A5-E943-66D826F89D0B}"/>
              </a:ext>
            </a:extLst>
          </p:cNvPr>
          <p:cNvGraphicFramePr>
            <a:graphicFrameLocks/>
          </p:cNvGraphicFramePr>
          <p:nvPr>
            <p:extLst>
              <p:ext uri="{D42A27DB-BD31-4B8C-83A1-F6EECF244321}">
                <p14:modId xmlns:p14="http://schemas.microsoft.com/office/powerpoint/2010/main" val="529414974"/>
              </p:ext>
            </p:extLst>
          </p:nvPr>
        </p:nvGraphicFramePr>
        <p:xfrm>
          <a:off x="4654296" y="946972"/>
          <a:ext cx="7214616" cy="4936630"/>
        </p:xfrm>
        <a:graphic>
          <a:graphicData uri="http://schemas.openxmlformats.org/drawingml/2006/table">
            <a:tbl>
              <a:tblPr firstRow="1" bandRow="1">
                <a:noFill/>
              </a:tblPr>
              <a:tblGrid>
                <a:gridCol w="2234742">
                  <a:extLst>
                    <a:ext uri="{9D8B030D-6E8A-4147-A177-3AD203B41FA5}">
                      <a16:colId xmlns:a16="http://schemas.microsoft.com/office/drawing/2014/main" val="2794748803"/>
                    </a:ext>
                  </a:extLst>
                </a:gridCol>
                <a:gridCol w="2710046">
                  <a:extLst>
                    <a:ext uri="{9D8B030D-6E8A-4147-A177-3AD203B41FA5}">
                      <a16:colId xmlns:a16="http://schemas.microsoft.com/office/drawing/2014/main" val="2270372199"/>
                    </a:ext>
                  </a:extLst>
                </a:gridCol>
                <a:gridCol w="2269828">
                  <a:extLst>
                    <a:ext uri="{9D8B030D-6E8A-4147-A177-3AD203B41FA5}">
                      <a16:colId xmlns:a16="http://schemas.microsoft.com/office/drawing/2014/main" val="3788029337"/>
                    </a:ext>
                  </a:extLst>
                </a:gridCol>
              </a:tblGrid>
              <a:tr h="787552">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sz="2600" b="1" cap="none" spc="0">
                          <a:solidFill>
                            <a:schemeClr val="bg1"/>
                          </a:solidFill>
                          <a:effectLst/>
                          <a:latin typeface="times new roman" panose="02020603050405020304" pitchFamily="18" charset="0"/>
                        </a:rPr>
                        <a:t>NAME</a:t>
                      </a:r>
                    </a:p>
                  </a:txBody>
                  <a:tcPr marL="119964" marR="85688" marT="171377" marB="171377" anchor="ctr">
                    <a:lnL w="12700" cmpd="sng">
                      <a:noFill/>
                    </a:lnL>
                    <a:lnR w="12700" cmpd="sng">
                      <a:noFill/>
                    </a:lnR>
                    <a:lnT w="19050" cap="flat" cmpd="sng" algn="ctr">
                      <a:noFill/>
                      <a:prstDash val="solid"/>
                    </a:lnT>
                    <a:lnB w="38100" cmpd="sng">
                      <a:noFill/>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sz="2600" b="1" cap="none" spc="0">
                          <a:solidFill>
                            <a:schemeClr val="bg1"/>
                          </a:solidFill>
                          <a:effectLst/>
                          <a:latin typeface="times new roman" panose="02020603050405020304" pitchFamily="18" charset="0"/>
                        </a:rPr>
                        <a:t>STREET</a:t>
                      </a:r>
                    </a:p>
                  </a:txBody>
                  <a:tcPr marL="119964" marR="85688" marT="171377" marB="171377" anchor="ctr">
                    <a:lnL w="12700" cmpd="sng">
                      <a:noFill/>
                    </a:lnL>
                    <a:lnR w="12700" cmpd="sng">
                      <a:noFill/>
                    </a:lnR>
                    <a:lnT w="19050" cap="flat" cmpd="sng" algn="ctr">
                      <a:noFill/>
                      <a:prstDash val="solid"/>
                    </a:lnT>
                    <a:lnB w="38100" cmpd="sng">
                      <a:noFill/>
                    </a:lnB>
                    <a:lnTlToBr w="12700" cmpd="sng">
                      <a:noFill/>
                      <a:prstDash val="solid"/>
                    </a:lnTlToBr>
                    <a:lnBlToTr w="12700" cmpd="sng">
                      <a:noFill/>
                      <a:prstDash val="solid"/>
                    </a:lnBlToTr>
                    <a:solidFill>
                      <a:schemeClr val="tx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sz="2600" b="1" cap="none" spc="0">
                          <a:solidFill>
                            <a:schemeClr val="bg1"/>
                          </a:solidFill>
                          <a:effectLst/>
                          <a:latin typeface="times new roman" panose="02020603050405020304" pitchFamily="18" charset="0"/>
                        </a:rPr>
                        <a:t>CITY</a:t>
                      </a:r>
                    </a:p>
                  </a:txBody>
                  <a:tcPr marL="119964" marR="85688" marT="171377" marB="171377" anchor="ctr">
                    <a:lnL w="12700" cmpd="sng">
                      <a:noFill/>
                    </a:lnL>
                    <a:lnR w="12700" cmpd="sng">
                      <a:noFill/>
                    </a:lnR>
                    <a:lnT w="19050" cap="flat" cmpd="sng" algn="ctr">
                      <a:noFill/>
                      <a:prstDash val="solid"/>
                    </a:lnT>
                    <a:lnB w="381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882015913"/>
                  </a:ext>
                </a:extLst>
              </a:tr>
              <a:tr h="691513">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300" cap="none" spc="0" dirty="0">
                          <a:solidFill>
                            <a:schemeClr val="tx2"/>
                          </a:solidFill>
                          <a:effectLst/>
                          <a:latin typeface="inter-regular"/>
                        </a:rPr>
                        <a:t>Jones</a:t>
                      </a:r>
                    </a:p>
                  </a:txBody>
                  <a:tcPr marL="119964" marR="85688" marT="121193" marB="171377">
                    <a:lnL w="12700" cmpd="sng">
                      <a:noFill/>
                      <a:prstDash val="solid"/>
                    </a:lnL>
                    <a:lnR w="12700" cmpd="sng">
                      <a:noFill/>
                      <a:prstDash val="solid"/>
                    </a:lnR>
                    <a:lnT w="38100" cmpd="sng">
                      <a:noFill/>
                    </a:lnT>
                    <a:lnB w="12700" cap="flat" cmpd="sng" algn="ctr">
                      <a:solidFill>
                        <a:schemeClr val="tx1"/>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300" cap="none" spc="0">
                          <a:solidFill>
                            <a:schemeClr val="tx2"/>
                          </a:solidFill>
                          <a:effectLst/>
                          <a:latin typeface="inter-regular"/>
                        </a:rPr>
                        <a:t>Main</a:t>
                      </a:r>
                    </a:p>
                  </a:txBody>
                  <a:tcPr marL="119964" marR="85688" marT="121193" marB="171377">
                    <a:lnL w="12700" cmpd="sng">
                      <a:noFill/>
                      <a:prstDash val="solid"/>
                    </a:lnL>
                    <a:lnR w="12700" cmpd="sng">
                      <a:noFill/>
                      <a:prstDash val="solid"/>
                    </a:lnR>
                    <a:lnT w="38100" cmpd="sng">
                      <a:noFill/>
                    </a:lnT>
                    <a:lnB w="12700" cap="flat" cmpd="sng" algn="ctr">
                      <a:solidFill>
                        <a:schemeClr val="tx1"/>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300" cap="none" spc="0">
                          <a:solidFill>
                            <a:schemeClr val="tx2"/>
                          </a:solidFill>
                          <a:effectLst/>
                          <a:latin typeface="inter-regular"/>
                        </a:rPr>
                        <a:t>Harrison</a:t>
                      </a:r>
                    </a:p>
                  </a:txBody>
                  <a:tcPr marL="119964" marR="85688" marT="121193" marB="171377">
                    <a:lnL w="12700" cmpd="sng">
                      <a:noFill/>
                      <a:prstDash val="solid"/>
                    </a:lnL>
                    <a:lnR w="12700" cmpd="sng">
                      <a:noFill/>
                      <a:prstDash val="solid"/>
                    </a:lnR>
                    <a:lnT w="38100" cmpd="sng">
                      <a:noFill/>
                    </a:lnT>
                    <a:lnB w="12700" cap="flat" cmpd="sng" algn="ctr">
                      <a:solidFill>
                        <a:schemeClr val="tx1"/>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724026417"/>
                  </a:ext>
                </a:extLst>
              </a:tr>
              <a:tr h="691513">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300" cap="none" spc="0" dirty="0">
                          <a:solidFill>
                            <a:schemeClr val="tx2"/>
                          </a:solidFill>
                          <a:effectLst/>
                          <a:latin typeface="inter-regular"/>
                        </a:rPr>
                        <a:t>Smith</a:t>
                      </a:r>
                    </a:p>
                  </a:txBody>
                  <a:tcPr marL="119964" marR="85688" marT="121193" marB="171377">
                    <a:lnL w="12700" cmpd="sng">
                      <a:noFill/>
                      <a:prstDash val="solid"/>
                    </a:lnL>
                    <a:lnR w="12700" cmpd="sng">
                      <a:noFill/>
                      <a:prstDash val="solid"/>
                    </a:lnR>
                    <a:lnT w="12700" cap="flat" cmpd="sng" algn="ctr">
                      <a:solidFill>
                        <a:schemeClr val="tx1"/>
                      </a:solidFill>
                      <a:prstDash val="solid"/>
                    </a:lnT>
                    <a:lnB w="12700" cmpd="sng">
                      <a:noFill/>
                      <a:prstDash val="soli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300" cap="none" spc="0" dirty="0">
                          <a:solidFill>
                            <a:schemeClr val="tx2"/>
                          </a:solidFill>
                          <a:effectLst/>
                          <a:latin typeface="inter-regular"/>
                        </a:rPr>
                        <a:t>North</a:t>
                      </a:r>
                    </a:p>
                  </a:txBody>
                  <a:tcPr marL="119964" marR="85688" marT="121193" marB="171377">
                    <a:lnL w="12700" cmpd="sng">
                      <a:noFill/>
                      <a:prstDash val="solid"/>
                    </a:lnL>
                    <a:lnR w="12700" cmpd="sng">
                      <a:noFill/>
                      <a:prstDash val="solid"/>
                    </a:lnR>
                    <a:lnT w="12700" cap="flat" cmpd="sng" algn="ctr">
                      <a:solidFill>
                        <a:schemeClr val="tx1"/>
                      </a:solidFill>
                      <a:prstDash val="solid"/>
                    </a:lnT>
                    <a:lnB w="12700" cmpd="sng">
                      <a:noFill/>
                      <a:prstDash val="soli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300" cap="none" spc="0">
                          <a:solidFill>
                            <a:schemeClr val="tx2"/>
                          </a:solidFill>
                          <a:effectLst/>
                          <a:latin typeface="inter-regular"/>
                        </a:rPr>
                        <a:t>Rye</a:t>
                      </a:r>
                    </a:p>
                  </a:txBody>
                  <a:tcPr marL="119964" marR="85688" marT="121193" marB="171377">
                    <a:lnL w="12700" cmpd="sng">
                      <a:noFill/>
                      <a:prstDash val="solid"/>
                    </a:lnL>
                    <a:lnR w="12700" cmpd="sng">
                      <a:noFill/>
                      <a:prstDash val="solid"/>
                    </a:lnR>
                    <a:lnT w="12700" cap="flat" cmpd="sng" algn="ctr">
                      <a:solidFill>
                        <a:schemeClr val="tx1"/>
                      </a:solidFill>
                      <a:prstDash val="solid"/>
                    </a:lnT>
                    <a:lnB w="12700" cmpd="sng">
                      <a:noFill/>
                      <a:prstDash val="soli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69305577"/>
                  </a:ext>
                </a:extLst>
              </a:tr>
              <a:tr h="691513">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300" cap="none" spc="0">
                          <a:solidFill>
                            <a:schemeClr val="tx2"/>
                          </a:solidFill>
                          <a:effectLst/>
                          <a:latin typeface="inter-regular"/>
                        </a:rPr>
                        <a:t>Hays</a:t>
                      </a:r>
                    </a:p>
                  </a:txBody>
                  <a:tcPr marL="119964" marR="85688" marT="121193" marB="171377">
                    <a:lnL w="12700" cmpd="sng">
                      <a:noFill/>
                      <a:prstDash val="solid"/>
                    </a:lnL>
                    <a:lnR w="12700" cmpd="sng">
                      <a:noFill/>
                      <a:prstDash val="solid"/>
                    </a:lnR>
                    <a:lnT w="12700" cmpd="sng">
                      <a:noFill/>
                      <a:prstDash val="solid"/>
                    </a:lnT>
                    <a:lnB w="12700" cap="flat" cmpd="sng" algn="ctr">
                      <a:solidFill>
                        <a:schemeClr val="tx1"/>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300" cap="none" spc="0" dirty="0">
                          <a:solidFill>
                            <a:schemeClr val="tx2"/>
                          </a:solidFill>
                          <a:effectLst/>
                          <a:latin typeface="inter-regular"/>
                        </a:rPr>
                        <a:t>Main</a:t>
                      </a:r>
                    </a:p>
                  </a:txBody>
                  <a:tcPr marL="119964" marR="85688" marT="121193" marB="171377">
                    <a:lnL w="12700" cmpd="sng">
                      <a:noFill/>
                      <a:prstDash val="solid"/>
                    </a:lnL>
                    <a:lnR w="12700" cmpd="sng">
                      <a:noFill/>
                      <a:prstDash val="solid"/>
                    </a:lnR>
                    <a:lnT w="12700" cmpd="sng">
                      <a:noFill/>
                      <a:prstDash val="solid"/>
                    </a:lnT>
                    <a:lnB w="12700" cap="flat" cmpd="sng" algn="ctr">
                      <a:solidFill>
                        <a:schemeClr val="tx1"/>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300" cap="none" spc="0">
                          <a:solidFill>
                            <a:schemeClr val="tx2"/>
                          </a:solidFill>
                          <a:effectLst/>
                          <a:latin typeface="inter-regular"/>
                        </a:rPr>
                        <a:t>Harrison</a:t>
                      </a:r>
                    </a:p>
                  </a:txBody>
                  <a:tcPr marL="119964" marR="85688" marT="121193" marB="171377">
                    <a:lnL w="12700" cmpd="sng">
                      <a:noFill/>
                      <a:prstDash val="solid"/>
                    </a:lnL>
                    <a:lnR w="12700" cmpd="sng">
                      <a:noFill/>
                      <a:prstDash val="solid"/>
                    </a:lnR>
                    <a:lnT w="12700" cmpd="sng">
                      <a:noFill/>
                      <a:prstDash val="solid"/>
                    </a:lnT>
                    <a:lnB w="12700" cap="flat" cmpd="sng" algn="ctr">
                      <a:solidFill>
                        <a:schemeClr val="tx1"/>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410597205"/>
                  </a:ext>
                </a:extLst>
              </a:tr>
              <a:tr h="691513">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300" cap="none" spc="0">
                          <a:solidFill>
                            <a:schemeClr val="tx2"/>
                          </a:solidFill>
                          <a:effectLst/>
                          <a:latin typeface="inter-regular"/>
                        </a:rPr>
                        <a:t>Curry</a:t>
                      </a:r>
                    </a:p>
                  </a:txBody>
                  <a:tcPr marL="119964" marR="85688" marT="121193" marB="171377">
                    <a:lnL w="12700" cmpd="sng">
                      <a:noFill/>
                      <a:prstDash val="solid"/>
                    </a:lnL>
                    <a:lnR w="12700" cmpd="sng">
                      <a:noFill/>
                      <a:prstDash val="solid"/>
                    </a:lnR>
                    <a:lnT w="12700" cap="flat" cmpd="sng" algn="ctr">
                      <a:solidFill>
                        <a:schemeClr val="tx1"/>
                      </a:solidFill>
                      <a:prstDash val="solid"/>
                    </a:lnT>
                    <a:lnB w="12700" cmpd="sng">
                      <a:noFill/>
                      <a:prstDash val="soli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300" cap="none" spc="0" dirty="0">
                          <a:solidFill>
                            <a:schemeClr val="tx2"/>
                          </a:solidFill>
                          <a:effectLst/>
                          <a:latin typeface="inter-regular"/>
                        </a:rPr>
                        <a:t>North</a:t>
                      </a:r>
                    </a:p>
                  </a:txBody>
                  <a:tcPr marL="119964" marR="85688" marT="121193" marB="171377">
                    <a:lnL w="12700" cmpd="sng">
                      <a:noFill/>
                      <a:prstDash val="solid"/>
                    </a:lnL>
                    <a:lnR w="12700" cmpd="sng">
                      <a:noFill/>
                      <a:prstDash val="solid"/>
                    </a:lnR>
                    <a:lnT w="12700" cap="flat" cmpd="sng" algn="ctr">
                      <a:solidFill>
                        <a:schemeClr val="tx1"/>
                      </a:solidFill>
                      <a:prstDash val="solid"/>
                    </a:lnT>
                    <a:lnB w="12700" cmpd="sng">
                      <a:noFill/>
                      <a:prstDash val="soli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300" cap="none" spc="0" dirty="0">
                          <a:solidFill>
                            <a:schemeClr val="tx2"/>
                          </a:solidFill>
                          <a:effectLst/>
                          <a:latin typeface="inter-regular"/>
                        </a:rPr>
                        <a:t>Rye</a:t>
                      </a:r>
                    </a:p>
                  </a:txBody>
                  <a:tcPr marL="119964" marR="85688" marT="121193" marB="171377">
                    <a:lnL w="12700" cmpd="sng">
                      <a:noFill/>
                      <a:prstDash val="solid"/>
                    </a:lnL>
                    <a:lnR w="12700" cmpd="sng">
                      <a:noFill/>
                      <a:prstDash val="solid"/>
                    </a:lnR>
                    <a:lnT w="12700" cap="flat" cmpd="sng" algn="ctr">
                      <a:solidFill>
                        <a:schemeClr val="tx1"/>
                      </a:solidFill>
                      <a:prstDash val="solid"/>
                    </a:lnT>
                    <a:lnB w="12700" cmpd="sng">
                      <a:noFill/>
                      <a:prstDash val="soli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0209474"/>
                  </a:ext>
                </a:extLst>
              </a:tr>
              <a:tr h="691513">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300" cap="none" spc="0">
                          <a:solidFill>
                            <a:schemeClr val="tx2"/>
                          </a:solidFill>
                          <a:effectLst/>
                          <a:latin typeface="inter-regular"/>
                        </a:rPr>
                        <a:t>Johnson</a:t>
                      </a:r>
                    </a:p>
                  </a:txBody>
                  <a:tcPr marL="119964" marR="85688" marT="121193" marB="171377">
                    <a:lnL w="12700" cmpd="sng">
                      <a:noFill/>
                      <a:prstDash val="solid"/>
                    </a:lnL>
                    <a:lnR w="12700" cmpd="sng">
                      <a:noFill/>
                      <a:prstDash val="solid"/>
                    </a:lnR>
                    <a:lnT w="12700" cmpd="sng">
                      <a:noFill/>
                      <a:prstDash val="solid"/>
                    </a:lnT>
                    <a:lnB w="12700" cap="flat" cmpd="sng" algn="ctr">
                      <a:solidFill>
                        <a:schemeClr val="tx1"/>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300" cap="none" spc="0">
                          <a:solidFill>
                            <a:schemeClr val="tx2"/>
                          </a:solidFill>
                          <a:effectLst/>
                          <a:latin typeface="inter-regular"/>
                        </a:rPr>
                        <a:t>Alma</a:t>
                      </a:r>
                    </a:p>
                  </a:txBody>
                  <a:tcPr marL="119964" marR="85688" marT="121193" marB="171377">
                    <a:lnL w="12700" cmpd="sng">
                      <a:noFill/>
                      <a:prstDash val="solid"/>
                    </a:lnL>
                    <a:lnR w="12700" cmpd="sng">
                      <a:noFill/>
                      <a:prstDash val="solid"/>
                    </a:lnR>
                    <a:lnT w="12700" cmpd="sng">
                      <a:noFill/>
                      <a:prstDash val="solid"/>
                    </a:lnT>
                    <a:lnB w="12700" cap="flat" cmpd="sng" algn="ctr">
                      <a:solidFill>
                        <a:schemeClr val="tx1"/>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300" cap="none" spc="0" dirty="0">
                          <a:solidFill>
                            <a:schemeClr val="tx2"/>
                          </a:solidFill>
                          <a:effectLst/>
                          <a:latin typeface="inter-regular"/>
                        </a:rPr>
                        <a:t>Brooklyn</a:t>
                      </a:r>
                    </a:p>
                  </a:txBody>
                  <a:tcPr marL="119964" marR="85688" marT="121193" marB="171377">
                    <a:lnL w="12700" cmpd="sng">
                      <a:noFill/>
                      <a:prstDash val="solid"/>
                    </a:lnL>
                    <a:lnR w="12700" cmpd="sng">
                      <a:noFill/>
                      <a:prstDash val="solid"/>
                    </a:lnR>
                    <a:lnT w="12700" cmpd="sng">
                      <a:noFill/>
                      <a:prstDash val="solid"/>
                    </a:lnT>
                    <a:lnB w="12700" cap="flat" cmpd="sng" algn="ctr">
                      <a:solidFill>
                        <a:schemeClr val="tx1"/>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356478500"/>
                  </a:ext>
                </a:extLst>
              </a:tr>
              <a:tr h="691513">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300" cap="none" spc="0">
                          <a:solidFill>
                            <a:schemeClr val="tx2"/>
                          </a:solidFill>
                          <a:effectLst/>
                          <a:latin typeface="inter-regular"/>
                        </a:rPr>
                        <a:t>Brooks</a:t>
                      </a:r>
                    </a:p>
                  </a:txBody>
                  <a:tcPr marL="119964" marR="85688" marT="121193" marB="171377">
                    <a:lnL w="12700" cmpd="sng">
                      <a:noFill/>
                      <a:prstDash val="solid"/>
                    </a:lnL>
                    <a:lnR w="12700" cmpd="sng">
                      <a:noFill/>
                      <a:prstDash val="solid"/>
                    </a:lnR>
                    <a:lnT w="12700" cap="flat" cmpd="sng" algn="ctr">
                      <a:solidFill>
                        <a:schemeClr val="tx1"/>
                      </a:solidFill>
                      <a:prstDash val="solid"/>
                    </a:lnT>
                    <a:lnB w="12700" cmpd="sng">
                      <a:noFill/>
                      <a:prstDash val="soli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300" cap="none" spc="0">
                          <a:solidFill>
                            <a:schemeClr val="tx2"/>
                          </a:solidFill>
                          <a:effectLst/>
                          <a:latin typeface="inter-regular"/>
                        </a:rPr>
                        <a:t>Senator</a:t>
                      </a:r>
                    </a:p>
                  </a:txBody>
                  <a:tcPr marL="119964" marR="85688" marT="121193" marB="171377">
                    <a:lnL w="12700" cmpd="sng">
                      <a:noFill/>
                      <a:prstDash val="solid"/>
                    </a:lnL>
                    <a:lnR w="12700" cmpd="sng">
                      <a:noFill/>
                      <a:prstDash val="solid"/>
                    </a:lnR>
                    <a:lnT w="12700" cap="flat" cmpd="sng" algn="ctr">
                      <a:solidFill>
                        <a:schemeClr val="tx1"/>
                      </a:solidFill>
                      <a:prstDash val="solid"/>
                    </a:lnT>
                    <a:lnB w="12700" cmpd="sng">
                      <a:noFill/>
                      <a:prstDash val="solid"/>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300" cap="none" spc="0" dirty="0">
                          <a:solidFill>
                            <a:schemeClr val="tx2"/>
                          </a:solidFill>
                          <a:effectLst/>
                          <a:latin typeface="inter-regular"/>
                        </a:rPr>
                        <a:t>Brooklyn</a:t>
                      </a:r>
                    </a:p>
                  </a:txBody>
                  <a:tcPr marL="119964" marR="85688" marT="121193" marB="171377">
                    <a:lnL w="12700" cmpd="sng">
                      <a:noFill/>
                      <a:prstDash val="solid"/>
                    </a:lnL>
                    <a:lnR w="12700" cmpd="sng">
                      <a:noFill/>
                      <a:prstDash val="solid"/>
                    </a:lnR>
                    <a:lnT w="12700" cap="flat" cmpd="sng" algn="ctr">
                      <a:solidFill>
                        <a:schemeClr val="tx1"/>
                      </a:solidFill>
                      <a:prstDash val="solid"/>
                    </a:lnT>
                    <a:lnB w="12700" cmpd="sng">
                      <a:noFill/>
                      <a:prstDash val="soli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830877243"/>
                  </a:ext>
                </a:extLst>
              </a:tr>
            </a:tbl>
          </a:graphicData>
        </a:graphic>
      </p:graphicFrame>
    </p:spTree>
    <p:extLst>
      <p:ext uri="{BB962C8B-B14F-4D97-AF65-F5344CB8AC3E}">
        <p14:creationId xmlns:p14="http://schemas.microsoft.com/office/powerpoint/2010/main" val="23065912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3FA37-BF48-55E8-81AB-94C3762A2422}"/>
              </a:ext>
            </a:extLst>
          </p:cNvPr>
          <p:cNvSpPr>
            <a:spLocks noGrp="1"/>
          </p:cNvSpPr>
          <p:nvPr>
            <p:ph type="title"/>
          </p:nvPr>
        </p:nvSpPr>
        <p:spPr>
          <a:xfrm>
            <a:off x="639520" y="338058"/>
            <a:ext cx="3591103" cy="1755918"/>
          </a:xfrm>
        </p:spPr>
        <p:txBody>
          <a:bodyPr vert="horz" lIns="91440" tIns="45720" rIns="91440" bIns="45720" rtlCol="0" anchor="ctr">
            <a:normAutofit/>
          </a:bodyPr>
          <a:lstStyle/>
          <a:p>
            <a:r>
              <a:rPr kumimoji="0" lang="en-US" altLang="en-US" sz="4800" b="1" i="0" u="none" strike="noStrike" cap="none" normalizeH="0" baseline="0" dirty="0">
                <a:ln>
                  <a:noFill/>
                </a:ln>
                <a:solidFill>
                  <a:schemeClr val="tx2"/>
                </a:solidFill>
                <a:effectLst/>
                <a:latin typeface="+mn-lt"/>
              </a:rPr>
              <a:t>Input:</a:t>
            </a:r>
            <a:br>
              <a:rPr kumimoji="0" lang="en-US" altLang="en-US" sz="4800" b="0" i="0" u="none" strike="noStrike" cap="none" normalizeH="0" baseline="0" dirty="0">
                <a:ln>
                  <a:noFill/>
                </a:ln>
                <a:solidFill>
                  <a:schemeClr val="tx2"/>
                </a:solidFill>
                <a:effectLst/>
                <a:latin typeface="+mn-lt"/>
              </a:rPr>
            </a:br>
            <a:endParaRPr lang="en-US" sz="4800" kern="1200" dirty="0">
              <a:solidFill>
                <a:schemeClr val="tx2"/>
              </a:solidFill>
            </a:endParaRPr>
          </a:p>
        </p:txBody>
      </p:sp>
      <p:sp>
        <p:nvSpPr>
          <p:cNvPr id="3" name="Rectangle 1">
            <a:extLst>
              <a:ext uri="{FF2B5EF4-FFF2-40B4-BE49-F238E27FC236}">
                <a16:creationId xmlns:a16="http://schemas.microsoft.com/office/drawing/2014/main" id="{B68C0CC4-202C-AF8D-48D7-AADB9FB6D363}"/>
              </a:ext>
            </a:extLst>
          </p:cNvPr>
          <p:cNvSpPr>
            <a:spLocks noChangeArrowheads="1"/>
          </p:cNvSpPr>
          <p:nvPr/>
        </p:nvSpPr>
        <p:spPr bwMode="auto">
          <a:xfrm>
            <a:off x="4491334" y="338058"/>
            <a:ext cx="7057537" cy="175591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sz="2200" b="0" i="0" u="none" strike="noStrike" cap="none" normalizeH="0" baseline="0" dirty="0">
                <a:ln>
                  <a:noFill/>
                </a:ln>
                <a:solidFill>
                  <a:schemeClr val="tx2"/>
                </a:solidFill>
                <a:effectLst/>
                <a:latin typeface="+mn-lt"/>
              </a:rPr>
              <a:t>∏ NAME, CITY (CUSTOMER)  </a:t>
            </a: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sz="2200" b="1" i="0" u="none" strike="noStrike" cap="none" normalizeH="0" baseline="0" dirty="0">
                <a:ln>
                  <a:noFill/>
                </a:ln>
                <a:solidFill>
                  <a:schemeClr val="tx2"/>
                </a:solidFill>
                <a:effectLst/>
                <a:latin typeface="+mn-lt"/>
              </a:rPr>
              <a:t>Output:</a:t>
            </a:r>
            <a:endParaRPr kumimoji="0" lang="en-US" altLang="en-US" sz="2200" b="0" i="0" u="none" strike="noStrike" cap="none" normalizeH="0" baseline="0" dirty="0">
              <a:ln>
                <a:noFill/>
              </a:ln>
              <a:solidFill>
                <a:schemeClr val="tx2"/>
              </a:solidFill>
              <a:effectLst/>
              <a:latin typeface="+mn-lt"/>
            </a:endParaRPr>
          </a:p>
        </p:txBody>
      </p:sp>
      <p:graphicFrame>
        <p:nvGraphicFramePr>
          <p:cNvPr id="4" name="Content Placeholder 3">
            <a:extLst>
              <a:ext uri="{FF2B5EF4-FFF2-40B4-BE49-F238E27FC236}">
                <a16:creationId xmlns:a16="http://schemas.microsoft.com/office/drawing/2014/main" id="{AA7FD8BA-7176-C335-A3CF-4B929802DE6F}"/>
              </a:ext>
            </a:extLst>
          </p:cNvPr>
          <p:cNvGraphicFramePr>
            <a:graphicFrameLocks noGrp="1"/>
          </p:cNvGraphicFramePr>
          <p:nvPr>
            <p:ph idx="1"/>
            <p:extLst>
              <p:ext uri="{D42A27DB-BD31-4B8C-83A1-F6EECF244321}">
                <p14:modId xmlns:p14="http://schemas.microsoft.com/office/powerpoint/2010/main" val="2705465484"/>
              </p:ext>
            </p:extLst>
          </p:nvPr>
        </p:nvGraphicFramePr>
        <p:xfrm>
          <a:off x="2202464" y="2315500"/>
          <a:ext cx="7057537" cy="3934792"/>
        </p:xfrm>
        <a:graphic>
          <a:graphicData uri="http://schemas.openxmlformats.org/drawingml/2006/table">
            <a:tbl>
              <a:tblPr firstRow="1" bandRow="1"/>
              <a:tblGrid>
                <a:gridCol w="3440709">
                  <a:extLst>
                    <a:ext uri="{9D8B030D-6E8A-4147-A177-3AD203B41FA5}">
                      <a16:colId xmlns:a16="http://schemas.microsoft.com/office/drawing/2014/main" val="2357807653"/>
                    </a:ext>
                  </a:extLst>
                </a:gridCol>
                <a:gridCol w="3616828">
                  <a:extLst>
                    <a:ext uri="{9D8B030D-6E8A-4147-A177-3AD203B41FA5}">
                      <a16:colId xmlns:a16="http://schemas.microsoft.com/office/drawing/2014/main" val="1832018817"/>
                    </a:ext>
                  </a:extLst>
                </a:gridCol>
              </a:tblGrid>
              <a:tr h="628636">
                <a:tc>
                  <a:txBody>
                    <a:bodyPr/>
                    <a:lstStyle/>
                    <a:p>
                      <a:pPr algn="l" fontAlgn="t"/>
                      <a:r>
                        <a:rPr lang="en-IN" sz="1900" dirty="0">
                          <a:solidFill>
                            <a:srgbClr val="000000"/>
                          </a:solidFill>
                          <a:effectLst/>
                          <a:latin typeface="times new roman" panose="02020603050405020304" pitchFamily="18" charset="0"/>
                        </a:rPr>
                        <a:t>NAME</a:t>
                      </a:r>
                    </a:p>
                  </a:txBody>
                  <a:tcPr marL="96997" marR="96997" marT="96997" marB="96997">
                    <a:lnL w="7620" cap="flat" cmpd="sng" algn="ctr">
                      <a:solidFill>
                        <a:srgbClr val="90998A"/>
                      </a:solidFill>
                      <a:prstDash val="solid"/>
                      <a:round/>
                      <a:headEnd type="none" w="med" len="med"/>
                      <a:tailEnd type="none" w="med" len="med"/>
                    </a:lnL>
                    <a:lnR w="7620" cap="flat" cmpd="sng" algn="ctr">
                      <a:solidFill>
                        <a:srgbClr val="90998A"/>
                      </a:solidFill>
                      <a:prstDash val="solid"/>
                      <a:round/>
                      <a:headEnd type="none" w="med" len="med"/>
                      <a:tailEnd type="none" w="med" len="med"/>
                    </a:lnR>
                    <a:lnT w="7620" cap="flat" cmpd="sng" algn="ctr">
                      <a:solidFill>
                        <a:srgbClr val="90998A"/>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tx1">
                        <a:lumMod val="75000"/>
                      </a:schemeClr>
                    </a:solidFill>
                  </a:tcPr>
                </a:tc>
                <a:tc>
                  <a:txBody>
                    <a:bodyPr/>
                    <a:lstStyle/>
                    <a:p>
                      <a:pPr algn="l" fontAlgn="t"/>
                      <a:r>
                        <a:rPr lang="en-IN" sz="1900" dirty="0">
                          <a:solidFill>
                            <a:srgbClr val="000000"/>
                          </a:solidFill>
                          <a:effectLst/>
                          <a:latin typeface="times new roman" panose="02020603050405020304" pitchFamily="18" charset="0"/>
                        </a:rPr>
                        <a:t>CITY</a:t>
                      </a:r>
                    </a:p>
                  </a:txBody>
                  <a:tcPr marL="96997" marR="96997" marT="96997" marB="96997">
                    <a:lnL w="7620" cap="flat" cmpd="sng" algn="ctr">
                      <a:solidFill>
                        <a:srgbClr val="90998A"/>
                      </a:solidFill>
                      <a:prstDash val="solid"/>
                      <a:round/>
                      <a:headEnd type="none" w="med" len="med"/>
                      <a:tailEnd type="none" w="med" len="med"/>
                    </a:lnL>
                    <a:lnR w="7620" cap="flat" cmpd="sng" algn="ctr">
                      <a:solidFill>
                        <a:srgbClr val="90998A"/>
                      </a:solidFill>
                      <a:prstDash val="solid"/>
                      <a:round/>
                      <a:headEnd type="none" w="med" len="med"/>
                      <a:tailEnd type="none" w="med" len="med"/>
                    </a:lnR>
                    <a:lnT w="7620" cap="flat" cmpd="sng" algn="ctr">
                      <a:solidFill>
                        <a:srgbClr val="90998A"/>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tx1">
                        <a:lumMod val="75000"/>
                      </a:schemeClr>
                    </a:solidFill>
                  </a:tcPr>
                </a:tc>
                <a:extLst>
                  <a:ext uri="{0D108BD9-81ED-4DB2-BD59-A6C34878D82A}">
                    <a16:rowId xmlns:a16="http://schemas.microsoft.com/office/drawing/2014/main" val="2098396305"/>
                  </a:ext>
                </a:extLst>
              </a:tr>
              <a:tr h="551026">
                <a:tc>
                  <a:txBody>
                    <a:bodyPr/>
                    <a:lstStyle/>
                    <a:p>
                      <a:pPr algn="just" fontAlgn="t"/>
                      <a:r>
                        <a:rPr lang="en-IN" sz="1900">
                          <a:solidFill>
                            <a:srgbClr val="333333"/>
                          </a:solidFill>
                          <a:effectLst/>
                          <a:latin typeface="inter-regular"/>
                        </a:rPr>
                        <a:t>Jones</a:t>
                      </a:r>
                    </a:p>
                  </a:txBody>
                  <a:tcPr marL="64664" marR="64664" marT="64664" marB="6466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900">
                          <a:solidFill>
                            <a:srgbClr val="333333"/>
                          </a:solidFill>
                          <a:effectLst/>
                          <a:latin typeface="inter-regular"/>
                        </a:rPr>
                        <a:t>Harrison</a:t>
                      </a:r>
                    </a:p>
                  </a:txBody>
                  <a:tcPr marL="64664" marR="64664" marT="64664" marB="6466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79977647"/>
                  </a:ext>
                </a:extLst>
              </a:tr>
              <a:tr h="551026">
                <a:tc>
                  <a:txBody>
                    <a:bodyPr/>
                    <a:lstStyle/>
                    <a:p>
                      <a:pPr algn="just" fontAlgn="t"/>
                      <a:r>
                        <a:rPr lang="en-IN" sz="1900">
                          <a:solidFill>
                            <a:srgbClr val="333333"/>
                          </a:solidFill>
                          <a:effectLst/>
                          <a:latin typeface="inter-regular"/>
                        </a:rPr>
                        <a:t>Smith</a:t>
                      </a:r>
                    </a:p>
                  </a:txBody>
                  <a:tcPr marL="64664" marR="64664" marT="64664" marB="6466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900" dirty="0">
                          <a:solidFill>
                            <a:srgbClr val="333333"/>
                          </a:solidFill>
                          <a:effectLst/>
                          <a:latin typeface="inter-regular"/>
                        </a:rPr>
                        <a:t>Rye</a:t>
                      </a:r>
                    </a:p>
                  </a:txBody>
                  <a:tcPr marL="64664" marR="64664" marT="64664" marB="6466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850249904"/>
                  </a:ext>
                </a:extLst>
              </a:tr>
              <a:tr h="551026">
                <a:tc>
                  <a:txBody>
                    <a:bodyPr/>
                    <a:lstStyle/>
                    <a:p>
                      <a:pPr algn="just" fontAlgn="t"/>
                      <a:r>
                        <a:rPr lang="en-IN" sz="1900" dirty="0">
                          <a:solidFill>
                            <a:srgbClr val="333333"/>
                          </a:solidFill>
                          <a:effectLst/>
                          <a:latin typeface="inter-regular"/>
                        </a:rPr>
                        <a:t>Hays</a:t>
                      </a:r>
                    </a:p>
                  </a:txBody>
                  <a:tcPr marL="64664" marR="64664" marT="64664" marB="6466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900">
                          <a:solidFill>
                            <a:srgbClr val="333333"/>
                          </a:solidFill>
                          <a:effectLst/>
                          <a:latin typeface="inter-regular"/>
                        </a:rPr>
                        <a:t>Harrison</a:t>
                      </a:r>
                    </a:p>
                  </a:txBody>
                  <a:tcPr marL="64664" marR="64664" marT="64664" marB="6466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83407358"/>
                  </a:ext>
                </a:extLst>
              </a:tr>
              <a:tr h="551026">
                <a:tc>
                  <a:txBody>
                    <a:bodyPr/>
                    <a:lstStyle/>
                    <a:p>
                      <a:pPr algn="just" fontAlgn="t"/>
                      <a:r>
                        <a:rPr lang="en-IN" sz="1900">
                          <a:solidFill>
                            <a:srgbClr val="333333"/>
                          </a:solidFill>
                          <a:effectLst/>
                          <a:latin typeface="inter-regular"/>
                        </a:rPr>
                        <a:t>Curry</a:t>
                      </a:r>
                    </a:p>
                  </a:txBody>
                  <a:tcPr marL="64664" marR="64664" marT="64664" marB="6466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900">
                          <a:solidFill>
                            <a:srgbClr val="333333"/>
                          </a:solidFill>
                          <a:effectLst/>
                          <a:latin typeface="inter-regular"/>
                        </a:rPr>
                        <a:t>Rye</a:t>
                      </a:r>
                    </a:p>
                  </a:txBody>
                  <a:tcPr marL="64664" marR="64664" marT="64664" marB="6466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279313587"/>
                  </a:ext>
                </a:extLst>
              </a:tr>
              <a:tr h="551026">
                <a:tc>
                  <a:txBody>
                    <a:bodyPr/>
                    <a:lstStyle/>
                    <a:p>
                      <a:pPr algn="just" fontAlgn="t"/>
                      <a:r>
                        <a:rPr lang="en-IN" sz="1900">
                          <a:solidFill>
                            <a:srgbClr val="333333"/>
                          </a:solidFill>
                          <a:effectLst/>
                          <a:latin typeface="inter-regular"/>
                        </a:rPr>
                        <a:t>Johnson</a:t>
                      </a:r>
                    </a:p>
                  </a:txBody>
                  <a:tcPr marL="64664" marR="64664" marT="64664" marB="6466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900">
                          <a:solidFill>
                            <a:srgbClr val="333333"/>
                          </a:solidFill>
                          <a:effectLst/>
                          <a:latin typeface="inter-regular"/>
                        </a:rPr>
                        <a:t>Brooklyn</a:t>
                      </a:r>
                    </a:p>
                  </a:txBody>
                  <a:tcPr marL="64664" marR="64664" marT="64664" marB="6466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699918907"/>
                  </a:ext>
                </a:extLst>
              </a:tr>
              <a:tr h="551026">
                <a:tc>
                  <a:txBody>
                    <a:bodyPr/>
                    <a:lstStyle/>
                    <a:p>
                      <a:pPr algn="just" fontAlgn="t"/>
                      <a:r>
                        <a:rPr lang="en-IN" sz="1900">
                          <a:solidFill>
                            <a:srgbClr val="333333"/>
                          </a:solidFill>
                          <a:effectLst/>
                          <a:latin typeface="inter-regular"/>
                        </a:rPr>
                        <a:t>Brooks</a:t>
                      </a:r>
                    </a:p>
                  </a:txBody>
                  <a:tcPr marL="64664" marR="64664" marT="64664" marB="6466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900" dirty="0">
                          <a:solidFill>
                            <a:srgbClr val="333333"/>
                          </a:solidFill>
                          <a:effectLst/>
                          <a:latin typeface="inter-regular"/>
                        </a:rPr>
                        <a:t>Brooklyn</a:t>
                      </a:r>
                    </a:p>
                  </a:txBody>
                  <a:tcPr marL="64664" marR="64664" marT="64664" marB="6466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976887495"/>
                  </a:ext>
                </a:extLst>
              </a:tr>
            </a:tbl>
          </a:graphicData>
        </a:graphic>
      </p:graphicFrame>
    </p:spTree>
    <p:extLst>
      <p:ext uri="{BB962C8B-B14F-4D97-AF65-F5344CB8AC3E}">
        <p14:creationId xmlns:p14="http://schemas.microsoft.com/office/powerpoint/2010/main" val="468060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BBB1A-3EA8-844D-86BB-16F7A246F524}"/>
              </a:ext>
            </a:extLst>
          </p:cNvPr>
          <p:cNvSpPr>
            <a:spLocks noGrp="1"/>
          </p:cNvSpPr>
          <p:nvPr>
            <p:ph type="ctrTitle"/>
          </p:nvPr>
        </p:nvSpPr>
        <p:spPr>
          <a:xfrm>
            <a:off x="5936574" y="1705356"/>
            <a:ext cx="6206197" cy="3447288"/>
          </a:xfrm>
        </p:spPr>
        <p:txBody>
          <a:bodyPr/>
          <a:lstStyle/>
          <a:p>
            <a:r>
              <a:rPr lang="en-US" b="1" dirty="0"/>
              <a:t>Session 1: </a:t>
            </a:r>
            <a:br>
              <a:rPr lang="en-US" b="1" dirty="0"/>
            </a:br>
            <a:r>
              <a:rPr lang="en-US" b="1" dirty="0"/>
              <a:t>Introduction to DBMS</a:t>
            </a:r>
          </a:p>
        </p:txBody>
      </p:sp>
    </p:spTree>
    <p:extLst>
      <p:ext uri="{BB962C8B-B14F-4D97-AF65-F5344CB8AC3E}">
        <p14:creationId xmlns:p14="http://schemas.microsoft.com/office/powerpoint/2010/main" val="26669596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0E3BF72-AB25-E8A3-B688-CF51A9CDE1F2}"/>
              </a:ext>
            </a:extLst>
          </p:cNvPr>
          <p:cNvSpPr txBox="1">
            <a:spLocks/>
          </p:cNvSpPr>
          <p:nvPr/>
        </p:nvSpPr>
        <p:spPr>
          <a:xfrm>
            <a:off x="838199" y="1666569"/>
            <a:ext cx="3910781" cy="2875934"/>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b="0" i="0" u="none" strike="noStrike" kern="1200" cap="none" spc="0" normalizeH="0" baseline="0" noProof="0" dirty="0">
                <a:ln>
                  <a:noFill/>
                </a:ln>
                <a:solidFill>
                  <a:sysClr val="windowText" lastClr="000000"/>
                </a:solidFill>
                <a:effectLst/>
                <a:uLnTx/>
                <a:uFillTx/>
                <a:latin typeface="erdana"/>
                <a:ea typeface="+mj-ea"/>
                <a:cs typeface="+mj-cs"/>
              </a:rPr>
              <a:t>3. Union Operation:</a:t>
            </a:r>
            <a:endParaRPr kumimoji="0" lang="en-IN" b="0" i="0" u="none" strike="noStrike" kern="1200" cap="none" spc="0" normalizeH="0" baseline="0" noProof="0" dirty="0">
              <a:ln>
                <a:noFill/>
              </a:ln>
              <a:solidFill>
                <a:sysClr val="windowText" lastClr="000000"/>
              </a:solidFill>
              <a:effectLst/>
              <a:uLnTx/>
              <a:uFillTx/>
              <a:latin typeface="Calibri Light" panose="020F0302020204030204"/>
              <a:ea typeface="+mj-ea"/>
              <a:cs typeface="+mj-cs"/>
            </a:endParaRPr>
          </a:p>
        </p:txBody>
      </p:sp>
      <p:graphicFrame>
        <p:nvGraphicFramePr>
          <p:cNvPr id="5" name="Content Placeholder 2">
            <a:extLst>
              <a:ext uri="{FF2B5EF4-FFF2-40B4-BE49-F238E27FC236}">
                <a16:creationId xmlns:a16="http://schemas.microsoft.com/office/drawing/2014/main" id="{14ABF092-86F7-775A-F979-A7C05E373C57}"/>
              </a:ext>
            </a:extLst>
          </p:cNvPr>
          <p:cNvGraphicFramePr>
            <a:graphicFrameLocks/>
          </p:cNvGraphicFramePr>
          <p:nvPr>
            <p:extLst>
              <p:ext uri="{D42A27DB-BD31-4B8C-83A1-F6EECF244321}">
                <p14:modId xmlns:p14="http://schemas.microsoft.com/office/powerpoint/2010/main" val="1090688081"/>
              </p:ext>
            </p:extLst>
          </p:nvPr>
        </p:nvGraphicFramePr>
        <p:xfrm>
          <a:off x="4200652" y="730249"/>
          <a:ext cx="7153147" cy="53848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52142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B852CD-077D-ABA9-E387-D0AF2B77949F}"/>
              </a:ext>
            </a:extLst>
          </p:cNvPr>
          <p:cNvSpPr>
            <a:spLocks noGrp="1"/>
          </p:cNvSpPr>
          <p:nvPr>
            <p:ph type="title"/>
          </p:nvPr>
        </p:nvSpPr>
        <p:spPr>
          <a:xfrm>
            <a:off x="838200" y="184805"/>
            <a:ext cx="10515600" cy="1505883"/>
          </a:xfrm>
        </p:spPr>
        <p:txBody>
          <a:bodyPr vert="horz" lIns="91440" tIns="45720" rIns="91440" bIns="45720" rtlCol="0" anchor="ctr">
            <a:normAutofit/>
          </a:bodyPr>
          <a:lstStyle/>
          <a:p>
            <a:pPr marL="0" marR="0" lvl="0" indent="0" fontAlgn="base">
              <a:spcAft>
                <a:spcPct val="0"/>
              </a:spcAft>
              <a:buClrTx/>
              <a:buSzTx/>
              <a:tabLst/>
            </a:pPr>
            <a:r>
              <a:rPr kumimoji="0" lang="en-US" altLang="en-US" sz="3600" b="0" i="0" u="none" strike="noStrike" kern="1200" cap="none" normalizeH="0" baseline="0" dirty="0">
                <a:ln>
                  <a:noFill/>
                </a:ln>
                <a:solidFill>
                  <a:schemeClr val="tx2"/>
                </a:solidFill>
                <a:effectLst/>
                <a:latin typeface="+mj-lt"/>
                <a:ea typeface="+mj-ea"/>
                <a:cs typeface="+mj-cs"/>
              </a:rPr>
              <a:t>Example:</a:t>
            </a:r>
          </a:p>
          <a:p>
            <a:pPr marL="0" marR="0" lvl="0" indent="0" fontAlgn="base">
              <a:spcAft>
                <a:spcPct val="0"/>
              </a:spcAft>
              <a:buClrTx/>
              <a:buSzTx/>
              <a:tabLst/>
            </a:pPr>
            <a:r>
              <a:rPr kumimoji="0" lang="en-US" altLang="en-US" sz="3600" b="1" i="0" u="none" strike="noStrike" kern="1200" cap="none" normalizeH="0" baseline="0" dirty="0">
                <a:ln>
                  <a:noFill/>
                </a:ln>
                <a:solidFill>
                  <a:schemeClr val="tx2"/>
                </a:solidFill>
                <a:effectLst/>
                <a:latin typeface="+mj-lt"/>
                <a:ea typeface="+mj-ea"/>
                <a:cs typeface="+mj-cs"/>
              </a:rPr>
              <a:t>DEPOSITOR RELATION</a:t>
            </a:r>
            <a:endParaRPr kumimoji="0" lang="en-US" altLang="en-US" sz="3600" b="0" i="0" u="none" strike="noStrike" kern="1200" cap="none" normalizeH="0" baseline="0" dirty="0">
              <a:ln>
                <a:noFill/>
              </a:ln>
              <a:solidFill>
                <a:schemeClr val="tx2"/>
              </a:solidFill>
              <a:effectLst/>
              <a:latin typeface="+mj-lt"/>
              <a:ea typeface="+mj-ea"/>
              <a:cs typeface="+mj-cs"/>
            </a:endParaRPr>
          </a:p>
        </p:txBody>
      </p:sp>
      <p:graphicFrame>
        <p:nvGraphicFramePr>
          <p:cNvPr id="3" name="Content Placeholder 3">
            <a:extLst>
              <a:ext uri="{FF2B5EF4-FFF2-40B4-BE49-F238E27FC236}">
                <a16:creationId xmlns:a16="http://schemas.microsoft.com/office/drawing/2014/main" id="{BEF0E81F-4475-39C4-0908-38D519A99792}"/>
              </a:ext>
            </a:extLst>
          </p:cNvPr>
          <p:cNvGraphicFramePr>
            <a:graphicFrameLocks noGrp="1"/>
          </p:cNvGraphicFramePr>
          <p:nvPr>
            <p:ph idx="1"/>
            <p:extLst>
              <p:ext uri="{D42A27DB-BD31-4B8C-83A1-F6EECF244321}">
                <p14:modId xmlns:p14="http://schemas.microsoft.com/office/powerpoint/2010/main" val="763510143"/>
              </p:ext>
            </p:extLst>
          </p:nvPr>
        </p:nvGraphicFramePr>
        <p:xfrm>
          <a:off x="991944" y="1845426"/>
          <a:ext cx="10205060" cy="4450304"/>
        </p:xfrm>
        <a:graphic>
          <a:graphicData uri="http://schemas.openxmlformats.org/drawingml/2006/table">
            <a:tbl>
              <a:tblPr firstRow="1" bandRow="1">
                <a:solidFill>
                  <a:schemeClr val="bg1"/>
                </a:solidFill>
              </a:tblPr>
              <a:tblGrid>
                <a:gridCol w="5605784">
                  <a:extLst>
                    <a:ext uri="{9D8B030D-6E8A-4147-A177-3AD203B41FA5}">
                      <a16:colId xmlns:a16="http://schemas.microsoft.com/office/drawing/2014/main" val="3400383622"/>
                    </a:ext>
                  </a:extLst>
                </a:gridCol>
                <a:gridCol w="4599276">
                  <a:extLst>
                    <a:ext uri="{9D8B030D-6E8A-4147-A177-3AD203B41FA5}">
                      <a16:colId xmlns:a16="http://schemas.microsoft.com/office/drawing/2014/main" val="682253776"/>
                    </a:ext>
                  </a:extLst>
                </a:gridCol>
              </a:tblGrid>
              <a:tr h="556288">
                <a:tc>
                  <a:txBody>
                    <a:bodyPr/>
                    <a:lstStyle/>
                    <a:p>
                      <a:pPr algn="l" fontAlgn="t"/>
                      <a:r>
                        <a:rPr lang="en-IN" sz="1800" b="0" cap="none" spc="0">
                          <a:solidFill>
                            <a:schemeClr val="bg1"/>
                          </a:solidFill>
                          <a:effectLst/>
                          <a:latin typeface="times new roman" panose="02020603050405020304" pitchFamily="18" charset="0"/>
                        </a:rPr>
                        <a:t>CUSTOMER_NAME</a:t>
                      </a:r>
                    </a:p>
                  </a:txBody>
                  <a:tcPr marL="152783" marR="176450" marT="117526" marB="117526"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38100" cmpd="sng">
                      <a:noFill/>
                    </a:lnB>
                    <a:solidFill>
                      <a:schemeClr val="tx1"/>
                    </a:solidFill>
                  </a:tcPr>
                </a:tc>
                <a:tc>
                  <a:txBody>
                    <a:bodyPr/>
                    <a:lstStyle/>
                    <a:p>
                      <a:pPr algn="l" fontAlgn="t"/>
                      <a:r>
                        <a:rPr lang="en-IN" sz="1800" b="0" cap="none" spc="0">
                          <a:solidFill>
                            <a:schemeClr val="bg1"/>
                          </a:solidFill>
                          <a:effectLst/>
                          <a:latin typeface="times new roman" panose="02020603050405020304" pitchFamily="18" charset="0"/>
                        </a:rPr>
                        <a:t>ACCOUNT_NO</a:t>
                      </a:r>
                    </a:p>
                  </a:txBody>
                  <a:tcPr marL="152783" marR="176450" marT="117526" marB="117526"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181281427"/>
                  </a:ext>
                </a:extLst>
              </a:tr>
              <a:tr h="556288">
                <a:tc>
                  <a:txBody>
                    <a:bodyPr/>
                    <a:lstStyle/>
                    <a:p>
                      <a:pPr algn="just" fontAlgn="t"/>
                      <a:r>
                        <a:rPr lang="en-IN" sz="1800" cap="none" spc="0">
                          <a:solidFill>
                            <a:schemeClr val="tx2"/>
                          </a:solidFill>
                          <a:effectLst/>
                          <a:latin typeface="inter-regular"/>
                        </a:rPr>
                        <a:t>Johnson</a:t>
                      </a:r>
                    </a:p>
                  </a:txBody>
                  <a:tcPr marL="152783" marR="117634" marT="117526" marB="117526">
                    <a:lnL w="19050" cap="flat" cmpd="sng" algn="ctr">
                      <a:solidFill>
                        <a:schemeClr val="tx1"/>
                      </a:solidFill>
                      <a:prstDash val="solid"/>
                    </a:lnL>
                    <a:lnR w="6350" cap="flat" cmpd="sng" algn="ctr">
                      <a:solidFill>
                        <a:schemeClr val="tx1">
                          <a:lumMod val="50000"/>
                          <a:lumOff val="50000"/>
                        </a:schemeClr>
                      </a:solidFill>
                      <a:prstDash val="solid"/>
                    </a:lnR>
                    <a:lnT w="38100" cmpd="sng">
                      <a:noFill/>
                    </a:lnT>
                    <a:lnB w="19050" cap="flat" cmpd="sng" algn="ctr">
                      <a:solidFill>
                        <a:schemeClr val="tx1"/>
                      </a:solidFill>
                      <a:prstDash val="solid"/>
                    </a:lnB>
                    <a:noFill/>
                  </a:tcPr>
                </a:tc>
                <a:tc>
                  <a:txBody>
                    <a:bodyPr/>
                    <a:lstStyle/>
                    <a:p>
                      <a:pPr algn="just" fontAlgn="t"/>
                      <a:r>
                        <a:rPr lang="en-IN" sz="1800" cap="none" spc="0">
                          <a:solidFill>
                            <a:schemeClr val="tx2"/>
                          </a:solidFill>
                          <a:effectLst/>
                          <a:latin typeface="inter-regular"/>
                        </a:rPr>
                        <a:t>A-101</a:t>
                      </a:r>
                    </a:p>
                  </a:txBody>
                  <a:tcPr marL="152783" marR="117634" marT="117526" marB="117526">
                    <a:lnL w="6350" cap="flat" cmpd="sng" algn="ctr">
                      <a:solidFill>
                        <a:schemeClr val="tx1">
                          <a:lumMod val="50000"/>
                          <a:lumOff val="50000"/>
                        </a:schemeClr>
                      </a:solidFill>
                      <a:prstDash val="solid"/>
                    </a:lnL>
                    <a:lnR w="19050" cap="flat" cmpd="sng" algn="ctr">
                      <a:solidFill>
                        <a:schemeClr val="tx1"/>
                      </a:solidFill>
                      <a:prstDash val="solid"/>
                    </a:lnR>
                    <a:lnT w="38100" cmpd="sng">
                      <a:noFill/>
                    </a:lnT>
                    <a:lnB w="19050" cap="flat" cmpd="sng" algn="ctr">
                      <a:solidFill>
                        <a:schemeClr val="tx1"/>
                      </a:solidFill>
                      <a:prstDash val="solid"/>
                    </a:lnB>
                    <a:noFill/>
                  </a:tcPr>
                </a:tc>
                <a:extLst>
                  <a:ext uri="{0D108BD9-81ED-4DB2-BD59-A6C34878D82A}">
                    <a16:rowId xmlns:a16="http://schemas.microsoft.com/office/drawing/2014/main" val="236748655"/>
                  </a:ext>
                </a:extLst>
              </a:tr>
              <a:tr h="556288">
                <a:tc>
                  <a:txBody>
                    <a:bodyPr/>
                    <a:lstStyle/>
                    <a:p>
                      <a:pPr algn="just" fontAlgn="t"/>
                      <a:r>
                        <a:rPr lang="en-IN" sz="1800" cap="none" spc="0">
                          <a:solidFill>
                            <a:schemeClr val="tx2"/>
                          </a:solidFill>
                          <a:effectLst/>
                          <a:latin typeface="inter-regular"/>
                        </a:rPr>
                        <a:t>Smith</a:t>
                      </a:r>
                    </a:p>
                  </a:txBody>
                  <a:tcPr marL="152783" marR="117634" marT="117526" marB="11752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algn="just" fontAlgn="t"/>
                      <a:r>
                        <a:rPr lang="en-IN" sz="1800" cap="none" spc="0">
                          <a:solidFill>
                            <a:schemeClr val="tx2"/>
                          </a:solidFill>
                          <a:effectLst/>
                          <a:latin typeface="inter-regular"/>
                        </a:rPr>
                        <a:t>A-121</a:t>
                      </a:r>
                    </a:p>
                  </a:txBody>
                  <a:tcPr marL="152783" marR="117634" marT="117526" marB="117526">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1147884576"/>
                  </a:ext>
                </a:extLst>
              </a:tr>
              <a:tr h="556288">
                <a:tc>
                  <a:txBody>
                    <a:bodyPr/>
                    <a:lstStyle/>
                    <a:p>
                      <a:pPr algn="just" fontAlgn="t"/>
                      <a:r>
                        <a:rPr lang="en-IN" sz="1800" cap="none" spc="0">
                          <a:solidFill>
                            <a:schemeClr val="tx2"/>
                          </a:solidFill>
                          <a:effectLst/>
                          <a:latin typeface="inter-regular"/>
                        </a:rPr>
                        <a:t>Mayes</a:t>
                      </a:r>
                    </a:p>
                  </a:txBody>
                  <a:tcPr marL="152783" marR="117634" marT="117526" marB="117526">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algn="just" fontAlgn="t"/>
                      <a:r>
                        <a:rPr lang="en-IN" sz="1800" cap="none" spc="0">
                          <a:solidFill>
                            <a:schemeClr val="tx2"/>
                          </a:solidFill>
                          <a:effectLst/>
                          <a:latin typeface="inter-regular"/>
                        </a:rPr>
                        <a:t>A-321</a:t>
                      </a:r>
                    </a:p>
                  </a:txBody>
                  <a:tcPr marL="152783" marR="117634" marT="117526" marB="117526">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1781675352"/>
                  </a:ext>
                </a:extLst>
              </a:tr>
              <a:tr h="556288">
                <a:tc>
                  <a:txBody>
                    <a:bodyPr/>
                    <a:lstStyle/>
                    <a:p>
                      <a:pPr algn="just" fontAlgn="t"/>
                      <a:r>
                        <a:rPr lang="en-IN" sz="1800" cap="none" spc="0">
                          <a:solidFill>
                            <a:schemeClr val="tx2"/>
                          </a:solidFill>
                          <a:effectLst/>
                          <a:latin typeface="inter-regular"/>
                        </a:rPr>
                        <a:t>Turner</a:t>
                      </a:r>
                    </a:p>
                  </a:txBody>
                  <a:tcPr marL="152783" marR="117634" marT="117526" marB="11752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algn="just" fontAlgn="t"/>
                      <a:r>
                        <a:rPr lang="en-IN" sz="1800" cap="none" spc="0">
                          <a:solidFill>
                            <a:schemeClr val="tx2"/>
                          </a:solidFill>
                          <a:effectLst/>
                          <a:latin typeface="inter-regular"/>
                        </a:rPr>
                        <a:t>A-176</a:t>
                      </a:r>
                    </a:p>
                  </a:txBody>
                  <a:tcPr marL="152783" marR="117634" marT="117526" marB="117526">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3520886622"/>
                  </a:ext>
                </a:extLst>
              </a:tr>
              <a:tr h="556288">
                <a:tc>
                  <a:txBody>
                    <a:bodyPr/>
                    <a:lstStyle/>
                    <a:p>
                      <a:pPr algn="just" fontAlgn="t"/>
                      <a:r>
                        <a:rPr lang="en-IN" sz="1800" cap="none" spc="0">
                          <a:solidFill>
                            <a:schemeClr val="tx2"/>
                          </a:solidFill>
                          <a:effectLst/>
                          <a:latin typeface="inter-regular"/>
                        </a:rPr>
                        <a:t>Johnson</a:t>
                      </a:r>
                    </a:p>
                  </a:txBody>
                  <a:tcPr marL="152783" marR="117634" marT="117526" marB="117526">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algn="just" fontAlgn="t"/>
                      <a:r>
                        <a:rPr lang="en-IN" sz="1800" cap="none" spc="0">
                          <a:solidFill>
                            <a:schemeClr val="tx2"/>
                          </a:solidFill>
                          <a:effectLst/>
                          <a:latin typeface="inter-regular"/>
                        </a:rPr>
                        <a:t>A-273</a:t>
                      </a:r>
                    </a:p>
                  </a:txBody>
                  <a:tcPr marL="152783" marR="117634" marT="117526" marB="117526">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2852211762"/>
                  </a:ext>
                </a:extLst>
              </a:tr>
              <a:tr h="556288">
                <a:tc>
                  <a:txBody>
                    <a:bodyPr/>
                    <a:lstStyle/>
                    <a:p>
                      <a:pPr algn="just" fontAlgn="t"/>
                      <a:r>
                        <a:rPr lang="en-IN" sz="1800" cap="none" spc="0">
                          <a:solidFill>
                            <a:schemeClr val="tx2"/>
                          </a:solidFill>
                          <a:effectLst/>
                          <a:latin typeface="inter-regular"/>
                        </a:rPr>
                        <a:t>Jones</a:t>
                      </a:r>
                    </a:p>
                  </a:txBody>
                  <a:tcPr marL="152783" marR="117634" marT="117526" marB="11752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algn="just" fontAlgn="t"/>
                      <a:r>
                        <a:rPr lang="en-IN" sz="1800" cap="none" spc="0">
                          <a:solidFill>
                            <a:schemeClr val="tx2"/>
                          </a:solidFill>
                          <a:effectLst/>
                          <a:latin typeface="inter-regular"/>
                        </a:rPr>
                        <a:t>A-472</a:t>
                      </a:r>
                    </a:p>
                  </a:txBody>
                  <a:tcPr marL="152783" marR="117634" marT="117526" marB="117526">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47559521"/>
                  </a:ext>
                </a:extLst>
              </a:tr>
              <a:tr h="556288">
                <a:tc>
                  <a:txBody>
                    <a:bodyPr/>
                    <a:lstStyle/>
                    <a:p>
                      <a:pPr algn="just" fontAlgn="t"/>
                      <a:r>
                        <a:rPr lang="en-IN" sz="1800" cap="none" spc="0">
                          <a:solidFill>
                            <a:schemeClr val="tx2"/>
                          </a:solidFill>
                          <a:effectLst/>
                          <a:latin typeface="inter-regular"/>
                        </a:rPr>
                        <a:t>Lindsay</a:t>
                      </a:r>
                    </a:p>
                  </a:txBody>
                  <a:tcPr marL="152783" marR="117634" marT="117526" marB="117526">
                    <a:lnL w="19050" cap="flat" cmpd="sng" algn="ctr">
                      <a:solidFill>
                        <a:schemeClr val="tx1"/>
                      </a:solidFill>
                      <a:prstDash val="solid"/>
                    </a:lnL>
                    <a:lnR w="6350" cap="flat" cmpd="sng" algn="ctr">
                      <a:solidFill>
                        <a:schemeClr val="tx1">
                          <a:lumMod val="50000"/>
                          <a:lumOff val="50000"/>
                        </a:schemeClr>
                      </a:solidFill>
                      <a:prstDash val="solid"/>
                    </a:lnR>
                    <a:lnT w="12700" cmpd="sng">
                      <a:noFill/>
                      <a:prstDash val="solid"/>
                    </a:lnT>
                    <a:lnB w="19050" cap="flat" cmpd="sng" algn="ctr">
                      <a:solidFill>
                        <a:schemeClr val="tx1"/>
                      </a:solidFill>
                      <a:prstDash val="solid"/>
                    </a:lnB>
                    <a:noFill/>
                  </a:tcPr>
                </a:tc>
                <a:tc>
                  <a:txBody>
                    <a:bodyPr/>
                    <a:lstStyle/>
                    <a:p>
                      <a:pPr algn="just" fontAlgn="t"/>
                      <a:r>
                        <a:rPr lang="en-IN" sz="1800" cap="none" spc="0" dirty="0">
                          <a:solidFill>
                            <a:schemeClr val="tx2"/>
                          </a:solidFill>
                          <a:effectLst/>
                          <a:latin typeface="inter-regular"/>
                        </a:rPr>
                        <a:t>A-284</a:t>
                      </a:r>
                    </a:p>
                  </a:txBody>
                  <a:tcPr marL="152783" marR="117634" marT="117526" marB="117526">
                    <a:lnL w="6350" cap="flat" cmpd="sng" algn="ctr">
                      <a:solidFill>
                        <a:schemeClr val="tx1">
                          <a:lumMod val="50000"/>
                          <a:lumOff val="50000"/>
                        </a:schemeClr>
                      </a:solidFill>
                      <a:prstDash val="solid"/>
                    </a:lnL>
                    <a:lnR w="19050" cap="flat" cmpd="sng" algn="ctr">
                      <a:solidFill>
                        <a:schemeClr val="tx1"/>
                      </a:solidFill>
                      <a:prstDash val="solid"/>
                    </a:lnR>
                    <a:lnT w="12700" cmpd="sng">
                      <a:noFill/>
                      <a:prstDash val="solid"/>
                    </a:lnT>
                    <a:lnB w="19050" cap="flat" cmpd="sng" algn="ctr">
                      <a:solidFill>
                        <a:schemeClr val="tx1"/>
                      </a:solidFill>
                      <a:prstDash val="solid"/>
                    </a:lnB>
                    <a:noFill/>
                  </a:tcPr>
                </a:tc>
                <a:extLst>
                  <a:ext uri="{0D108BD9-81ED-4DB2-BD59-A6C34878D82A}">
                    <a16:rowId xmlns:a16="http://schemas.microsoft.com/office/drawing/2014/main" val="3278084555"/>
                  </a:ext>
                </a:extLst>
              </a:tr>
            </a:tbl>
          </a:graphicData>
        </a:graphic>
      </p:graphicFrame>
    </p:spTree>
    <p:extLst>
      <p:ext uri="{BB962C8B-B14F-4D97-AF65-F5344CB8AC3E}">
        <p14:creationId xmlns:p14="http://schemas.microsoft.com/office/powerpoint/2010/main" val="1202874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45E33-2067-3F90-F5A9-849FBDC3B991}"/>
              </a:ext>
            </a:extLst>
          </p:cNvPr>
          <p:cNvSpPr>
            <a:spLocks noGrp="1"/>
          </p:cNvSpPr>
          <p:nvPr>
            <p:ph type="title"/>
          </p:nvPr>
        </p:nvSpPr>
        <p:spPr>
          <a:xfrm>
            <a:off x="838200" y="643467"/>
            <a:ext cx="4500716" cy="5571066"/>
          </a:xfrm>
        </p:spPr>
        <p:txBody>
          <a:bodyPr>
            <a:normAutofit/>
          </a:bodyPr>
          <a:lstStyle/>
          <a:p>
            <a:pPr marL="0" marR="0" lvl="0" indent="0" defTabSz="914400" rtl="0" eaLnBrk="0" fontAlgn="base" latinLnBrk="0" hangingPunct="0">
              <a:spcBef>
                <a:spcPct val="0"/>
              </a:spcBef>
              <a:spcAft>
                <a:spcPct val="0"/>
              </a:spcAft>
              <a:buClrTx/>
              <a:buSzTx/>
              <a:buFontTx/>
              <a:buNone/>
              <a:tabLst/>
            </a:pPr>
            <a:r>
              <a:rPr kumimoji="0" lang="en-US" altLang="en-US" sz="4000" b="1" i="0" u="none" strike="noStrike" cap="none" normalizeH="0" baseline="0" dirty="0">
                <a:ln>
                  <a:noFill/>
                </a:ln>
                <a:solidFill>
                  <a:schemeClr val="tx2"/>
                </a:solidFill>
                <a:effectLst/>
                <a:latin typeface="inter-bold"/>
              </a:rPr>
              <a:t>BORROW RELATION</a:t>
            </a:r>
            <a:endParaRPr kumimoji="0" lang="en-US" altLang="en-US" sz="4000" b="0" i="0" u="none" strike="noStrike" cap="none" normalizeH="0" baseline="0" dirty="0">
              <a:ln>
                <a:noFill/>
              </a:ln>
              <a:solidFill>
                <a:schemeClr val="tx2"/>
              </a:solidFill>
              <a:effectLst/>
              <a:latin typeface="Arial" panose="020B0604020202020204" pitchFamily="34" charset="0"/>
            </a:endParaRPr>
          </a:p>
        </p:txBody>
      </p:sp>
      <p:graphicFrame>
        <p:nvGraphicFramePr>
          <p:cNvPr id="3" name="Content Placeholder 3">
            <a:extLst>
              <a:ext uri="{FF2B5EF4-FFF2-40B4-BE49-F238E27FC236}">
                <a16:creationId xmlns:a16="http://schemas.microsoft.com/office/drawing/2014/main" id="{1EB69CE8-AC6F-8FF2-02C1-43A02B068181}"/>
              </a:ext>
            </a:extLst>
          </p:cNvPr>
          <p:cNvGraphicFramePr>
            <a:graphicFrameLocks noGrp="1"/>
          </p:cNvGraphicFramePr>
          <p:nvPr>
            <p:ph idx="1"/>
            <p:extLst>
              <p:ext uri="{D42A27DB-BD31-4B8C-83A1-F6EECF244321}">
                <p14:modId xmlns:p14="http://schemas.microsoft.com/office/powerpoint/2010/main" val="2988048926"/>
              </p:ext>
            </p:extLst>
          </p:nvPr>
        </p:nvGraphicFramePr>
        <p:xfrm>
          <a:off x="5446512" y="653693"/>
          <a:ext cx="5884741" cy="5560841"/>
        </p:xfrm>
        <a:graphic>
          <a:graphicData uri="http://schemas.openxmlformats.org/drawingml/2006/table">
            <a:tbl>
              <a:tblPr firstRow="1" bandRow="1"/>
              <a:tblGrid>
                <a:gridCol w="3693998">
                  <a:extLst>
                    <a:ext uri="{9D8B030D-6E8A-4147-A177-3AD203B41FA5}">
                      <a16:colId xmlns:a16="http://schemas.microsoft.com/office/drawing/2014/main" val="853552470"/>
                    </a:ext>
                  </a:extLst>
                </a:gridCol>
                <a:gridCol w="2190743">
                  <a:extLst>
                    <a:ext uri="{9D8B030D-6E8A-4147-A177-3AD203B41FA5}">
                      <a16:colId xmlns:a16="http://schemas.microsoft.com/office/drawing/2014/main" val="1049280232"/>
                    </a:ext>
                  </a:extLst>
                </a:gridCol>
              </a:tblGrid>
              <a:tr h="779288">
                <a:tc>
                  <a:txBody>
                    <a:bodyPr/>
                    <a:lstStyle/>
                    <a:p>
                      <a:pPr algn="l" fontAlgn="t"/>
                      <a:r>
                        <a:rPr lang="en-IN" sz="2800" dirty="0">
                          <a:solidFill>
                            <a:srgbClr val="000000"/>
                          </a:solidFill>
                          <a:effectLst/>
                          <a:latin typeface="times new roman" panose="02020603050405020304" pitchFamily="18" charset="0"/>
                        </a:rPr>
                        <a:t>CUSTOMER_NAME</a:t>
                      </a:r>
                    </a:p>
                  </a:txBody>
                  <a:tcPr marL="144312" marR="144312" marT="144312" marB="144312">
                    <a:lnL w="7620" cap="flat" cmpd="sng" algn="ctr">
                      <a:solidFill>
                        <a:srgbClr val="707733"/>
                      </a:solidFill>
                      <a:prstDash val="solid"/>
                      <a:round/>
                      <a:headEnd type="none" w="med" len="med"/>
                      <a:tailEnd type="none" w="med" len="med"/>
                    </a:lnL>
                    <a:lnR w="7620" cap="flat" cmpd="sng" algn="ctr">
                      <a:solidFill>
                        <a:srgbClr val="707733"/>
                      </a:solidFill>
                      <a:prstDash val="solid"/>
                      <a:round/>
                      <a:headEnd type="none" w="med" len="med"/>
                      <a:tailEnd type="none" w="med" len="med"/>
                    </a:lnR>
                    <a:lnT w="7620" cap="flat" cmpd="sng" algn="ctr">
                      <a:solidFill>
                        <a:srgbClr val="707733"/>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tc>
                  <a:txBody>
                    <a:bodyPr/>
                    <a:lstStyle/>
                    <a:p>
                      <a:pPr algn="l" fontAlgn="t"/>
                      <a:r>
                        <a:rPr lang="en-IN" sz="2800" dirty="0">
                          <a:solidFill>
                            <a:srgbClr val="000000"/>
                          </a:solidFill>
                          <a:effectLst/>
                          <a:latin typeface="times new roman" panose="02020603050405020304" pitchFamily="18" charset="0"/>
                        </a:rPr>
                        <a:t>LOAN_NO</a:t>
                      </a:r>
                    </a:p>
                  </a:txBody>
                  <a:tcPr marL="144312" marR="144312" marT="144312" marB="144312">
                    <a:lnL w="7620" cap="flat" cmpd="sng" algn="ctr">
                      <a:solidFill>
                        <a:srgbClr val="707733"/>
                      </a:solidFill>
                      <a:prstDash val="solid"/>
                      <a:round/>
                      <a:headEnd type="none" w="med" len="med"/>
                      <a:tailEnd type="none" w="med" len="med"/>
                    </a:lnL>
                    <a:lnR w="7620" cap="flat" cmpd="sng" algn="ctr">
                      <a:solidFill>
                        <a:srgbClr val="707733"/>
                      </a:solidFill>
                      <a:prstDash val="solid"/>
                      <a:round/>
                      <a:headEnd type="none" w="med" len="med"/>
                      <a:tailEnd type="none" w="med" len="med"/>
                    </a:lnR>
                    <a:lnT w="7620" cap="flat" cmpd="sng" algn="ctr">
                      <a:solidFill>
                        <a:srgbClr val="707733"/>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extLst>
                  <a:ext uri="{0D108BD9-81ED-4DB2-BD59-A6C34878D82A}">
                    <a16:rowId xmlns:a16="http://schemas.microsoft.com/office/drawing/2014/main" val="1180068190"/>
                  </a:ext>
                </a:extLst>
              </a:tr>
              <a:tr h="683079">
                <a:tc>
                  <a:txBody>
                    <a:bodyPr/>
                    <a:lstStyle/>
                    <a:p>
                      <a:pPr algn="just" fontAlgn="t"/>
                      <a:r>
                        <a:rPr lang="en-IN" sz="2800">
                          <a:solidFill>
                            <a:srgbClr val="333333"/>
                          </a:solidFill>
                          <a:effectLst/>
                          <a:latin typeface="inter-regular"/>
                        </a:rPr>
                        <a:t>Jones</a:t>
                      </a:r>
                    </a:p>
                  </a:txBody>
                  <a:tcPr marL="96208" marR="96208" marT="96208" marB="9620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800">
                          <a:solidFill>
                            <a:srgbClr val="333333"/>
                          </a:solidFill>
                          <a:effectLst/>
                          <a:latin typeface="inter-regular"/>
                        </a:rPr>
                        <a:t>L-17</a:t>
                      </a:r>
                    </a:p>
                  </a:txBody>
                  <a:tcPr marL="96208" marR="96208" marT="96208" marB="9620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42994871"/>
                  </a:ext>
                </a:extLst>
              </a:tr>
              <a:tr h="683079">
                <a:tc>
                  <a:txBody>
                    <a:bodyPr/>
                    <a:lstStyle/>
                    <a:p>
                      <a:pPr algn="just" fontAlgn="t"/>
                      <a:r>
                        <a:rPr lang="en-IN" sz="2800">
                          <a:solidFill>
                            <a:srgbClr val="333333"/>
                          </a:solidFill>
                          <a:effectLst/>
                          <a:latin typeface="inter-regular"/>
                        </a:rPr>
                        <a:t>Smith</a:t>
                      </a:r>
                    </a:p>
                  </a:txBody>
                  <a:tcPr marL="96208" marR="96208" marT="96208" marB="9620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800">
                          <a:solidFill>
                            <a:srgbClr val="333333"/>
                          </a:solidFill>
                          <a:effectLst/>
                          <a:latin typeface="inter-regular"/>
                        </a:rPr>
                        <a:t>L-23</a:t>
                      </a:r>
                    </a:p>
                  </a:txBody>
                  <a:tcPr marL="96208" marR="96208" marT="96208" marB="9620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743107352"/>
                  </a:ext>
                </a:extLst>
              </a:tr>
              <a:tr h="683079">
                <a:tc>
                  <a:txBody>
                    <a:bodyPr/>
                    <a:lstStyle/>
                    <a:p>
                      <a:pPr algn="just" fontAlgn="t"/>
                      <a:r>
                        <a:rPr lang="en-IN" sz="2800">
                          <a:solidFill>
                            <a:srgbClr val="333333"/>
                          </a:solidFill>
                          <a:effectLst/>
                          <a:latin typeface="inter-regular"/>
                        </a:rPr>
                        <a:t>Hayes</a:t>
                      </a:r>
                    </a:p>
                  </a:txBody>
                  <a:tcPr marL="96208" marR="96208" marT="96208" marB="9620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800">
                          <a:solidFill>
                            <a:srgbClr val="333333"/>
                          </a:solidFill>
                          <a:effectLst/>
                          <a:latin typeface="inter-regular"/>
                        </a:rPr>
                        <a:t>L-15</a:t>
                      </a:r>
                    </a:p>
                  </a:txBody>
                  <a:tcPr marL="96208" marR="96208" marT="96208" marB="9620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350954223"/>
                  </a:ext>
                </a:extLst>
              </a:tr>
              <a:tr h="683079">
                <a:tc>
                  <a:txBody>
                    <a:bodyPr/>
                    <a:lstStyle/>
                    <a:p>
                      <a:pPr algn="just" fontAlgn="t"/>
                      <a:r>
                        <a:rPr lang="en-IN" sz="2800">
                          <a:solidFill>
                            <a:srgbClr val="333333"/>
                          </a:solidFill>
                          <a:effectLst/>
                          <a:latin typeface="inter-regular"/>
                        </a:rPr>
                        <a:t>Jackson</a:t>
                      </a:r>
                    </a:p>
                  </a:txBody>
                  <a:tcPr marL="96208" marR="96208" marT="96208" marB="9620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800">
                          <a:solidFill>
                            <a:srgbClr val="333333"/>
                          </a:solidFill>
                          <a:effectLst/>
                          <a:latin typeface="inter-regular"/>
                        </a:rPr>
                        <a:t>L-14</a:t>
                      </a:r>
                    </a:p>
                  </a:txBody>
                  <a:tcPr marL="96208" marR="96208" marT="96208" marB="9620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439006801"/>
                  </a:ext>
                </a:extLst>
              </a:tr>
              <a:tr h="683079">
                <a:tc>
                  <a:txBody>
                    <a:bodyPr/>
                    <a:lstStyle/>
                    <a:p>
                      <a:pPr algn="just" fontAlgn="t"/>
                      <a:r>
                        <a:rPr lang="en-IN" sz="2800">
                          <a:solidFill>
                            <a:srgbClr val="333333"/>
                          </a:solidFill>
                          <a:effectLst/>
                          <a:latin typeface="inter-regular"/>
                        </a:rPr>
                        <a:t>Curry</a:t>
                      </a:r>
                    </a:p>
                  </a:txBody>
                  <a:tcPr marL="96208" marR="96208" marT="96208" marB="9620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800">
                          <a:solidFill>
                            <a:srgbClr val="333333"/>
                          </a:solidFill>
                          <a:effectLst/>
                          <a:latin typeface="inter-regular"/>
                        </a:rPr>
                        <a:t>L-93</a:t>
                      </a:r>
                    </a:p>
                  </a:txBody>
                  <a:tcPr marL="96208" marR="96208" marT="96208" marB="9620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61365875"/>
                  </a:ext>
                </a:extLst>
              </a:tr>
              <a:tr h="683079">
                <a:tc>
                  <a:txBody>
                    <a:bodyPr/>
                    <a:lstStyle/>
                    <a:p>
                      <a:pPr algn="just" fontAlgn="t"/>
                      <a:r>
                        <a:rPr lang="en-IN" sz="2800">
                          <a:solidFill>
                            <a:srgbClr val="333333"/>
                          </a:solidFill>
                          <a:effectLst/>
                          <a:latin typeface="inter-regular"/>
                        </a:rPr>
                        <a:t>Smith</a:t>
                      </a:r>
                    </a:p>
                  </a:txBody>
                  <a:tcPr marL="96208" marR="96208" marT="96208" marB="9620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800">
                          <a:solidFill>
                            <a:srgbClr val="333333"/>
                          </a:solidFill>
                          <a:effectLst/>
                          <a:latin typeface="inter-regular"/>
                        </a:rPr>
                        <a:t>L-11</a:t>
                      </a:r>
                    </a:p>
                  </a:txBody>
                  <a:tcPr marL="96208" marR="96208" marT="96208" marB="9620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346813856"/>
                  </a:ext>
                </a:extLst>
              </a:tr>
              <a:tr h="683079">
                <a:tc>
                  <a:txBody>
                    <a:bodyPr/>
                    <a:lstStyle/>
                    <a:p>
                      <a:pPr algn="just" fontAlgn="t"/>
                      <a:r>
                        <a:rPr lang="en-IN" sz="2800">
                          <a:solidFill>
                            <a:srgbClr val="333333"/>
                          </a:solidFill>
                          <a:effectLst/>
                          <a:latin typeface="inter-regular"/>
                        </a:rPr>
                        <a:t>Williams</a:t>
                      </a:r>
                    </a:p>
                  </a:txBody>
                  <a:tcPr marL="96208" marR="96208" marT="96208" marB="9620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800" dirty="0">
                          <a:solidFill>
                            <a:srgbClr val="333333"/>
                          </a:solidFill>
                          <a:effectLst/>
                          <a:latin typeface="inter-regular"/>
                        </a:rPr>
                        <a:t>L-17</a:t>
                      </a:r>
                    </a:p>
                  </a:txBody>
                  <a:tcPr marL="96208" marR="96208" marT="96208" marB="9620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616909310"/>
                  </a:ext>
                </a:extLst>
              </a:tr>
            </a:tbl>
          </a:graphicData>
        </a:graphic>
      </p:graphicFrame>
    </p:spTree>
    <p:extLst>
      <p:ext uri="{BB962C8B-B14F-4D97-AF65-F5344CB8AC3E}">
        <p14:creationId xmlns:p14="http://schemas.microsoft.com/office/powerpoint/2010/main" val="34434749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6EAA0-8D6B-A02F-FBE6-A29984680CB9}"/>
              </a:ext>
            </a:extLst>
          </p:cNvPr>
          <p:cNvSpPr>
            <a:spLocks noGrp="1"/>
          </p:cNvSpPr>
          <p:nvPr>
            <p:ph type="title"/>
          </p:nvPr>
        </p:nvSpPr>
        <p:spPr>
          <a:xfrm>
            <a:off x="630936" y="630936"/>
            <a:ext cx="3599688" cy="1463040"/>
          </a:xfrm>
        </p:spPr>
        <p:txBody>
          <a:bodyPr vert="horz" lIns="91440" tIns="45720" rIns="91440" bIns="45720" rtlCol="0" anchor="ctr">
            <a:normAutofit/>
          </a:bodyPr>
          <a:lstStyle/>
          <a:p>
            <a:r>
              <a:rPr kumimoji="0" lang="en-US" altLang="en-US" sz="4800" b="1" i="0" u="none" strike="noStrike" cap="none" normalizeH="0" baseline="0" dirty="0">
                <a:ln>
                  <a:noFill/>
                </a:ln>
                <a:solidFill>
                  <a:schemeClr val="tx2"/>
                </a:solidFill>
                <a:effectLst/>
                <a:latin typeface="+mn-lt"/>
              </a:rPr>
              <a:t>Input:</a:t>
            </a:r>
            <a:br>
              <a:rPr kumimoji="0" lang="en-US" altLang="en-US" sz="4800" b="0" i="0" u="none" strike="noStrike" cap="none" normalizeH="0" baseline="0" dirty="0">
                <a:ln>
                  <a:noFill/>
                </a:ln>
                <a:solidFill>
                  <a:schemeClr val="tx2"/>
                </a:solidFill>
                <a:effectLst/>
                <a:latin typeface="+mn-lt"/>
              </a:rPr>
            </a:br>
            <a:endParaRPr lang="en-US" sz="4800" kern="1200" dirty="0">
              <a:solidFill>
                <a:schemeClr val="tx2"/>
              </a:solidFill>
            </a:endParaRPr>
          </a:p>
        </p:txBody>
      </p:sp>
      <p:sp>
        <p:nvSpPr>
          <p:cNvPr id="3" name="Rectangle 1">
            <a:extLst>
              <a:ext uri="{FF2B5EF4-FFF2-40B4-BE49-F238E27FC236}">
                <a16:creationId xmlns:a16="http://schemas.microsoft.com/office/drawing/2014/main" id="{34767492-02A7-11D9-B150-5242039BA1BC}"/>
              </a:ext>
            </a:extLst>
          </p:cNvPr>
          <p:cNvSpPr>
            <a:spLocks noChangeArrowheads="1"/>
          </p:cNvSpPr>
          <p:nvPr/>
        </p:nvSpPr>
        <p:spPr bwMode="auto">
          <a:xfrm>
            <a:off x="4474462" y="630936"/>
            <a:ext cx="7074409" cy="1463040"/>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sz="2200" b="0" i="0" u="none" strike="noStrike" cap="none" normalizeH="0" baseline="0" dirty="0">
                <a:ln>
                  <a:noFill/>
                </a:ln>
                <a:solidFill>
                  <a:schemeClr val="tx2"/>
                </a:solidFill>
                <a:effectLst/>
                <a:latin typeface="+mn-lt"/>
              </a:rPr>
              <a:t>∏ CUSTOMER_NAME (BORROW) ∪ ∏ CUSTOMER_NAME (DEPOSITOR)  </a:t>
            </a: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sz="2200" b="1" i="0" u="none" strike="noStrike" cap="none" normalizeH="0" baseline="0" dirty="0">
                <a:ln>
                  <a:noFill/>
                </a:ln>
                <a:solidFill>
                  <a:schemeClr val="tx2"/>
                </a:solidFill>
                <a:effectLst/>
                <a:latin typeface="+mn-lt"/>
              </a:rPr>
              <a:t>Output:</a:t>
            </a:r>
            <a:endParaRPr kumimoji="0" lang="en-US" altLang="en-US" sz="2200" b="0" i="0" u="none" strike="noStrike" cap="none" normalizeH="0" baseline="0" dirty="0">
              <a:ln>
                <a:noFill/>
              </a:ln>
              <a:solidFill>
                <a:schemeClr val="tx2"/>
              </a:solidFill>
              <a:effectLst/>
              <a:latin typeface="+mn-lt"/>
            </a:endParaRPr>
          </a:p>
        </p:txBody>
      </p:sp>
      <p:graphicFrame>
        <p:nvGraphicFramePr>
          <p:cNvPr id="4" name="Content Placeholder 3">
            <a:extLst>
              <a:ext uri="{FF2B5EF4-FFF2-40B4-BE49-F238E27FC236}">
                <a16:creationId xmlns:a16="http://schemas.microsoft.com/office/drawing/2014/main" id="{69C75CF1-4285-C741-384F-E0C8692CE62B}"/>
              </a:ext>
            </a:extLst>
          </p:cNvPr>
          <p:cNvGraphicFramePr>
            <a:graphicFrameLocks noGrp="1"/>
          </p:cNvGraphicFramePr>
          <p:nvPr>
            <p:ph idx="1"/>
            <p:extLst>
              <p:ext uri="{D42A27DB-BD31-4B8C-83A1-F6EECF244321}">
                <p14:modId xmlns:p14="http://schemas.microsoft.com/office/powerpoint/2010/main" val="2190958820"/>
              </p:ext>
            </p:extLst>
          </p:nvPr>
        </p:nvGraphicFramePr>
        <p:xfrm>
          <a:off x="2062264" y="2197510"/>
          <a:ext cx="7451387" cy="4399324"/>
        </p:xfrm>
        <a:graphic>
          <a:graphicData uri="http://schemas.openxmlformats.org/drawingml/2006/table">
            <a:tbl>
              <a:tblPr firstRow="1" bandRow="1"/>
              <a:tblGrid>
                <a:gridCol w="7451387">
                  <a:extLst>
                    <a:ext uri="{9D8B030D-6E8A-4147-A177-3AD203B41FA5}">
                      <a16:colId xmlns:a16="http://schemas.microsoft.com/office/drawing/2014/main" val="201073533"/>
                    </a:ext>
                  </a:extLst>
                </a:gridCol>
              </a:tblGrid>
              <a:tr h="445164">
                <a:tc>
                  <a:txBody>
                    <a:bodyPr/>
                    <a:lstStyle/>
                    <a:p>
                      <a:pPr algn="l" fontAlgn="t"/>
                      <a:r>
                        <a:rPr lang="en-IN" sz="1600" dirty="0">
                          <a:solidFill>
                            <a:srgbClr val="000000"/>
                          </a:solidFill>
                          <a:effectLst/>
                          <a:latin typeface="times new roman" panose="02020603050405020304" pitchFamily="18" charset="0"/>
                        </a:rPr>
                        <a:t>CUSTOMER_NAME</a:t>
                      </a:r>
                    </a:p>
                  </a:txBody>
                  <a:tcPr marL="61487" marR="61487" marT="61487" marB="61487">
                    <a:lnL w="7620" cap="flat" cmpd="sng" algn="ctr">
                      <a:solidFill>
                        <a:srgbClr val="102DF8"/>
                      </a:solidFill>
                      <a:prstDash val="solid"/>
                      <a:round/>
                      <a:headEnd type="none" w="med" len="med"/>
                      <a:tailEnd type="none" w="med" len="med"/>
                    </a:lnL>
                    <a:lnR w="7620" cap="flat" cmpd="sng" algn="ctr">
                      <a:solidFill>
                        <a:srgbClr val="102DF8"/>
                      </a:solidFill>
                      <a:prstDash val="solid"/>
                      <a:round/>
                      <a:headEnd type="none" w="med" len="med"/>
                      <a:tailEnd type="none" w="med" len="med"/>
                    </a:lnR>
                    <a:lnT w="7620" cap="flat" cmpd="sng" algn="ctr">
                      <a:solidFill>
                        <a:srgbClr val="102DF8"/>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extLst>
                  <a:ext uri="{0D108BD9-81ED-4DB2-BD59-A6C34878D82A}">
                    <a16:rowId xmlns:a16="http://schemas.microsoft.com/office/drawing/2014/main" val="1495839511"/>
                  </a:ext>
                </a:extLst>
              </a:tr>
              <a:tr h="395416">
                <a:tc>
                  <a:txBody>
                    <a:bodyPr/>
                    <a:lstStyle/>
                    <a:p>
                      <a:pPr algn="just" fontAlgn="t"/>
                      <a:r>
                        <a:rPr lang="en-IN" sz="1600">
                          <a:solidFill>
                            <a:srgbClr val="333333"/>
                          </a:solidFill>
                          <a:effectLst/>
                          <a:latin typeface="inter-regular"/>
                        </a:rPr>
                        <a:t>Johnson</a:t>
                      </a:r>
                    </a:p>
                  </a:txBody>
                  <a:tcPr marL="40991" marR="40991" marT="40991" marB="4099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476682937"/>
                  </a:ext>
                </a:extLst>
              </a:tr>
              <a:tr h="395416">
                <a:tc>
                  <a:txBody>
                    <a:bodyPr/>
                    <a:lstStyle/>
                    <a:p>
                      <a:pPr algn="just" fontAlgn="t"/>
                      <a:r>
                        <a:rPr lang="en-IN" sz="1600">
                          <a:solidFill>
                            <a:srgbClr val="333333"/>
                          </a:solidFill>
                          <a:effectLst/>
                          <a:latin typeface="inter-regular"/>
                        </a:rPr>
                        <a:t>Smith</a:t>
                      </a:r>
                    </a:p>
                  </a:txBody>
                  <a:tcPr marL="40991" marR="40991" marT="40991" marB="4099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850606886"/>
                  </a:ext>
                </a:extLst>
              </a:tr>
              <a:tr h="395416">
                <a:tc>
                  <a:txBody>
                    <a:bodyPr/>
                    <a:lstStyle/>
                    <a:p>
                      <a:pPr algn="just" fontAlgn="t"/>
                      <a:r>
                        <a:rPr lang="en-IN" sz="1600">
                          <a:solidFill>
                            <a:srgbClr val="333333"/>
                          </a:solidFill>
                          <a:effectLst/>
                          <a:latin typeface="inter-regular"/>
                        </a:rPr>
                        <a:t>Hayes</a:t>
                      </a:r>
                    </a:p>
                  </a:txBody>
                  <a:tcPr marL="40991" marR="40991" marT="40991" marB="4099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66334696"/>
                  </a:ext>
                </a:extLst>
              </a:tr>
              <a:tr h="395416">
                <a:tc>
                  <a:txBody>
                    <a:bodyPr/>
                    <a:lstStyle/>
                    <a:p>
                      <a:pPr algn="just" fontAlgn="t"/>
                      <a:r>
                        <a:rPr lang="en-IN" sz="1600" dirty="0">
                          <a:solidFill>
                            <a:srgbClr val="333333"/>
                          </a:solidFill>
                          <a:effectLst/>
                          <a:latin typeface="inter-regular"/>
                        </a:rPr>
                        <a:t>Turner</a:t>
                      </a:r>
                    </a:p>
                  </a:txBody>
                  <a:tcPr marL="40991" marR="40991" marT="40991" marB="4099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35166963"/>
                  </a:ext>
                </a:extLst>
              </a:tr>
              <a:tr h="395416">
                <a:tc>
                  <a:txBody>
                    <a:bodyPr/>
                    <a:lstStyle/>
                    <a:p>
                      <a:pPr algn="just" fontAlgn="t"/>
                      <a:r>
                        <a:rPr lang="en-IN" sz="1600">
                          <a:solidFill>
                            <a:srgbClr val="333333"/>
                          </a:solidFill>
                          <a:effectLst/>
                          <a:latin typeface="inter-regular"/>
                        </a:rPr>
                        <a:t>Jones</a:t>
                      </a:r>
                    </a:p>
                  </a:txBody>
                  <a:tcPr marL="40991" marR="40991" marT="40991" marB="4099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952889359"/>
                  </a:ext>
                </a:extLst>
              </a:tr>
              <a:tr h="395416">
                <a:tc>
                  <a:txBody>
                    <a:bodyPr/>
                    <a:lstStyle/>
                    <a:p>
                      <a:pPr algn="just" fontAlgn="t"/>
                      <a:r>
                        <a:rPr lang="en-IN" sz="1600">
                          <a:solidFill>
                            <a:srgbClr val="333333"/>
                          </a:solidFill>
                          <a:effectLst/>
                          <a:latin typeface="inter-regular"/>
                        </a:rPr>
                        <a:t>Lindsay</a:t>
                      </a:r>
                    </a:p>
                  </a:txBody>
                  <a:tcPr marL="40991" marR="40991" marT="40991" marB="4099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508144882"/>
                  </a:ext>
                </a:extLst>
              </a:tr>
              <a:tr h="395416">
                <a:tc>
                  <a:txBody>
                    <a:bodyPr/>
                    <a:lstStyle/>
                    <a:p>
                      <a:pPr algn="just" fontAlgn="t"/>
                      <a:r>
                        <a:rPr lang="en-IN" sz="1600">
                          <a:solidFill>
                            <a:srgbClr val="333333"/>
                          </a:solidFill>
                          <a:effectLst/>
                          <a:latin typeface="inter-regular"/>
                        </a:rPr>
                        <a:t>Jackson</a:t>
                      </a:r>
                    </a:p>
                  </a:txBody>
                  <a:tcPr marL="40991" marR="40991" marT="40991" marB="4099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214859633"/>
                  </a:ext>
                </a:extLst>
              </a:tr>
              <a:tr h="395416">
                <a:tc>
                  <a:txBody>
                    <a:bodyPr/>
                    <a:lstStyle/>
                    <a:p>
                      <a:pPr algn="just" fontAlgn="t"/>
                      <a:r>
                        <a:rPr lang="en-IN" sz="1600">
                          <a:solidFill>
                            <a:srgbClr val="333333"/>
                          </a:solidFill>
                          <a:effectLst/>
                          <a:latin typeface="inter-regular"/>
                        </a:rPr>
                        <a:t>Curry</a:t>
                      </a:r>
                    </a:p>
                  </a:txBody>
                  <a:tcPr marL="40991" marR="40991" marT="40991" marB="4099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894137749"/>
                  </a:ext>
                </a:extLst>
              </a:tr>
              <a:tr h="395416">
                <a:tc>
                  <a:txBody>
                    <a:bodyPr/>
                    <a:lstStyle/>
                    <a:p>
                      <a:pPr algn="just" fontAlgn="t"/>
                      <a:r>
                        <a:rPr lang="en-IN" sz="1600">
                          <a:solidFill>
                            <a:srgbClr val="333333"/>
                          </a:solidFill>
                          <a:effectLst/>
                          <a:latin typeface="inter-regular"/>
                        </a:rPr>
                        <a:t>Williams</a:t>
                      </a:r>
                    </a:p>
                  </a:txBody>
                  <a:tcPr marL="40991" marR="40991" marT="40991" marB="4099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216924782"/>
                  </a:ext>
                </a:extLst>
              </a:tr>
              <a:tr h="395416">
                <a:tc>
                  <a:txBody>
                    <a:bodyPr/>
                    <a:lstStyle/>
                    <a:p>
                      <a:pPr algn="just" fontAlgn="t"/>
                      <a:r>
                        <a:rPr lang="en-IN" sz="1600" dirty="0">
                          <a:solidFill>
                            <a:srgbClr val="333333"/>
                          </a:solidFill>
                          <a:effectLst/>
                          <a:latin typeface="inter-regular"/>
                        </a:rPr>
                        <a:t>Mayes</a:t>
                      </a:r>
                    </a:p>
                  </a:txBody>
                  <a:tcPr marL="40991" marR="40991" marT="40991" marB="4099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776820219"/>
                  </a:ext>
                </a:extLst>
              </a:tr>
            </a:tbl>
          </a:graphicData>
        </a:graphic>
      </p:graphicFrame>
    </p:spTree>
    <p:extLst>
      <p:ext uri="{BB962C8B-B14F-4D97-AF65-F5344CB8AC3E}">
        <p14:creationId xmlns:p14="http://schemas.microsoft.com/office/powerpoint/2010/main" val="41584984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1075200-AA9E-A5BD-7F8C-D90FA66FA0E1}"/>
              </a:ext>
            </a:extLst>
          </p:cNvPr>
          <p:cNvSpPr txBox="1">
            <a:spLocks/>
          </p:cNvSpPr>
          <p:nvPr/>
        </p:nvSpPr>
        <p:spPr>
          <a:xfrm>
            <a:off x="838200" y="557188"/>
            <a:ext cx="10515600" cy="113349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IN" sz="5200" b="0" i="0" u="none" strike="noStrike" kern="1200" cap="none" spc="0" normalizeH="0" baseline="0" noProof="0">
                <a:ln>
                  <a:noFill/>
                </a:ln>
                <a:solidFill>
                  <a:sysClr val="windowText" lastClr="000000"/>
                </a:solidFill>
                <a:effectLst/>
                <a:uLnTx/>
                <a:uFillTx/>
                <a:latin typeface="erdana"/>
                <a:ea typeface="+mj-ea"/>
                <a:cs typeface="+mj-cs"/>
              </a:rPr>
              <a:t>4. Set Intersection:</a:t>
            </a:r>
            <a:endParaRPr kumimoji="0" lang="en-IN" sz="5200" b="0" i="0" u="none" strike="noStrike" kern="1200" cap="none" spc="0" normalizeH="0" baseline="0" noProof="0" dirty="0">
              <a:ln>
                <a:noFill/>
              </a:ln>
              <a:solidFill>
                <a:sysClr val="windowText" lastClr="000000"/>
              </a:solidFill>
              <a:effectLst/>
              <a:uLnTx/>
              <a:uFillTx/>
              <a:latin typeface="Calibri Light" panose="020F0302020204030204"/>
              <a:ea typeface="+mj-ea"/>
              <a:cs typeface="+mj-cs"/>
            </a:endParaRPr>
          </a:p>
        </p:txBody>
      </p:sp>
      <p:graphicFrame>
        <p:nvGraphicFramePr>
          <p:cNvPr id="9" name="Content Placeholder 2">
            <a:extLst>
              <a:ext uri="{FF2B5EF4-FFF2-40B4-BE49-F238E27FC236}">
                <a16:creationId xmlns:a16="http://schemas.microsoft.com/office/drawing/2014/main" id="{5C2EC53C-2CDD-B081-C05E-AD0B03A795BE}"/>
              </a:ext>
            </a:extLst>
          </p:cNvPr>
          <p:cNvGraphicFramePr>
            <a:graphicFrameLocks/>
          </p:cNvGraphicFramePr>
          <p:nvPr>
            <p:extLst>
              <p:ext uri="{D42A27DB-BD31-4B8C-83A1-F6EECF244321}">
                <p14:modId xmlns:p14="http://schemas.microsoft.com/office/powerpoint/2010/main" val="3104711327"/>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587522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E239CAB-C9C8-3FE7-7CB3-B0BC4FFF251C}"/>
              </a:ext>
            </a:extLst>
          </p:cNvPr>
          <p:cNvSpPr txBox="1">
            <a:spLocks/>
          </p:cNvSpPr>
          <p:nvPr/>
        </p:nvSpPr>
        <p:spPr>
          <a:xfrm>
            <a:off x="638882" y="639193"/>
            <a:ext cx="3571810" cy="357351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sz="6600" b="1" i="0" u="none" strike="noStrike" kern="1200" cap="none" spc="0" normalizeH="0" baseline="0" noProof="0">
                <a:ln>
                  <a:noFill/>
                </a:ln>
                <a:solidFill>
                  <a:sysClr val="windowText" lastClr="000000"/>
                </a:solidFill>
                <a:effectLst/>
                <a:uLnTx/>
                <a:uFillTx/>
                <a:latin typeface="Calibri Light" panose="020F0302020204030204"/>
                <a:ea typeface="+mj-ea"/>
                <a:cs typeface="+mj-cs"/>
              </a:rPr>
              <a:t>Output:</a:t>
            </a:r>
            <a:endParaRPr kumimoji="0" lang="en-US" altLang="en-US" sz="6600" b="0" i="0" u="none" strike="noStrike" kern="1200" cap="none" spc="0" normalizeH="0" baseline="0" noProof="0" dirty="0">
              <a:ln>
                <a:noFill/>
              </a:ln>
              <a:solidFill>
                <a:sysClr val="windowText" lastClr="000000"/>
              </a:solidFill>
              <a:effectLst/>
              <a:uLnTx/>
              <a:uFillTx/>
              <a:latin typeface="Calibri Light" panose="020F0302020204030204"/>
              <a:ea typeface="+mj-ea"/>
              <a:cs typeface="+mj-cs"/>
            </a:endParaRPr>
          </a:p>
        </p:txBody>
      </p:sp>
      <p:graphicFrame>
        <p:nvGraphicFramePr>
          <p:cNvPr id="5" name="Content Placeholder 3">
            <a:extLst>
              <a:ext uri="{FF2B5EF4-FFF2-40B4-BE49-F238E27FC236}">
                <a16:creationId xmlns:a16="http://schemas.microsoft.com/office/drawing/2014/main" id="{EA8806B5-4D1D-5EF3-9295-E1E2B4FD105E}"/>
              </a:ext>
            </a:extLst>
          </p:cNvPr>
          <p:cNvGraphicFramePr>
            <a:graphicFrameLocks/>
          </p:cNvGraphicFramePr>
          <p:nvPr>
            <p:extLst>
              <p:ext uri="{D42A27DB-BD31-4B8C-83A1-F6EECF244321}">
                <p14:modId xmlns:p14="http://schemas.microsoft.com/office/powerpoint/2010/main" val="3732841521"/>
              </p:ext>
            </p:extLst>
          </p:nvPr>
        </p:nvGraphicFramePr>
        <p:xfrm>
          <a:off x="5177028" y="1784985"/>
          <a:ext cx="6169152" cy="3260598"/>
        </p:xfrm>
        <a:graphic>
          <a:graphicData uri="http://schemas.openxmlformats.org/drawingml/2006/table">
            <a:tbl>
              <a:tblPr firstRow="1" bandRow="1">
                <a:gradFill rotWithShape="1">
                  <a:gsLst>
                    <a:gs pos="0">
                      <a:srgbClr val="ED7D31">
                        <a:lumMod val="110000"/>
                        <a:satMod val="105000"/>
                        <a:tint val="67000"/>
                      </a:srgbClr>
                    </a:gs>
                    <a:gs pos="50000">
                      <a:srgbClr val="ED7D31">
                        <a:lumMod val="105000"/>
                        <a:satMod val="103000"/>
                        <a:tint val="73000"/>
                      </a:srgbClr>
                    </a:gs>
                    <a:gs pos="100000">
                      <a:srgbClr val="ED7D31">
                        <a:lumMod val="105000"/>
                        <a:satMod val="109000"/>
                        <a:tint val="81000"/>
                      </a:srgbClr>
                    </a:gs>
                  </a:gsLst>
                  <a:lin ang="5400000" scaled="0"/>
                </a:gradFill>
                <a:effectLst/>
              </a:tblPr>
              <a:tblGrid>
                <a:gridCol w="6169152">
                  <a:extLst>
                    <a:ext uri="{9D8B030D-6E8A-4147-A177-3AD203B41FA5}">
                      <a16:colId xmlns:a16="http://schemas.microsoft.com/office/drawing/2014/main" val="3070425246"/>
                    </a:ext>
                  </a:extLst>
                </a:gridCol>
              </a:tblGrid>
              <a:tr h="1198626">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l" fontAlgn="t"/>
                      <a:r>
                        <a:rPr lang="en-IN" sz="4400" b="1" cap="none" spc="0">
                          <a:solidFill>
                            <a:schemeClr val="bg1"/>
                          </a:solidFill>
                          <a:effectLst/>
                        </a:rPr>
                        <a:t>CUSTOMER_NAME</a:t>
                      </a:r>
                      <a:endParaRPr lang="en-IN" sz="4400" b="1" cap="none" spc="0">
                        <a:solidFill>
                          <a:schemeClr val="bg1"/>
                        </a:solidFill>
                        <a:effectLst/>
                        <a:latin typeface="times new roman" panose="02020603050405020304" pitchFamily="18" charset="0"/>
                      </a:endParaRPr>
                    </a:p>
                  </a:txBody>
                  <a:tcPr marL="176022" marR="461010" marT="50292" marB="377190" anchor="b">
                    <a:lnL w="6350" cap="flat" cmpd="sng" algn="ctr">
                      <a:solidFill>
                        <a:srgbClr val="ED7D31"/>
                      </a:solidFill>
                      <a:prstDash val="solid"/>
                      <a:miter lim="800000"/>
                    </a:lnL>
                    <a:lnR w="6350" cap="flat" cmpd="sng" algn="ctr">
                      <a:solidFill>
                        <a:srgbClr val="ED7D31"/>
                      </a:solidFill>
                      <a:prstDash val="solid"/>
                      <a:miter lim="800000"/>
                    </a:lnR>
                    <a:lnT w="6350" cap="flat" cmpd="sng" algn="ctr">
                      <a:solidFill>
                        <a:srgbClr val="ED7D31"/>
                      </a:solidFill>
                      <a:prstDash val="solid"/>
                      <a:miter lim="800000"/>
                    </a:lnT>
                    <a:lnB w="12700" cap="flat" cmpd="sng" algn="ctr">
                      <a:solidFill>
                        <a:sysClr val="window" lastClr="FFFFFF"/>
                      </a:solidFill>
                      <a:prstDash val="solid"/>
                      <a:miter lim="800000"/>
                    </a:lnB>
                    <a:lnTlToBr w="12700" cmpd="sng">
                      <a:noFill/>
                      <a:prstDash val="solid"/>
                    </a:lnTlToBr>
                    <a:lnBlToTr w="12700" cmpd="sng">
                      <a:noFill/>
                      <a:prstDash val="solid"/>
                    </a:lnBlToTr>
                    <a:solidFill>
                      <a:srgbClr val="ED7D31"/>
                    </a:solidFill>
                  </a:tcPr>
                </a:tc>
                <a:extLst>
                  <a:ext uri="{0D108BD9-81ED-4DB2-BD59-A6C34878D82A}">
                    <a16:rowId xmlns:a16="http://schemas.microsoft.com/office/drawing/2014/main" val="3616038461"/>
                  </a:ext>
                </a:extLst>
              </a:tr>
              <a:tr h="1030986">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just" fontAlgn="t"/>
                      <a:r>
                        <a:rPr lang="en-IN" sz="3300" cap="none" spc="0">
                          <a:solidFill>
                            <a:schemeClr val="bg1"/>
                          </a:solidFill>
                          <a:effectLst/>
                        </a:rPr>
                        <a:t>Smith</a:t>
                      </a:r>
                      <a:endParaRPr lang="en-IN" sz="3300" cap="none" spc="0">
                        <a:solidFill>
                          <a:schemeClr val="bg1"/>
                        </a:solidFill>
                        <a:effectLst/>
                        <a:latin typeface="inter-regular"/>
                      </a:endParaRPr>
                    </a:p>
                  </a:txBody>
                  <a:tcPr marL="176022" marR="307340" marT="50292" marB="377190">
                    <a:lnL w="6350" cap="flat" cmpd="sng" algn="ctr">
                      <a:solidFill>
                        <a:srgbClr val="ED7D31"/>
                      </a:solidFill>
                      <a:prstDash val="solid"/>
                      <a:miter lim="800000"/>
                    </a:lnL>
                    <a:lnR w="6350" cap="flat" cmpd="sng" algn="ctr">
                      <a:solidFill>
                        <a:srgbClr val="ED7D31"/>
                      </a:solidFill>
                      <a:prstDash val="solid"/>
                      <a:miter lim="800000"/>
                    </a:lnR>
                    <a:lnT w="12700" cap="flat" cmpd="sng" algn="ctr">
                      <a:solidFill>
                        <a:sysClr val="window" lastClr="FFFFFF"/>
                      </a:solidFill>
                      <a:prstDash val="solid"/>
                      <a:miter lim="800000"/>
                    </a:lnT>
                    <a:lnB w="6350" cap="flat" cmpd="sng" algn="ctr">
                      <a:solidFill>
                        <a:srgbClr val="ED7D31"/>
                      </a:solidFill>
                      <a:prstDash val="solid"/>
                      <a:miter lim="800000"/>
                    </a:lnB>
                    <a:lnTlToBr w="12700" cmpd="sng">
                      <a:noFill/>
                      <a:prstDash val="solid"/>
                    </a:lnTlToBr>
                    <a:lnBlToTr w="12700" cmpd="sng">
                      <a:noFill/>
                      <a:prstDash val="solid"/>
                    </a:lnBlToTr>
                    <a:solidFill>
                      <a:srgbClr val="ED7D31">
                        <a:alpha val="40000"/>
                      </a:srgbClr>
                    </a:solidFill>
                  </a:tcPr>
                </a:tc>
                <a:extLst>
                  <a:ext uri="{0D108BD9-81ED-4DB2-BD59-A6C34878D82A}">
                    <a16:rowId xmlns:a16="http://schemas.microsoft.com/office/drawing/2014/main" val="1849913659"/>
                  </a:ext>
                </a:extLst>
              </a:tr>
              <a:tr h="1030986">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just" fontAlgn="t"/>
                      <a:r>
                        <a:rPr lang="en-IN" sz="3300" cap="none" spc="0" dirty="0">
                          <a:solidFill>
                            <a:schemeClr val="bg1"/>
                          </a:solidFill>
                          <a:effectLst/>
                        </a:rPr>
                        <a:t>Jones</a:t>
                      </a:r>
                      <a:endParaRPr lang="en-IN" sz="3300" cap="none" spc="0" dirty="0">
                        <a:solidFill>
                          <a:schemeClr val="bg1"/>
                        </a:solidFill>
                        <a:effectLst/>
                        <a:latin typeface="inter-regular"/>
                      </a:endParaRPr>
                    </a:p>
                  </a:txBody>
                  <a:tcPr marL="176022" marR="307340" marT="50292" marB="377190">
                    <a:lnL w="6350" cap="flat" cmpd="sng" algn="ctr">
                      <a:solidFill>
                        <a:srgbClr val="ED7D31"/>
                      </a:solidFill>
                      <a:prstDash val="solid"/>
                      <a:miter lim="800000"/>
                    </a:lnL>
                    <a:lnR w="6350" cap="flat" cmpd="sng" algn="ctr">
                      <a:solidFill>
                        <a:srgbClr val="ED7D31"/>
                      </a:solidFill>
                      <a:prstDash val="solid"/>
                      <a:miter lim="800000"/>
                    </a:lnR>
                    <a:lnT w="6350" cap="flat" cmpd="sng" algn="ctr">
                      <a:solidFill>
                        <a:srgbClr val="ED7D31"/>
                      </a:solidFill>
                      <a:prstDash val="solid"/>
                      <a:miter lim="800000"/>
                    </a:lnT>
                    <a:lnB w="6350" cap="flat" cmpd="sng" algn="ctr">
                      <a:solidFill>
                        <a:srgbClr val="ED7D31"/>
                      </a:solidFill>
                      <a:prstDash val="solid"/>
                      <a:miter lim="800000"/>
                    </a:lnB>
                    <a:lnTlToBr w="12700" cmpd="sng">
                      <a:noFill/>
                      <a:prstDash val="solid"/>
                    </a:lnTlToBr>
                    <a:lnBlToTr w="12700" cmpd="sng">
                      <a:noFill/>
                      <a:prstDash val="solid"/>
                    </a:lnBlToTr>
                    <a:noFill/>
                  </a:tcPr>
                </a:tc>
                <a:extLst>
                  <a:ext uri="{0D108BD9-81ED-4DB2-BD59-A6C34878D82A}">
                    <a16:rowId xmlns:a16="http://schemas.microsoft.com/office/drawing/2014/main" val="2574362891"/>
                  </a:ext>
                </a:extLst>
              </a:tr>
            </a:tbl>
          </a:graphicData>
        </a:graphic>
      </p:graphicFrame>
    </p:spTree>
    <p:extLst>
      <p:ext uri="{BB962C8B-B14F-4D97-AF65-F5344CB8AC3E}">
        <p14:creationId xmlns:p14="http://schemas.microsoft.com/office/powerpoint/2010/main" val="12936928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89BB247-7525-4956-EDB7-A428092FD575}"/>
              </a:ext>
            </a:extLst>
          </p:cNvPr>
          <p:cNvSpPr txBox="1">
            <a:spLocks/>
          </p:cNvSpPr>
          <p:nvPr/>
        </p:nvSpPr>
        <p:spPr>
          <a:xfrm>
            <a:off x="838200" y="556995"/>
            <a:ext cx="10515600" cy="11336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5200" b="0" i="0" u="none" strike="noStrike" kern="1200" cap="none" spc="0" normalizeH="0" baseline="0" noProof="0">
                <a:ln>
                  <a:noFill/>
                </a:ln>
                <a:solidFill>
                  <a:sysClr val="windowText" lastClr="000000"/>
                </a:solidFill>
                <a:effectLst/>
                <a:uLnTx/>
                <a:uFillTx/>
                <a:latin typeface="erdana"/>
                <a:ea typeface="+mj-ea"/>
                <a:cs typeface="+mj-cs"/>
              </a:rPr>
              <a:t>5. Set Difference:</a:t>
            </a:r>
            <a:endParaRPr kumimoji="0" lang="en-IN" sz="5200" b="0" i="0" u="none" strike="noStrike" kern="1200" cap="none" spc="0" normalizeH="0" baseline="0" noProof="0" dirty="0">
              <a:ln>
                <a:noFill/>
              </a:ln>
              <a:solidFill>
                <a:sysClr val="windowText" lastClr="000000"/>
              </a:solidFill>
              <a:effectLst/>
              <a:uLnTx/>
              <a:uFillTx/>
              <a:latin typeface="Calibri Light" panose="020F0302020204030204"/>
              <a:ea typeface="+mj-ea"/>
              <a:cs typeface="+mj-cs"/>
            </a:endParaRPr>
          </a:p>
        </p:txBody>
      </p:sp>
      <p:graphicFrame>
        <p:nvGraphicFramePr>
          <p:cNvPr id="5" name="Content Placeholder 2">
            <a:extLst>
              <a:ext uri="{FF2B5EF4-FFF2-40B4-BE49-F238E27FC236}">
                <a16:creationId xmlns:a16="http://schemas.microsoft.com/office/drawing/2014/main" id="{C44A7665-1C17-C62E-0B6B-1C86E2385229}"/>
              </a:ext>
            </a:extLst>
          </p:cNvPr>
          <p:cNvGraphicFramePr>
            <a:graphicFrameLocks/>
          </p:cNvGraphicFramePr>
          <p:nvPr>
            <p:extLst>
              <p:ext uri="{D42A27DB-BD31-4B8C-83A1-F6EECF244321}">
                <p14:modId xmlns:p14="http://schemas.microsoft.com/office/powerpoint/2010/main" val="52007179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3679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29375-0665-A6DF-BD95-8A3C7C0D6D6E}"/>
              </a:ext>
            </a:extLst>
          </p:cNvPr>
          <p:cNvSpPr>
            <a:spLocks noGrp="1"/>
          </p:cNvSpPr>
          <p:nvPr>
            <p:ph type="title"/>
          </p:nvPr>
        </p:nvSpPr>
        <p:spPr>
          <a:xfrm>
            <a:off x="838200" y="673770"/>
            <a:ext cx="3220329" cy="2027227"/>
          </a:xfrm>
        </p:spPr>
        <p:txBody>
          <a:bodyPr anchor="t">
            <a:normAutofit/>
          </a:bodyPr>
          <a:lstStyle/>
          <a:p>
            <a:pPr marL="0" marR="0" lvl="0" indent="0" defTabSz="914400" rtl="0" eaLnBrk="0" fontAlgn="base" latinLnBrk="0" hangingPunct="0">
              <a:spcBef>
                <a:spcPct val="0"/>
              </a:spcBef>
              <a:spcAft>
                <a:spcPct val="0"/>
              </a:spcAft>
              <a:buClrTx/>
              <a:buSzTx/>
              <a:buFontTx/>
              <a:buNone/>
              <a:tabLst/>
            </a:pPr>
            <a:r>
              <a:rPr kumimoji="0" lang="en-US" altLang="en-US" sz="5400" b="1" i="0" u="none" strike="noStrike" cap="none" normalizeH="0" baseline="0">
                <a:ln>
                  <a:noFill/>
                </a:ln>
                <a:solidFill>
                  <a:schemeClr val="tx2"/>
                </a:solidFill>
                <a:effectLst/>
                <a:latin typeface="inter-bold"/>
              </a:rPr>
              <a:t>Output:</a:t>
            </a:r>
            <a:endParaRPr kumimoji="0" lang="en-US" altLang="en-US" sz="5400" b="0" i="0" u="none" strike="noStrike" cap="none" normalizeH="0" baseline="0" dirty="0">
              <a:ln>
                <a:noFill/>
              </a:ln>
              <a:solidFill>
                <a:schemeClr val="tx2"/>
              </a:solidFill>
              <a:effectLst/>
            </a:endParaRPr>
          </a:p>
        </p:txBody>
      </p:sp>
      <p:graphicFrame>
        <p:nvGraphicFramePr>
          <p:cNvPr id="3" name="Content Placeholder 3">
            <a:extLst>
              <a:ext uri="{FF2B5EF4-FFF2-40B4-BE49-F238E27FC236}">
                <a16:creationId xmlns:a16="http://schemas.microsoft.com/office/drawing/2014/main" id="{C992F08A-387E-6FC2-B4D9-20B128C964F5}"/>
              </a:ext>
            </a:extLst>
          </p:cNvPr>
          <p:cNvGraphicFramePr>
            <a:graphicFrameLocks noGrp="1"/>
          </p:cNvGraphicFramePr>
          <p:nvPr>
            <p:ph idx="1"/>
            <p:extLst>
              <p:ext uri="{D42A27DB-BD31-4B8C-83A1-F6EECF244321}">
                <p14:modId xmlns:p14="http://schemas.microsoft.com/office/powerpoint/2010/main" val="2168490251"/>
              </p:ext>
            </p:extLst>
          </p:nvPr>
        </p:nvGraphicFramePr>
        <p:xfrm>
          <a:off x="6302677" y="1341095"/>
          <a:ext cx="4291119" cy="4079240"/>
        </p:xfrm>
        <a:graphic>
          <a:graphicData uri="http://schemas.openxmlformats.org/drawingml/2006/table">
            <a:tbl>
              <a:tblPr firstRow="1" bandRow="1"/>
              <a:tblGrid>
                <a:gridCol w="4291119">
                  <a:extLst>
                    <a:ext uri="{9D8B030D-6E8A-4147-A177-3AD203B41FA5}">
                      <a16:colId xmlns:a16="http://schemas.microsoft.com/office/drawing/2014/main" val="3958197631"/>
                    </a:ext>
                  </a:extLst>
                </a:gridCol>
              </a:tblGrid>
              <a:tr h="905256">
                <a:tc>
                  <a:txBody>
                    <a:bodyPr/>
                    <a:lstStyle/>
                    <a:p>
                      <a:pPr algn="l" fontAlgn="t"/>
                      <a:r>
                        <a:rPr lang="en-IN" sz="3300" dirty="0">
                          <a:solidFill>
                            <a:srgbClr val="000000"/>
                          </a:solidFill>
                          <a:effectLst/>
                          <a:latin typeface="times new roman" panose="02020603050405020304" pitchFamily="18" charset="0"/>
                        </a:rPr>
                        <a:t>CUSTOMER_NAME</a:t>
                      </a:r>
                    </a:p>
                  </a:txBody>
                  <a:tcPr marL="167640" marR="167640" marT="167640" marB="167640">
                    <a:lnL w="7620" cap="flat" cmpd="sng" algn="ctr">
                      <a:solidFill>
                        <a:srgbClr val="C0C18C"/>
                      </a:solidFill>
                      <a:prstDash val="solid"/>
                      <a:round/>
                      <a:headEnd type="none" w="med" len="med"/>
                      <a:tailEnd type="none" w="med" len="med"/>
                    </a:lnL>
                    <a:lnR w="7620" cap="flat" cmpd="sng" algn="ctr">
                      <a:solidFill>
                        <a:srgbClr val="C0C18C"/>
                      </a:solidFill>
                      <a:prstDash val="solid"/>
                      <a:round/>
                      <a:headEnd type="none" w="med" len="med"/>
                      <a:tailEnd type="none" w="med" len="med"/>
                    </a:lnR>
                    <a:lnT w="7620" cap="flat" cmpd="sng" algn="ctr">
                      <a:solidFill>
                        <a:srgbClr val="C0C18C"/>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extLst>
                  <a:ext uri="{0D108BD9-81ED-4DB2-BD59-A6C34878D82A}">
                    <a16:rowId xmlns:a16="http://schemas.microsoft.com/office/drawing/2014/main" val="2739831082"/>
                  </a:ext>
                </a:extLst>
              </a:tr>
              <a:tr h="793496">
                <a:tc>
                  <a:txBody>
                    <a:bodyPr/>
                    <a:lstStyle/>
                    <a:p>
                      <a:pPr algn="just" fontAlgn="t"/>
                      <a:r>
                        <a:rPr lang="en-IN" sz="3300">
                          <a:solidFill>
                            <a:srgbClr val="333333"/>
                          </a:solidFill>
                          <a:effectLst/>
                          <a:latin typeface="inter-regular"/>
                        </a:rPr>
                        <a:t>Jackson</a:t>
                      </a:r>
                    </a:p>
                  </a:txBody>
                  <a:tcPr marL="111760" marR="111760" marT="111760" marB="1117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247786938"/>
                  </a:ext>
                </a:extLst>
              </a:tr>
              <a:tr h="793496">
                <a:tc>
                  <a:txBody>
                    <a:bodyPr/>
                    <a:lstStyle/>
                    <a:p>
                      <a:pPr algn="just" fontAlgn="t"/>
                      <a:r>
                        <a:rPr lang="en-IN" sz="3300">
                          <a:solidFill>
                            <a:srgbClr val="333333"/>
                          </a:solidFill>
                          <a:effectLst/>
                          <a:latin typeface="inter-regular"/>
                        </a:rPr>
                        <a:t>Hayes</a:t>
                      </a:r>
                    </a:p>
                  </a:txBody>
                  <a:tcPr marL="111760" marR="111760" marT="111760" marB="1117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359418059"/>
                  </a:ext>
                </a:extLst>
              </a:tr>
              <a:tr h="793496">
                <a:tc>
                  <a:txBody>
                    <a:bodyPr/>
                    <a:lstStyle/>
                    <a:p>
                      <a:pPr algn="just" fontAlgn="t"/>
                      <a:r>
                        <a:rPr lang="en-IN" sz="3300">
                          <a:solidFill>
                            <a:srgbClr val="333333"/>
                          </a:solidFill>
                          <a:effectLst/>
                          <a:latin typeface="inter-regular"/>
                        </a:rPr>
                        <a:t>Willians</a:t>
                      </a:r>
                    </a:p>
                  </a:txBody>
                  <a:tcPr marL="111760" marR="111760" marT="111760" marB="1117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912095202"/>
                  </a:ext>
                </a:extLst>
              </a:tr>
              <a:tr h="793496">
                <a:tc>
                  <a:txBody>
                    <a:bodyPr/>
                    <a:lstStyle/>
                    <a:p>
                      <a:pPr algn="just" fontAlgn="t"/>
                      <a:r>
                        <a:rPr lang="en-IN" sz="3300" dirty="0">
                          <a:solidFill>
                            <a:srgbClr val="333333"/>
                          </a:solidFill>
                          <a:effectLst/>
                          <a:latin typeface="inter-regular"/>
                        </a:rPr>
                        <a:t>Curry</a:t>
                      </a:r>
                    </a:p>
                  </a:txBody>
                  <a:tcPr marL="111760" marR="111760" marT="111760" marB="1117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598939623"/>
                  </a:ext>
                </a:extLst>
              </a:tr>
            </a:tbl>
          </a:graphicData>
        </a:graphic>
      </p:graphicFrame>
    </p:spTree>
    <p:extLst>
      <p:ext uri="{BB962C8B-B14F-4D97-AF65-F5344CB8AC3E}">
        <p14:creationId xmlns:p14="http://schemas.microsoft.com/office/powerpoint/2010/main" val="10584610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47130C9-588C-DBF0-FD78-97FF8AD724EF}"/>
              </a:ext>
            </a:extLst>
          </p:cNvPr>
          <p:cNvSpPr txBox="1">
            <a:spLocks/>
          </p:cNvSpPr>
          <p:nvPr/>
        </p:nvSpPr>
        <p:spPr>
          <a:xfrm>
            <a:off x="630936" y="639520"/>
            <a:ext cx="3429000" cy="171907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5000" b="0" i="0" u="none" strike="noStrike" kern="1200" cap="none" spc="0" normalizeH="0" baseline="0" noProof="0">
                <a:ln>
                  <a:noFill/>
                </a:ln>
                <a:solidFill>
                  <a:sysClr val="windowText" lastClr="000000"/>
                </a:solidFill>
                <a:effectLst/>
                <a:uLnTx/>
                <a:uFillTx/>
                <a:latin typeface="erdana"/>
                <a:ea typeface="+mj-ea"/>
                <a:cs typeface="+mj-cs"/>
              </a:rPr>
              <a:t>6. Cartesian product</a:t>
            </a:r>
            <a:endParaRPr kumimoji="0" lang="en-IN" sz="5000" b="0" i="0" u="none" strike="noStrike" kern="1200" cap="none" spc="0" normalizeH="0" baseline="0" noProof="0">
              <a:ln>
                <a:noFill/>
              </a:ln>
              <a:solidFill>
                <a:sysClr val="windowText" lastClr="000000"/>
              </a:solidFill>
              <a:effectLst/>
              <a:uLnTx/>
              <a:uFillTx/>
              <a:latin typeface="Calibri Light" panose="020F0302020204030204"/>
              <a:ea typeface="+mj-ea"/>
              <a:cs typeface="+mj-cs"/>
            </a:endParaRPr>
          </a:p>
        </p:txBody>
      </p:sp>
      <p:sp>
        <p:nvSpPr>
          <p:cNvPr id="6" name="Content Placeholder 2">
            <a:extLst>
              <a:ext uri="{FF2B5EF4-FFF2-40B4-BE49-F238E27FC236}">
                <a16:creationId xmlns:a16="http://schemas.microsoft.com/office/drawing/2014/main" id="{2DA1D956-9AEB-7B38-D44F-8761B42FC1B9}"/>
              </a:ext>
            </a:extLst>
          </p:cNvPr>
          <p:cNvSpPr txBox="1">
            <a:spLocks/>
          </p:cNvSpPr>
          <p:nvPr/>
        </p:nvSpPr>
        <p:spPr>
          <a:xfrm>
            <a:off x="630936" y="2807208"/>
            <a:ext cx="3429000" cy="341071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a:ln>
                  <a:noFill/>
                </a:ln>
                <a:solidFill>
                  <a:sysClr val="windowText" lastClr="000000"/>
                </a:solidFill>
                <a:effectLst/>
                <a:uLnTx/>
                <a:uFillTx/>
                <a:latin typeface="inter-regular"/>
                <a:ea typeface="+mn-ea"/>
                <a:cs typeface="+mn-cs"/>
              </a:rPr>
              <a:t>The Cartesian product is used to combine each row in one table with each row in the other table. It is also known as a cross product.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a:ln>
                  <a:noFill/>
                </a:ln>
                <a:solidFill>
                  <a:sysClr val="windowText" lastClr="000000"/>
                </a:solidFill>
                <a:effectLst/>
                <a:uLnTx/>
                <a:uFillTx/>
                <a:latin typeface="inter-regular"/>
                <a:ea typeface="+mn-ea"/>
                <a:cs typeface="+mn-cs"/>
              </a:rPr>
              <a:t>It is denoted by X.</a:t>
            </a:r>
          </a:p>
          <a:p>
            <a:pPr marL="228600" marR="0" lvl="0" indent="-228600"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2000" b="0" i="0" u="none" strike="noStrike" kern="1200" cap="none" spc="0" normalizeH="0" baseline="0" noProof="0">
                <a:ln>
                  <a:noFill/>
                </a:ln>
                <a:solidFill>
                  <a:sysClr val="windowText" lastClr="000000"/>
                </a:solidFill>
                <a:effectLst/>
                <a:uLnTx/>
                <a:uFillTx/>
                <a:latin typeface="inter-regular"/>
                <a:ea typeface="+mn-ea"/>
                <a:cs typeface="+mn-cs"/>
              </a:rPr>
              <a:t>Notation: E X D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000" b="0" i="0" u="none" strike="noStrike" kern="1200" cap="none" spc="0" normalizeH="0" baseline="0" noProof="0">
                <a:ln>
                  <a:noFill/>
                </a:ln>
                <a:solidFill>
                  <a:sysClr val="windowText" lastClr="000000"/>
                </a:solidFill>
                <a:effectLst/>
                <a:uLnTx/>
                <a:uFillTx/>
                <a:latin typeface="erdana"/>
                <a:ea typeface="+mn-ea"/>
                <a:cs typeface="+mn-cs"/>
              </a:rPr>
              <a:t>Example: </a:t>
            </a:r>
            <a:r>
              <a:rPr kumimoji="0" lang="en-IN" sz="2000" b="1" i="0" u="none" strike="noStrike" kern="1200" cap="none" spc="0" normalizeH="0" baseline="0" noProof="0">
                <a:ln>
                  <a:noFill/>
                </a:ln>
                <a:solidFill>
                  <a:sysClr val="windowText" lastClr="000000"/>
                </a:solidFill>
                <a:effectLst/>
                <a:uLnTx/>
                <a:uFillTx/>
                <a:latin typeface="inter-bold"/>
                <a:ea typeface="+mn-ea"/>
                <a:cs typeface="+mn-cs"/>
              </a:rPr>
              <a:t>EMPLOYEE Table</a:t>
            </a:r>
            <a:endParaRPr kumimoji="0" lang="en-IN" sz="2000" b="0" i="0" u="none" strike="noStrike" kern="1200" cap="none" spc="0" normalizeH="0" baseline="0" noProof="0">
              <a:ln>
                <a:noFill/>
              </a:ln>
              <a:solidFill>
                <a:sysClr val="windowText" lastClr="000000"/>
              </a:solidFill>
              <a:effectLst/>
              <a:uLnTx/>
              <a:uFillTx/>
              <a:latin typeface="inter-regular"/>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IN" sz="20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graphicFrame>
        <p:nvGraphicFramePr>
          <p:cNvPr id="7" name="Table 6">
            <a:extLst>
              <a:ext uri="{FF2B5EF4-FFF2-40B4-BE49-F238E27FC236}">
                <a16:creationId xmlns:a16="http://schemas.microsoft.com/office/drawing/2014/main" id="{76036CB3-0428-24A5-0E86-7F0A5F1BAA50}"/>
              </a:ext>
            </a:extLst>
          </p:cNvPr>
          <p:cNvGraphicFramePr>
            <a:graphicFrameLocks noGrp="1"/>
          </p:cNvGraphicFramePr>
          <p:nvPr>
            <p:extLst>
              <p:ext uri="{D42A27DB-BD31-4B8C-83A1-F6EECF244321}">
                <p14:modId xmlns:p14="http://schemas.microsoft.com/office/powerpoint/2010/main" val="3101220117"/>
              </p:ext>
            </p:extLst>
          </p:nvPr>
        </p:nvGraphicFramePr>
        <p:xfrm>
          <a:off x="4654296" y="1950170"/>
          <a:ext cx="6903721" cy="2957661"/>
        </p:xfrm>
        <a:graphic>
          <a:graphicData uri="http://schemas.openxmlformats.org/drawingml/2006/table">
            <a:tbl>
              <a:tblPr/>
              <a:tblGrid>
                <a:gridCol w="1882071">
                  <a:extLst>
                    <a:ext uri="{9D8B030D-6E8A-4147-A177-3AD203B41FA5}">
                      <a16:colId xmlns:a16="http://schemas.microsoft.com/office/drawing/2014/main" val="2967514505"/>
                    </a:ext>
                  </a:extLst>
                </a:gridCol>
                <a:gridCol w="2594659">
                  <a:extLst>
                    <a:ext uri="{9D8B030D-6E8A-4147-A177-3AD203B41FA5}">
                      <a16:colId xmlns:a16="http://schemas.microsoft.com/office/drawing/2014/main" val="3947012549"/>
                    </a:ext>
                  </a:extLst>
                </a:gridCol>
                <a:gridCol w="2426991">
                  <a:extLst>
                    <a:ext uri="{9D8B030D-6E8A-4147-A177-3AD203B41FA5}">
                      <a16:colId xmlns:a16="http://schemas.microsoft.com/office/drawing/2014/main" val="269305040"/>
                    </a:ext>
                  </a:extLst>
                </a:gridCol>
              </a:tblGrid>
              <a:tr h="814866">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spcBef>
                          <a:spcPts val="0"/>
                        </a:spcBef>
                        <a:spcAft>
                          <a:spcPts val="0"/>
                        </a:spcAft>
                      </a:pPr>
                      <a:r>
                        <a:rPr lang="en-IN" sz="3000" b="0" i="0" u="none" strike="noStrike" dirty="0">
                          <a:solidFill>
                            <a:srgbClr val="000000"/>
                          </a:solidFill>
                          <a:effectLst/>
                          <a:latin typeface="times new roman" panose="02020603050405020304" pitchFamily="18" charset="0"/>
                        </a:rPr>
                        <a:t>EMP_ID</a:t>
                      </a:r>
                      <a:endParaRPr lang="en-IN" sz="3000" b="0" i="0" u="none" strike="noStrike" dirty="0">
                        <a:effectLst/>
                        <a:latin typeface="Arial" panose="020B0604020202020204" pitchFamily="34" charset="0"/>
                      </a:endParaRPr>
                    </a:p>
                  </a:txBody>
                  <a:tcPr marL="150901" marR="150901" marT="150901" marB="150901">
                    <a:lnL w="7620" cap="flat" cmpd="sng" algn="ctr">
                      <a:solidFill>
                        <a:srgbClr val="009332"/>
                      </a:solidFill>
                      <a:prstDash val="solid"/>
                      <a:round/>
                      <a:headEnd type="none" w="med" len="med"/>
                      <a:tailEnd type="none" w="med" len="med"/>
                    </a:lnL>
                    <a:lnR w="7620" cap="flat" cmpd="sng" algn="ctr">
                      <a:solidFill>
                        <a:srgbClr val="009332"/>
                      </a:solidFill>
                      <a:prstDash val="solid"/>
                      <a:round/>
                      <a:headEnd type="none" w="med" len="med"/>
                      <a:tailEnd type="none" w="med" len="med"/>
                    </a:lnR>
                    <a:lnT w="7620" cap="flat" cmpd="sng" algn="ctr">
                      <a:solidFill>
                        <a:srgbClr val="009332"/>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spcBef>
                          <a:spcPts val="0"/>
                        </a:spcBef>
                        <a:spcAft>
                          <a:spcPts val="0"/>
                        </a:spcAft>
                      </a:pPr>
                      <a:r>
                        <a:rPr lang="en-IN" sz="3000" b="0" i="0" u="none" strike="noStrike" dirty="0">
                          <a:solidFill>
                            <a:srgbClr val="000000"/>
                          </a:solidFill>
                          <a:effectLst/>
                          <a:latin typeface="times new roman" panose="02020603050405020304" pitchFamily="18" charset="0"/>
                        </a:rPr>
                        <a:t>EMP_NAME</a:t>
                      </a:r>
                      <a:endParaRPr lang="en-IN" sz="3000" b="0" i="0" u="none" strike="noStrike" dirty="0">
                        <a:effectLst/>
                        <a:latin typeface="Arial" panose="020B0604020202020204" pitchFamily="34" charset="0"/>
                      </a:endParaRPr>
                    </a:p>
                  </a:txBody>
                  <a:tcPr marL="150901" marR="150901" marT="150901" marB="150901">
                    <a:lnL w="7620" cap="flat" cmpd="sng" algn="ctr">
                      <a:solidFill>
                        <a:srgbClr val="009332"/>
                      </a:solidFill>
                      <a:prstDash val="solid"/>
                      <a:round/>
                      <a:headEnd type="none" w="med" len="med"/>
                      <a:tailEnd type="none" w="med" len="med"/>
                    </a:lnL>
                    <a:lnR w="7620" cap="flat" cmpd="sng" algn="ctr">
                      <a:solidFill>
                        <a:srgbClr val="009332"/>
                      </a:solidFill>
                      <a:prstDash val="solid"/>
                      <a:round/>
                      <a:headEnd type="none" w="med" len="med"/>
                      <a:tailEnd type="none" w="med" len="med"/>
                    </a:lnR>
                    <a:lnT w="7620" cap="flat" cmpd="sng" algn="ctr">
                      <a:solidFill>
                        <a:srgbClr val="009332"/>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spcBef>
                          <a:spcPts val="0"/>
                        </a:spcBef>
                        <a:spcAft>
                          <a:spcPts val="0"/>
                        </a:spcAft>
                      </a:pPr>
                      <a:r>
                        <a:rPr lang="en-IN" sz="3000" b="0" i="0" u="none" strike="noStrike" dirty="0">
                          <a:solidFill>
                            <a:srgbClr val="000000"/>
                          </a:solidFill>
                          <a:effectLst/>
                          <a:latin typeface="times new roman" panose="02020603050405020304" pitchFamily="18" charset="0"/>
                        </a:rPr>
                        <a:t>EMP_DEPT</a:t>
                      </a:r>
                      <a:endParaRPr lang="en-IN" sz="3000" b="0" i="0" u="none" strike="noStrike" dirty="0">
                        <a:effectLst/>
                        <a:latin typeface="Arial" panose="020B0604020202020204" pitchFamily="34" charset="0"/>
                      </a:endParaRPr>
                    </a:p>
                  </a:txBody>
                  <a:tcPr marL="150901" marR="150901" marT="150901" marB="150901">
                    <a:lnL w="7620" cap="flat" cmpd="sng" algn="ctr">
                      <a:solidFill>
                        <a:srgbClr val="009332"/>
                      </a:solidFill>
                      <a:prstDash val="solid"/>
                      <a:round/>
                      <a:headEnd type="none" w="med" len="med"/>
                      <a:tailEnd type="none" w="med" len="med"/>
                    </a:lnL>
                    <a:lnR w="7620" cap="flat" cmpd="sng" algn="ctr">
                      <a:solidFill>
                        <a:srgbClr val="009332"/>
                      </a:solidFill>
                      <a:prstDash val="solid"/>
                      <a:round/>
                      <a:headEnd type="none" w="med" len="med"/>
                      <a:tailEnd type="none" w="med" len="med"/>
                    </a:lnR>
                    <a:lnT w="7620" cap="flat" cmpd="sng" algn="ctr">
                      <a:solidFill>
                        <a:srgbClr val="009332"/>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931429613"/>
                  </a:ext>
                </a:extLst>
              </a:tr>
              <a:tr h="714265">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spcBef>
                          <a:spcPts val="0"/>
                        </a:spcBef>
                        <a:spcAft>
                          <a:spcPts val="0"/>
                        </a:spcAft>
                      </a:pPr>
                      <a:r>
                        <a:rPr lang="en-IN" sz="3000" b="0" i="0" u="none" strike="noStrike">
                          <a:solidFill>
                            <a:srgbClr val="333333"/>
                          </a:solidFill>
                          <a:effectLst/>
                          <a:latin typeface="inter-regular"/>
                        </a:rPr>
                        <a:t>1</a:t>
                      </a:r>
                      <a:endParaRPr lang="en-IN" sz="3000" b="0" i="0" u="none" strike="noStrike">
                        <a:effectLst/>
                        <a:latin typeface="Arial" panose="020B0604020202020204" pitchFamily="34" charset="0"/>
                      </a:endParaRPr>
                    </a:p>
                  </a:txBody>
                  <a:tcPr marL="100601" marR="100601" marT="100601" marB="10060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spcBef>
                          <a:spcPts val="0"/>
                        </a:spcBef>
                        <a:spcAft>
                          <a:spcPts val="0"/>
                        </a:spcAft>
                      </a:pPr>
                      <a:r>
                        <a:rPr lang="en-IN" sz="3000" b="0" i="0" u="none" strike="noStrike">
                          <a:solidFill>
                            <a:srgbClr val="333333"/>
                          </a:solidFill>
                          <a:effectLst/>
                          <a:latin typeface="inter-regular"/>
                        </a:rPr>
                        <a:t>Smith</a:t>
                      </a:r>
                      <a:endParaRPr lang="en-IN" sz="3000" b="0" i="0" u="none" strike="noStrike">
                        <a:effectLst/>
                        <a:latin typeface="Arial" panose="020B0604020202020204" pitchFamily="34" charset="0"/>
                      </a:endParaRPr>
                    </a:p>
                  </a:txBody>
                  <a:tcPr marL="100601" marR="100601" marT="100601" marB="10060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spcBef>
                          <a:spcPts val="0"/>
                        </a:spcBef>
                        <a:spcAft>
                          <a:spcPts val="0"/>
                        </a:spcAft>
                      </a:pPr>
                      <a:r>
                        <a:rPr lang="en-IN" sz="3000" b="0" i="0" u="none" strike="noStrike">
                          <a:solidFill>
                            <a:srgbClr val="333333"/>
                          </a:solidFill>
                          <a:effectLst/>
                          <a:latin typeface="inter-regular"/>
                        </a:rPr>
                        <a:t>A</a:t>
                      </a:r>
                      <a:endParaRPr lang="en-IN" sz="3000" b="0" i="0" u="none" strike="noStrike">
                        <a:effectLst/>
                        <a:latin typeface="Arial" panose="020B0604020202020204" pitchFamily="34" charset="0"/>
                      </a:endParaRPr>
                    </a:p>
                  </a:txBody>
                  <a:tcPr marL="100601" marR="100601" marT="100601" marB="10060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1478927"/>
                  </a:ext>
                </a:extLst>
              </a:tr>
              <a:tr h="714265">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spcBef>
                          <a:spcPts val="0"/>
                        </a:spcBef>
                        <a:spcAft>
                          <a:spcPts val="0"/>
                        </a:spcAft>
                      </a:pPr>
                      <a:r>
                        <a:rPr lang="en-IN" sz="3000" b="0" i="0" u="none" strike="noStrike">
                          <a:solidFill>
                            <a:srgbClr val="333333"/>
                          </a:solidFill>
                          <a:effectLst/>
                          <a:latin typeface="inter-regular"/>
                        </a:rPr>
                        <a:t>2</a:t>
                      </a:r>
                      <a:endParaRPr lang="en-IN" sz="3000" b="0" i="0" u="none" strike="noStrike">
                        <a:effectLst/>
                        <a:latin typeface="Arial" panose="020B0604020202020204" pitchFamily="34" charset="0"/>
                      </a:endParaRPr>
                    </a:p>
                  </a:txBody>
                  <a:tcPr marL="100601" marR="100601" marT="100601" marB="10060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spcBef>
                          <a:spcPts val="0"/>
                        </a:spcBef>
                        <a:spcAft>
                          <a:spcPts val="0"/>
                        </a:spcAft>
                      </a:pPr>
                      <a:r>
                        <a:rPr lang="en-IN" sz="3000" b="0" i="0" u="none" strike="noStrike">
                          <a:solidFill>
                            <a:srgbClr val="333333"/>
                          </a:solidFill>
                          <a:effectLst/>
                          <a:latin typeface="inter-regular"/>
                        </a:rPr>
                        <a:t>Harry</a:t>
                      </a:r>
                      <a:endParaRPr lang="en-IN" sz="3000" b="0" i="0" u="none" strike="noStrike">
                        <a:effectLst/>
                        <a:latin typeface="Arial" panose="020B0604020202020204" pitchFamily="34" charset="0"/>
                      </a:endParaRPr>
                    </a:p>
                  </a:txBody>
                  <a:tcPr marL="100601" marR="100601" marT="100601" marB="10060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spcBef>
                          <a:spcPts val="0"/>
                        </a:spcBef>
                        <a:spcAft>
                          <a:spcPts val="0"/>
                        </a:spcAft>
                      </a:pPr>
                      <a:r>
                        <a:rPr lang="en-IN" sz="3000" b="0" i="0" u="none" strike="noStrike">
                          <a:solidFill>
                            <a:srgbClr val="333333"/>
                          </a:solidFill>
                          <a:effectLst/>
                          <a:latin typeface="inter-regular"/>
                        </a:rPr>
                        <a:t>C</a:t>
                      </a:r>
                      <a:endParaRPr lang="en-IN" sz="3000" b="0" i="0" u="none" strike="noStrike">
                        <a:effectLst/>
                        <a:latin typeface="Arial" panose="020B0604020202020204" pitchFamily="34" charset="0"/>
                      </a:endParaRPr>
                    </a:p>
                  </a:txBody>
                  <a:tcPr marL="100601" marR="100601" marT="100601" marB="10060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extLst>
                  <a:ext uri="{0D108BD9-81ED-4DB2-BD59-A6C34878D82A}">
                    <a16:rowId xmlns:a16="http://schemas.microsoft.com/office/drawing/2014/main" val="4222170405"/>
                  </a:ext>
                </a:extLst>
              </a:tr>
              <a:tr h="714265">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spcBef>
                          <a:spcPts val="0"/>
                        </a:spcBef>
                        <a:spcAft>
                          <a:spcPts val="0"/>
                        </a:spcAft>
                      </a:pPr>
                      <a:r>
                        <a:rPr lang="en-IN" sz="3000" b="0" i="0" u="none" strike="noStrike">
                          <a:solidFill>
                            <a:srgbClr val="333333"/>
                          </a:solidFill>
                          <a:effectLst/>
                          <a:latin typeface="inter-regular"/>
                        </a:rPr>
                        <a:t>3</a:t>
                      </a:r>
                      <a:endParaRPr lang="en-IN" sz="3000" b="0" i="0" u="none" strike="noStrike">
                        <a:effectLst/>
                        <a:latin typeface="Arial" panose="020B0604020202020204" pitchFamily="34" charset="0"/>
                      </a:endParaRPr>
                    </a:p>
                  </a:txBody>
                  <a:tcPr marL="100601" marR="100601" marT="100601" marB="10060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spcBef>
                          <a:spcPts val="0"/>
                        </a:spcBef>
                        <a:spcAft>
                          <a:spcPts val="0"/>
                        </a:spcAft>
                      </a:pPr>
                      <a:r>
                        <a:rPr lang="en-IN" sz="3000" b="0" i="0" u="none" strike="noStrike">
                          <a:solidFill>
                            <a:srgbClr val="333333"/>
                          </a:solidFill>
                          <a:effectLst/>
                          <a:latin typeface="inter-regular"/>
                        </a:rPr>
                        <a:t>John</a:t>
                      </a:r>
                      <a:endParaRPr lang="en-IN" sz="3000" b="0" i="0" u="none" strike="noStrike">
                        <a:effectLst/>
                        <a:latin typeface="Arial" panose="020B0604020202020204" pitchFamily="34" charset="0"/>
                      </a:endParaRPr>
                    </a:p>
                  </a:txBody>
                  <a:tcPr marL="100601" marR="100601" marT="100601" marB="10060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spcBef>
                          <a:spcPts val="0"/>
                        </a:spcBef>
                        <a:spcAft>
                          <a:spcPts val="0"/>
                        </a:spcAft>
                      </a:pPr>
                      <a:r>
                        <a:rPr lang="en-IN" sz="3000" b="0" i="0" u="none" strike="noStrike" dirty="0">
                          <a:solidFill>
                            <a:srgbClr val="333333"/>
                          </a:solidFill>
                          <a:effectLst/>
                          <a:latin typeface="inter-regular"/>
                        </a:rPr>
                        <a:t>B</a:t>
                      </a:r>
                      <a:endParaRPr lang="en-IN" sz="3000" b="0" i="0" u="none" strike="noStrike" dirty="0">
                        <a:effectLst/>
                        <a:latin typeface="Arial" panose="020B0604020202020204" pitchFamily="34" charset="0"/>
                      </a:endParaRPr>
                    </a:p>
                  </a:txBody>
                  <a:tcPr marL="100601" marR="100601" marT="100601" marB="100601">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80595609"/>
                  </a:ext>
                </a:extLst>
              </a:tr>
            </a:tbl>
          </a:graphicData>
        </a:graphic>
      </p:graphicFrame>
    </p:spTree>
    <p:extLst>
      <p:ext uri="{BB962C8B-B14F-4D97-AF65-F5344CB8AC3E}">
        <p14:creationId xmlns:p14="http://schemas.microsoft.com/office/powerpoint/2010/main" val="41435072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A6CECFB-99A1-B573-9630-1DDFAD43C34B}"/>
              </a:ext>
            </a:extLst>
          </p:cNvPr>
          <p:cNvSpPr txBox="1">
            <a:spLocks/>
          </p:cNvSpPr>
          <p:nvPr/>
        </p:nvSpPr>
        <p:spPr>
          <a:xfrm>
            <a:off x="630936" y="639520"/>
            <a:ext cx="3429000" cy="171907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eaLnBrk="0" fontAlgn="base" hangingPunct="0">
              <a:spcAft>
                <a:spcPct val="0"/>
              </a:spcAft>
            </a:pPr>
            <a:r>
              <a:rPr lang="en-US" altLang="en-US" sz="4200" b="1" dirty="0">
                <a:solidFill>
                  <a:schemeClr val="tx2"/>
                </a:solidFill>
                <a:latin typeface="inter-bold"/>
              </a:rPr>
              <a:t>DEPARTMENT</a:t>
            </a:r>
            <a:endParaRPr lang="en-US" altLang="en-US" sz="4200" dirty="0">
              <a:solidFill>
                <a:schemeClr val="tx2"/>
              </a:solidFill>
              <a:latin typeface="Arial" panose="020B0604020202020204" pitchFamily="34" charset="0"/>
            </a:endParaRPr>
          </a:p>
        </p:txBody>
      </p:sp>
      <p:sp>
        <p:nvSpPr>
          <p:cNvPr id="9" name="Content Placeholder 9">
            <a:extLst>
              <a:ext uri="{FF2B5EF4-FFF2-40B4-BE49-F238E27FC236}">
                <a16:creationId xmlns:a16="http://schemas.microsoft.com/office/drawing/2014/main" id="{E7BDDDC9-662E-2385-4C0F-225D915D50AA}"/>
              </a:ext>
            </a:extLst>
          </p:cNvPr>
          <p:cNvSpPr txBox="1">
            <a:spLocks/>
          </p:cNvSpPr>
          <p:nvPr/>
        </p:nvSpPr>
        <p:spPr>
          <a:xfrm>
            <a:off x="630936" y="2807208"/>
            <a:ext cx="3429000" cy="341071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200" b="0" i="0" u="none" strike="noStrike" kern="1200" cap="none" spc="0" normalizeH="0" baseline="0" noProof="0">
                <a:ln>
                  <a:noFill/>
                </a:ln>
                <a:solidFill>
                  <a:sysClr val="windowText" lastClr="000000"/>
                </a:solidFill>
                <a:effectLst/>
                <a:uLnTx/>
                <a:uFillTx/>
                <a:latin typeface="Calibri" panose="020F0502020204030204"/>
                <a:ea typeface="+mn-ea"/>
                <a:cs typeface="+mn-cs"/>
              </a:rPr>
              <a:t>Example: Department Table</a:t>
            </a:r>
            <a:endParaRPr kumimoji="0" lang="en-US" sz="22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graphicFrame>
        <p:nvGraphicFramePr>
          <p:cNvPr id="10" name="Content Placeholder 3">
            <a:extLst>
              <a:ext uri="{FF2B5EF4-FFF2-40B4-BE49-F238E27FC236}">
                <a16:creationId xmlns:a16="http://schemas.microsoft.com/office/drawing/2014/main" id="{2EAB2514-7267-E258-2C03-F36A4F5575DC}"/>
              </a:ext>
            </a:extLst>
          </p:cNvPr>
          <p:cNvGraphicFramePr>
            <a:graphicFrameLocks/>
          </p:cNvGraphicFramePr>
          <p:nvPr>
            <p:extLst>
              <p:ext uri="{D42A27DB-BD31-4B8C-83A1-F6EECF244321}">
                <p14:modId xmlns:p14="http://schemas.microsoft.com/office/powerpoint/2010/main" val="3682496729"/>
              </p:ext>
            </p:extLst>
          </p:nvPr>
        </p:nvGraphicFramePr>
        <p:xfrm>
          <a:off x="5363379" y="1786128"/>
          <a:ext cx="5485554" cy="3285744"/>
        </p:xfrm>
        <a:graphic>
          <a:graphicData uri="http://schemas.openxmlformats.org/drawingml/2006/table">
            <a:tbl>
              <a:tblPr firstRow="1" bandRow="1"/>
              <a:tblGrid>
                <a:gridCol w="2428452">
                  <a:extLst>
                    <a:ext uri="{9D8B030D-6E8A-4147-A177-3AD203B41FA5}">
                      <a16:colId xmlns:a16="http://schemas.microsoft.com/office/drawing/2014/main" val="2350372505"/>
                    </a:ext>
                  </a:extLst>
                </a:gridCol>
                <a:gridCol w="3057102">
                  <a:extLst>
                    <a:ext uri="{9D8B030D-6E8A-4147-A177-3AD203B41FA5}">
                      <a16:colId xmlns:a16="http://schemas.microsoft.com/office/drawing/2014/main" val="634903053"/>
                    </a:ext>
                  </a:extLst>
                </a:gridCol>
              </a:tblGrid>
              <a:tr h="905256">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sz="3300">
                          <a:solidFill>
                            <a:srgbClr val="000000"/>
                          </a:solidFill>
                          <a:effectLst/>
                          <a:latin typeface="times new roman" panose="02020603050405020304" pitchFamily="18" charset="0"/>
                        </a:rPr>
                        <a:t>DEPT_NO</a:t>
                      </a:r>
                    </a:p>
                  </a:txBody>
                  <a:tcPr marL="167640" marR="167640" marT="167640" marB="167640">
                    <a:lnL w="7620" cap="flat" cmpd="sng" algn="ctr">
                      <a:solidFill>
                        <a:srgbClr val="D08807"/>
                      </a:solidFill>
                      <a:prstDash val="solid"/>
                      <a:round/>
                      <a:headEnd type="none" w="med" len="med"/>
                      <a:tailEnd type="none" w="med" len="med"/>
                    </a:lnL>
                    <a:lnR w="7620" cap="flat" cmpd="sng" algn="ctr">
                      <a:solidFill>
                        <a:srgbClr val="D08807"/>
                      </a:solidFill>
                      <a:prstDash val="solid"/>
                      <a:round/>
                      <a:headEnd type="none" w="med" len="med"/>
                      <a:tailEnd type="none" w="med" len="med"/>
                    </a:lnR>
                    <a:lnT w="7620" cap="flat" cmpd="sng" algn="ctr">
                      <a:solidFill>
                        <a:srgbClr val="D08807"/>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sz="3300" dirty="0">
                          <a:solidFill>
                            <a:srgbClr val="000000"/>
                          </a:solidFill>
                          <a:effectLst/>
                          <a:latin typeface="times new roman" panose="02020603050405020304" pitchFamily="18" charset="0"/>
                        </a:rPr>
                        <a:t>DEPT_NAME</a:t>
                      </a:r>
                    </a:p>
                  </a:txBody>
                  <a:tcPr marL="167640" marR="167640" marT="167640" marB="167640">
                    <a:lnL w="7620" cap="flat" cmpd="sng" algn="ctr">
                      <a:solidFill>
                        <a:srgbClr val="D08807"/>
                      </a:solidFill>
                      <a:prstDash val="solid"/>
                      <a:round/>
                      <a:headEnd type="none" w="med" len="med"/>
                      <a:tailEnd type="none" w="med" len="med"/>
                    </a:lnL>
                    <a:lnR w="7620" cap="flat" cmpd="sng" algn="ctr">
                      <a:solidFill>
                        <a:srgbClr val="D08807"/>
                      </a:solidFill>
                      <a:prstDash val="solid"/>
                      <a:round/>
                      <a:headEnd type="none" w="med" len="med"/>
                      <a:tailEnd type="none" w="med" len="med"/>
                    </a:lnR>
                    <a:lnT w="7620" cap="flat" cmpd="sng" algn="ctr">
                      <a:solidFill>
                        <a:srgbClr val="D08807"/>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965634806"/>
                  </a:ext>
                </a:extLst>
              </a:tr>
              <a:tr h="793496">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3300">
                          <a:solidFill>
                            <a:srgbClr val="333333"/>
                          </a:solidFill>
                          <a:effectLst/>
                          <a:latin typeface="inter-regular"/>
                        </a:rPr>
                        <a:t>A</a:t>
                      </a:r>
                    </a:p>
                  </a:txBody>
                  <a:tcPr marL="111760" marR="111760" marT="111760" marB="1117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3300">
                          <a:solidFill>
                            <a:srgbClr val="333333"/>
                          </a:solidFill>
                          <a:effectLst/>
                          <a:latin typeface="inter-regular"/>
                        </a:rPr>
                        <a:t>Marketing</a:t>
                      </a:r>
                    </a:p>
                  </a:txBody>
                  <a:tcPr marL="111760" marR="111760" marT="111760" marB="1117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832986996"/>
                  </a:ext>
                </a:extLst>
              </a:tr>
              <a:tr h="793496">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3300">
                          <a:solidFill>
                            <a:srgbClr val="333333"/>
                          </a:solidFill>
                          <a:effectLst/>
                          <a:latin typeface="inter-regular"/>
                        </a:rPr>
                        <a:t>B</a:t>
                      </a:r>
                    </a:p>
                  </a:txBody>
                  <a:tcPr marL="111760" marR="111760" marT="111760" marB="1117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3300">
                          <a:solidFill>
                            <a:srgbClr val="333333"/>
                          </a:solidFill>
                          <a:effectLst/>
                          <a:latin typeface="inter-regular"/>
                        </a:rPr>
                        <a:t>Sales</a:t>
                      </a:r>
                    </a:p>
                  </a:txBody>
                  <a:tcPr marL="111760" marR="111760" marT="111760" marB="1117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extLst>
                  <a:ext uri="{0D108BD9-81ED-4DB2-BD59-A6C34878D82A}">
                    <a16:rowId xmlns:a16="http://schemas.microsoft.com/office/drawing/2014/main" val="2073770866"/>
                  </a:ext>
                </a:extLst>
              </a:tr>
              <a:tr h="793496">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3300">
                          <a:solidFill>
                            <a:srgbClr val="333333"/>
                          </a:solidFill>
                          <a:effectLst/>
                          <a:latin typeface="inter-regular"/>
                        </a:rPr>
                        <a:t>C</a:t>
                      </a:r>
                    </a:p>
                  </a:txBody>
                  <a:tcPr marL="111760" marR="111760" marT="111760" marB="1117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3300" dirty="0">
                          <a:solidFill>
                            <a:srgbClr val="333333"/>
                          </a:solidFill>
                          <a:effectLst/>
                          <a:latin typeface="inter-regular"/>
                        </a:rPr>
                        <a:t>Legal</a:t>
                      </a:r>
                    </a:p>
                  </a:txBody>
                  <a:tcPr marL="111760" marR="111760" marT="111760" marB="1117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682520539"/>
                  </a:ext>
                </a:extLst>
              </a:tr>
            </a:tbl>
          </a:graphicData>
        </a:graphic>
      </p:graphicFrame>
    </p:spTree>
    <p:extLst>
      <p:ext uri="{BB962C8B-B14F-4D97-AF65-F5344CB8AC3E}">
        <p14:creationId xmlns:p14="http://schemas.microsoft.com/office/powerpoint/2010/main" val="3926340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9DACB-C647-763E-4057-97083B0AB814}"/>
              </a:ext>
            </a:extLst>
          </p:cNvPr>
          <p:cNvSpPr>
            <a:spLocks noGrp="1"/>
          </p:cNvSpPr>
          <p:nvPr>
            <p:ph type="title"/>
          </p:nvPr>
        </p:nvSpPr>
        <p:spPr>
          <a:xfrm>
            <a:off x="609600" y="619432"/>
            <a:ext cx="10972800" cy="1030386"/>
          </a:xfrm>
        </p:spPr>
        <p:txBody>
          <a:bodyPr>
            <a:normAutofit/>
          </a:bodyPr>
          <a:lstStyle/>
          <a:p>
            <a:r>
              <a:rPr lang="en-US" sz="4000" b="0" i="0" u="none" strike="noStrike" kern="1200" baseline="0" dirty="0">
                <a:solidFill>
                  <a:srgbClr val="000000"/>
                </a:solidFill>
              </a:rPr>
              <a:t>What is Database</a:t>
            </a:r>
            <a:endParaRPr lang="en-US" sz="4000" dirty="0"/>
          </a:p>
        </p:txBody>
      </p:sp>
      <p:sp>
        <p:nvSpPr>
          <p:cNvPr id="3" name="Content Placeholder 2">
            <a:extLst>
              <a:ext uri="{FF2B5EF4-FFF2-40B4-BE49-F238E27FC236}">
                <a16:creationId xmlns:a16="http://schemas.microsoft.com/office/drawing/2014/main" id="{6F0F4A26-1F5C-367E-A65D-5F8D45E5EEA0}"/>
              </a:ext>
            </a:extLst>
          </p:cNvPr>
          <p:cNvSpPr>
            <a:spLocks noGrp="1"/>
          </p:cNvSpPr>
          <p:nvPr>
            <p:ph idx="1"/>
          </p:nvPr>
        </p:nvSpPr>
        <p:spPr>
          <a:xfrm>
            <a:off x="609600" y="1759526"/>
            <a:ext cx="4758813" cy="4641273"/>
          </a:xfrm>
        </p:spPr>
        <p:txBody>
          <a:bodyPr/>
          <a:lstStyle/>
          <a:p>
            <a:pPr rtl="0">
              <a:buSzPts val="2000"/>
              <a:buFont typeface="Arial" panose="020B0604020202020204" pitchFamily="34" charset="0"/>
              <a:buChar char="•"/>
            </a:pPr>
            <a:r>
              <a:rPr lang="en-US" sz="1800" b="0" i="0" u="none" strike="noStrike" kern="1200" baseline="0" dirty="0">
                <a:solidFill>
                  <a:srgbClr val="000000"/>
                </a:solidFill>
              </a:rPr>
              <a:t>The database is a collection of inter-related data which is used to retrieve, insert and delete the data efficiently. It is also used to organize the data in the form of a table, schema, views, and reports, etc.</a:t>
            </a:r>
          </a:p>
          <a:p>
            <a:pPr rtl="0">
              <a:buSzPts val="2000"/>
              <a:buFont typeface="Arial" panose="020B0604020202020204" pitchFamily="34" charset="0"/>
              <a:buChar char="•"/>
            </a:pPr>
            <a:r>
              <a:rPr lang="en-US" sz="1800" b="1" i="0" u="none" strike="noStrike" kern="1200" baseline="0" dirty="0">
                <a:solidFill>
                  <a:srgbClr val="000000"/>
                </a:solidFill>
              </a:rPr>
              <a:t>For example:</a:t>
            </a:r>
            <a:r>
              <a:rPr lang="en-US" sz="1800" b="0" i="0" u="none" strike="noStrike" kern="1200" baseline="0" dirty="0">
                <a:solidFill>
                  <a:srgbClr val="000000"/>
                </a:solidFill>
              </a:rPr>
              <a:t> The college Database organizes the data about the admin, staff, students and faculty etc.</a:t>
            </a:r>
          </a:p>
          <a:p>
            <a:pPr rtl="0">
              <a:buSzPts val="2000"/>
              <a:buFont typeface="Arial" panose="020B0604020202020204" pitchFamily="34" charset="0"/>
              <a:buChar char="•"/>
            </a:pPr>
            <a:r>
              <a:rPr lang="en-US" sz="1800" b="0" i="0" u="none" strike="noStrike" kern="1200" baseline="0" dirty="0">
                <a:solidFill>
                  <a:srgbClr val="000000"/>
                </a:solidFill>
              </a:rPr>
              <a:t>Using the database, you can easily retrieve, insert, and delete the information.</a:t>
            </a:r>
          </a:p>
          <a:p>
            <a:endParaRPr lang="en-US" dirty="0"/>
          </a:p>
        </p:txBody>
      </p:sp>
      <p:pic>
        <p:nvPicPr>
          <p:cNvPr id="7" name="Graphic 6" descr="Database">
            <a:extLst>
              <a:ext uri="{FF2B5EF4-FFF2-40B4-BE49-F238E27FC236}">
                <a16:creationId xmlns:a16="http://schemas.microsoft.com/office/drawing/2014/main" id="{9A2A6475-FDA7-652B-A2F4-59CA385859B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9048" y="699516"/>
            <a:ext cx="5458968" cy="5458968"/>
          </a:xfrm>
          <a:prstGeom prst="rect">
            <a:avLst/>
          </a:prstGeom>
        </p:spPr>
      </p:pic>
    </p:spTree>
    <p:extLst>
      <p:ext uri="{BB962C8B-B14F-4D97-AF65-F5344CB8AC3E}">
        <p14:creationId xmlns:p14="http://schemas.microsoft.com/office/powerpoint/2010/main" val="4006500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FD4DCD9-D0B8-2E85-0134-D077CF4B042A}"/>
              </a:ext>
            </a:extLst>
          </p:cNvPr>
          <p:cNvSpPr txBox="1">
            <a:spLocks/>
          </p:cNvSpPr>
          <p:nvPr/>
        </p:nvSpPr>
        <p:spPr>
          <a:xfrm>
            <a:off x="630936" y="639520"/>
            <a:ext cx="3429000" cy="171907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228600" algn="l" defTabSz="914400" rtl="0" eaLnBrk="1" fontAlgn="base" latinLnBrk="0" hangingPunct="1">
              <a:lnSpc>
                <a:spcPct val="90000"/>
              </a:lnSpc>
              <a:spcBef>
                <a:spcPct val="0"/>
              </a:spcBef>
              <a:spcAft>
                <a:spcPts val="600"/>
              </a:spcAft>
              <a:buClrTx/>
              <a:buSzTx/>
              <a:buFontTx/>
              <a:buNone/>
              <a:tabLst/>
              <a:defRPr/>
            </a:pPr>
            <a:r>
              <a:rPr kumimoji="0" lang="en-US" altLang="en-US" sz="2000" b="1" i="0" u="none" strike="noStrike" kern="1200" cap="none" spc="0" normalizeH="0" baseline="0" noProof="0">
                <a:ln>
                  <a:noFill/>
                </a:ln>
                <a:solidFill>
                  <a:sysClr val="windowText" lastClr="000000"/>
                </a:solidFill>
                <a:effectLst/>
                <a:uLnTx/>
                <a:uFillTx/>
                <a:latin typeface="Calibri" panose="020F0502020204030204"/>
                <a:ea typeface="+mj-ea"/>
                <a:cs typeface="+mj-cs"/>
              </a:rPr>
              <a:t>Input:</a:t>
            </a:r>
            <a:br>
              <a:rPr kumimoji="0" lang="en-US" altLang="en-US" sz="2000" b="0" i="0" u="none" strike="noStrike" kern="1200" cap="none" spc="0" normalizeH="0" baseline="0" noProof="0">
                <a:ln>
                  <a:noFill/>
                </a:ln>
                <a:solidFill>
                  <a:sysClr val="windowText" lastClr="000000"/>
                </a:solidFill>
                <a:effectLst/>
                <a:uLnTx/>
                <a:uFillTx/>
                <a:latin typeface="Calibri" panose="020F0502020204030204"/>
                <a:ea typeface="+mj-ea"/>
                <a:cs typeface="+mj-cs"/>
              </a:rPr>
            </a:br>
            <a:r>
              <a:rPr kumimoji="0" lang="en-US" altLang="en-US" sz="2000" b="0" i="0" u="none" strike="noStrike" kern="1200" cap="none" spc="0" normalizeH="0" baseline="0" noProof="0">
                <a:ln>
                  <a:noFill/>
                </a:ln>
                <a:solidFill>
                  <a:sysClr val="windowText" lastClr="000000"/>
                </a:solidFill>
                <a:effectLst/>
                <a:uLnTx/>
                <a:uFillTx/>
                <a:latin typeface="Calibri" panose="020F0502020204030204"/>
                <a:ea typeface="+mj-ea"/>
                <a:cs typeface="+mj-cs"/>
              </a:rPr>
              <a:t>EMPLOYEE X DEPARTMENT  </a:t>
            </a:r>
            <a:br>
              <a:rPr kumimoji="0" lang="en-US" altLang="en-US" sz="2000" b="0" i="0" u="none" strike="noStrike" kern="1200" cap="none" spc="0" normalizeH="0" baseline="0" noProof="0">
                <a:ln>
                  <a:noFill/>
                </a:ln>
                <a:solidFill>
                  <a:sysClr val="windowText" lastClr="000000"/>
                </a:solidFill>
                <a:effectLst/>
                <a:uLnTx/>
                <a:uFillTx/>
                <a:latin typeface="Calibri" panose="020F0502020204030204"/>
                <a:ea typeface="+mj-ea"/>
                <a:cs typeface="+mj-cs"/>
              </a:rPr>
            </a:br>
            <a:endParaRPr kumimoji="0" lang="en-US" sz="2000" b="0" i="0" u="none" strike="noStrike" kern="1200" cap="none" spc="0" normalizeH="0" baseline="0" noProof="0" dirty="0">
              <a:ln>
                <a:noFill/>
              </a:ln>
              <a:solidFill>
                <a:sysClr val="windowText" lastClr="000000"/>
              </a:solidFill>
              <a:effectLst/>
              <a:uLnTx/>
              <a:uFillTx/>
              <a:latin typeface="Calibri Light" panose="020F0302020204030204"/>
              <a:ea typeface="+mj-ea"/>
              <a:cs typeface="+mj-cs"/>
            </a:endParaRPr>
          </a:p>
        </p:txBody>
      </p:sp>
      <p:sp>
        <p:nvSpPr>
          <p:cNvPr id="6" name="Rectangle 1">
            <a:extLst>
              <a:ext uri="{FF2B5EF4-FFF2-40B4-BE49-F238E27FC236}">
                <a16:creationId xmlns:a16="http://schemas.microsoft.com/office/drawing/2014/main" id="{2430E3BA-A0D3-E8B7-80CA-07DD584636C5}"/>
              </a:ext>
            </a:extLst>
          </p:cNvPr>
          <p:cNvSpPr>
            <a:spLocks noChangeArrowheads="1"/>
          </p:cNvSpPr>
          <p:nvPr/>
        </p:nvSpPr>
        <p:spPr bwMode="auto">
          <a:xfrm>
            <a:off x="630936" y="2807208"/>
            <a:ext cx="3429000" cy="3410712"/>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228600" eaLnBrk="1" hangingPunct="1">
              <a:lnSpc>
                <a:spcPct val="90000"/>
              </a:lnSpc>
              <a:spcAft>
                <a:spcPts val="600"/>
              </a:spcAft>
              <a:buFont typeface="Arial" panose="020B0604020202020204" pitchFamily="34" charset="0"/>
              <a:buChar char="•"/>
            </a:pPr>
            <a:r>
              <a:rPr lang="en-US" altLang="en-US" sz="2200" b="1" dirty="0">
                <a:solidFill>
                  <a:prstClr val="black"/>
                </a:solidFill>
                <a:latin typeface="Calibri" panose="020F0502020204030204"/>
              </a:rPr>
              <a:t>Output:</a:t>
            </a:r>
            <a:endParaRPr lang="en-US" altLang="en-US" sz="2200" dirty="0">
              <a:solidFill>
                <a:prstClr val="black"/>
              </a:solidFill>
              <a:latin typeface="Calibri" panose="020F0502020204030204"/>
            </a:endParaRPr>
          </a:p>
        </p:txBody>
      </p:sp>
      <p:graphicFrame>
        <p:nvGraphicFramePr>
          <p:cNvPr id="7" name="Content Placeholder 3">
            <a:extLst>
              <a:ext uri="{FF2B5EF4-FFF2-40B4-BE49-F238E27FC236}">
                <a16:creationId xmlns:a16="http://schemas.microsoft.com/office/drawing/2014/main" id="{75756878-F5B4-73C0-4903-974C3627A91F}"/>
              </a:ext>
            </a:extLst>
          </p:cNvPr>
          <p:cNvGraphicFramePr>
            <a:graphicFrameLocks/>
          </p:cNvGraphicFramePr>
          <p:nvPr>
            <p:extLst>
              <p:ext uri="{D42A27DB-BD31-4B8C-83A1-F6EECF244321}">
                <p14:modId xmlns:p14="http://schemas.microsoft.com/office/powerpoint/2010/main" val="2740186037"/>
              </p:ext>
            </p:extLst>
          </p:nvPr>
        </p:nvGraphicFramePr>
        <p:xfrm>
          <a:off x="4654296" y="1156328"/>
          <a:ext cx="6903722" cy="4545353"/>
        </p:xfrm>
        <a:graphic>
          <a:graphicData uri="http://schemas.openxmlformats.org/drawingml/2006/table">
            <a:tbl>
              <a:tblPr firstRow="1" bandRow="1">
                <a:noFill/>
              </a:tblPr>
              <a:tblGrid>
                <a:gridCol w="1144766">
                  <a:extLst>
                    <a:ext uri="{9D8B030D-6E8A-4147-A177-3AD203B41FA5}">
                      <a16:colId xmlns:a16="http://schemas.microsoft.com/office/drawing/2014/main" val="3170309417"/>
                    </a:ext>
                  </a:extLst>
                </a:gridCol>
                <a:gridCol w="1487859">
                  <a:extLst>
                    <a:ext uri="{9D8B030D-6E8A-4147-A177-3AD203B41FA5}">
                      <a16:colId xmlns:a16="http://schemas.microsoft.com/office/drawing/2014/main" val="4121061085"/>
                    </a:ext>
                  </a:extLst>
                </a:gridCol>
                <a:gridCol w="1407776">
                  <a:extLst>
                    <a:ext uri="{9D8B030D-6E8A-4147-A177-3AD203B41FA5}">
                      <a16:colId xmlns:a16="http://schemas.microsoft.com/office/drawing/2014/main" val="84272628"/>
                    </a:ext>
                  </a:extLst>
                </a:gridCol>
                <a:gridCol w="1279924">
                  <a:extLst>
                    <a:ext uri="{9D8B030D-6E8A-4147-A177-3AD203B41FA5}">
                      <a16:colId xmlns:a16="http://schemas.microsoft.com/office/drawing/2014/main" val="2095700097"/>
                    </a:ext>
                  </a:extLst>
                </a:gridCol>
                <a:gridCol w="1583397">
                  <a:extLst>
                    <a:ext uri="{9D8B030D-6E8A-4147-A177-3AD203B41FA5}">
                      <a16:colId xmlns:a16="http://schemas.microsoft.com/office/drawing/2014/main" val="3880454058"/>
                    </a:ext>
                  </a:extLst>
                </a:gridCol>
              </a:tblGrid>
              <a:tr h="490952">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sz="1400" b="0" cap="all" spc="150">
                          <a:solidFill>
                            <a:schemeClr val="lt1"/>
                          </a:solidFill>
                          <a:effectLst/>
                          <a:latin typeface="times new roman" panose="02020603050405020304" pitchFamily="18" charset="0"/>
                        </a:rPr>
                        <a:t>EMP_ID</a:t>
                      </a:r>
                    </a:p>
                  </a:txBody>
                  <a:tcPr marL="121389" marR="121389" marT="121389" marB="121389">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sz="1400" b="0" cap="all" spc="150">
                          <a:solidFill>
                            <a:schemeClr val="lt1"/>
                          </a:solidFill>
                          <a:effectLst/>
                          <a:latin typeface="times new roman" panose="02020603050405020304" pitchFamily="18" charset="0"/>
                        </a:rPr>
                        <a:t>EMP_NAME</a:t>
                      </a:r>
                    </a:p>
                  </a:txBody>
                  <a:tcPr marL="121389" marR="121389" marT="121389" marB="121389">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sz="1400" b="0" cap="all" spc="150">
                          <a:solidFill>
                            <a:schemeClr val="lt1"/>
                          </a:solidFill>
                          <a:effectLst/>
                          <a:latin typeface="times new roman" panose="02020603050405020304" pitchFamily="18" charset="0"/>
                        </a:rPr>
                        <a:t>EMP_DEPT</a:t>
                      </a:r>
                    </a:p>
                  </a:txBody>
                  <a:tcPr marL="121389" marR="121389" marT="121389" marB="121389">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sz="1400" b="0" cap="all" spc="150">
                          <a:solidFill>
                            <a:schemeClr val="lt1"/>
                          </a:solidFill>
                          <a:effectLst/>
                          <a:latin typeface="times new roman" panose="02020603050405020304" pitchFamily="18" charset="0"/>
                        </a:rPr>
                        <a:t>DEPT_NO</a:t>
                      </a:r>
                    </a:p>
                  </a:txBody>
                  <a:tcPr marL="121389" marR="121389" marT="121389" marB="121389">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sz="1400" b="0" cap="all" spc="150" dirty="0">
                          <a:solidFill>
                            <a:schemeClr val="lt1"/>
                          </a:solidFill>
                          <a:effectLst/>
                          <a:latin typeface="times new roman" panose="02020603050405020304" pitchFamily="18" charset="0"/>
                        </a:rPr>
                        <a:t>DEPT_NAME</a:t>
                      </a:r>
                    </a:p>
                  </a:txBody>
                  <a:tcPr marL="121389" marR="121389" marT="121389" marB="121389">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288200532"/>
                  </a:ext>
                </a:extLst>
              </a:tr>
              <a:tr h="450489">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1</a:t>
                      </a:r>
                    </a:p>
                  </a:txBody>
                  <a:tcPr marL="121389" marR="121389" marT="121389" marB="121389">
                    <a:lnL w="12700" cmpd="sng">
                      <a:noFill/>
                      <a:prstDash val="solid"/>
                    </a:lnL>
                    <a:lnR w="12700" cmpd="sng">
                      <a:noFill/>
                      <a:prstDash val="solid"/>
                    </a:lnR>
                    <a:lnT w="38100" cmpd="sng">
                      <a:noFill/>
                    </a:lnT>
                    <a:lnB w="12700" cmpd="sng">
                      <a:no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Smith</a:t>
                      </a:r>
                    </a:p>
                  </a:txBody>
                  <a:tcPr marL="121389" marR="121389" marT="121389" marB="121389">
                    <a:lnL w="12700" cmpd="sng">
                      <a:noFill/>
                      <a:prstDash val="solid"/>
                    </a:lnL>
                    <a:lnR w="12700" cmpd="sng">
                      <a:noFill/>
                      <a:prstDash val="solid"/>
                    </a:lnR>
                    <a:lnT w="38100" cmpd="sng">
                      <a:noFill/>
                    </a:lnT>
                    <a:lnB w="12700" cmpd="sng">
                      <a:no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A</a:t>
                      </a:r>
                    </a:p>
                  </a:txBody>
                  <a:tcPr marL="121389" marR="121389" marT="121389" marB="121389">
                    <a:lnL w="12700" cmpd="sng">
                      <a:noFill/>
                      <a:prstDash val="solid"/>
                    </a:lnL>
                    <a:lnR w="12700" cmpd="sng">
                      <a:noFill/>
                      <a:prstDash val="solid"/>
                    </a:lnR>
                    <a:lnT w="38100" cmpd="sng">
                      <a:noFill/>
                    </a:lnT>
                    <a:lnB w="12700" cmpd="sng">
                      <a:no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A</a:t>
                      </a:r>
                    </a:p>
                  </a:txBody>
                  <a:tcPr marL="121389" marR="121389" marT="121389" marB="121389">
                    <a:lnL w="12700" cmpd="sng">
                      <a:noFill/>
                      <a:prstDash val="solid"/>
                    </a:lnL>
                    <a:lnR w="12700" cmpd="sng">
                      <a:noFill/>
                      <a:prstDash val="solid"/>
                    </a:lnR>
                    <a:lnT w="38100" cmpd="sng">
                      <a:noFill/>
                    </a:lnT>
                    <a:lnB w="12700" cmpd="sng">
                      <a:no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Marketing</a:t>
                      </a:r>
                    </a:p>
                  </a:txBody>
                  <a:tcPr marL="121389" marR="121389" marT="121389" marB="121389">
                    <a:lnL w="12700" cmpd="sng">
                      <a:noFill/>
                      <a:prstDash val="solid"/>
                    </a:lnL>
                    <a:lnR w="12700" cmpd="sng">
                      <a:noFill/>
                      <a:prstDash val="solid"/>
                    </a:lnR>
                    <a:lnT w="38100" cmpd="sng">
                      <a:noFill/>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044493892"/>
                  </a:ext>
                </a:extLst>
              </a:tr>
              <a:tr h="450489">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1</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000000">
                        <a:alpha val="7843"/>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Smith</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000000">
                        <a:alpha val="7843"/>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A</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000000">
                        <a:alpha val="7843"/>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B</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000000">
                        <a:alpha val="7843"/>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Sales</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000000">
                        <a:alpha val="7843"/>
                      </a:srgbClr>
                    </a:solidFill>
                  </a:tcPr>
                </a:tc>
                <a:extLst>
                  <a:ext uri="{0D108BD9-81ED-4DB2-BD59-A6C34878D82A}">
                    <a16:rowId xmlns:a16="http://schemas.microsoft.com/office/drawing/2014/main" val="3734761175"/>
                  </a:ext>
                </a:extLst>
              </a:tr>
              <a:tr h="450489">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1</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Smith</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A</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C</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Legal</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560037186"/>
                  </a:ext>
                </a:extLst>
              </a:tr>
              <a:tr h="450489">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2</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000000">
                        <a:alpha val="7843"/>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Harry</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000000">
                        <a:alpha val="7843"/>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C</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000000">
                        <a:alpha val="7843"/>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A</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000000">
                        <a:alpha val="7843"/>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Marketing</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000000">
                        <a:alpha val="7843"/>
                      </a:srgbClr>
                    </a:solidFill>
                  </a:tcPr>
                </a:tc>
                <a:extLst>
                  <a:ext uri="{0D108BD9-81ED-4DB2-BD59-A6C34878D82A}">
                    <a16:rowId xmlns:a16="http://schemas.microsoft.com/office/drawing/2014/main" val="3823951399"/>
                  </a:ext>
                </a:extLst>
              </a:tr>
              <a:tr h="450489">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2</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Harry</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C</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B</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Sales</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515949027"/>
                  </a:ext>
                </a:extLst>
              </a:tr>
              <a:tr h="450489">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2</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000000">
                        <a:alpha val="7843"/>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Harry</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000000">
                        <a:alpha val="7843"/>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C</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000000">
                        <a:alpha val="7843"/>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C</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000000">
                        <a:alpha val="7843"/>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Legal</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000000">
                        <a:alpha val="7843"/>
                      </a:srgbClr>
                    </a:solidFill>
                  </a:tcPr>
                </a:tc>
                <a:extLst>
                  <a:ext uri="{0D108BD9-81ED-4DB2-BD59-A6C34878D82A}">
                    <a16:rowId xmlns:a16="http://schemas.microsoft.com/office/drawing/2014/main" val="887706549"/>
                  </a:ext>
                </a:extLst>
              </a:tr>
              <a:tr h="450489">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3</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John</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B</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A</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Marketing</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386410037"/>
                  </a:ext>
                </a:extLst>
              </a:tr>
              <a:tr h="450489">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3</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000000">
                        <a:alpha val="7843"/>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John</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000000">
                        <a:alpha val="7843"/>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B</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000000">
                        <a:alpha val="7843"/>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B</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000000">
                        <a:alpha val="7843"/>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Sales</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000000">
                        <a:alpha val="7843"/>
                      </a:srgbClr>
                    </a:solidFill>
                  </a:tcPr>
                </a:tc>
                <a:extLst>
                  <a:ext uri="{0D108BD9-81ED-4DB2-BD59-A6C34878D82A}">
                    <a16:rowId xmlns:a16="http://schemas.microsoft.com/office/drawing/2014/main" val="526569368"/>
                  </a:ext>
                </a:extLst>
              </a:tr>
              <a:tr h="450489">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3</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John</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B</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a:solidFill>
                            <a:schemeClr val="tx2"/>
                          </a:solidFill>
                          <a:effectLst/>
                          <a:latin typeface="inter-regular"/>
                        </a:rPr>
                        <a:t>C</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200" cap="none" spc="0" dirty="0">
                          <a:solidFill>
                            <a:schemeClr val="tx2"/>
                          </a:solidFill>
                          <a:effectLst/>
                          <a:latin typeface="inter-regular"/>
                        </a:rPr>
                        <a:t>Legal</a:t>
                      </a:r>
                    </a:p>
                  </a:txBody>
                  <a:tcPr marL="121389" marR="121389" marT="121389" marB="121389">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391373383"/>
                  </a:ext>
                </a:extLst>
              </a:tr>
            </a:tbl>
          </a:graphicData>
        </a:graphic>
      </p:graphicFrame>
    </p:spTree>
    <p:extLst>
      <p:ext uri="{BB962C8B-B14F-4D97-AF65-F5344CB8AC3E}">
        <p14:creationId xmlns:p14="http://schemas.microsoft.com/office/powerpoint/2010/main" val="28554179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B7D3E2E-6C43-FC59-7DCE-3C98224D8200}"/>
              </a:ext>
            </a:extLst>
          </p:cNvPr>
          <p:cNvSpPr txBox="1">
            <a:spLocks/>
          </p:cNvSpPr>
          <p:nvPr/>
        </p:nvSpPr>
        <p:spPr>
          <a:xfrm>
            <a:off x="4654296" y="329184"/>
            <a:ext cx="6894576" cy="178308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5400" b="0" i="0" u="none" strike="noStrike" kern="1200" cap="none" spc="0" normalizeH="0" baseline="0" noProof="0">
                <a:ln>
                  <a:noFill/>
                </a:ln>
                <a:solidFill>
                  <a:sysClr val="windowText" lastClr="000000"/>
                </a:solidFill>
                <a:effectLst/>
                <a:uLnTx/>
                <a:uFillTx/>
                <a:latin typeface="erdana"/>
                <a:ea typeface="+mj-ea"/>
                <a:cs typeface="+mj-cs"/>
              </a:rPr>
              <a:t>7. Rename Operation:</a:t>
            </a:r>
            <a:endParaRPr kumimoji="0" lang="en-IN" sz="5400" b="0" i="0" u="none" strike="noStrike" kern="1200" cap="none" spc="0" normalizeH="0" baseline="0" noProof="0">
              <a:ln>
                <a:noFill/>
              </a:ln>
              <a:solidFill>
                <a:sysClr val="windowText" lastClr="000000"/>
              </a:solidFill>
              <a:effectLst/>
              <a:uLnTx/>
              <a:uFillTx/>
              <a:latin typeface="Calibri Light" panose="020F0302020204030204"/>
              <a:ea typeface="+mj-ea"/>
              <a:cs typeface="+mj-cs"/>
            </a:endParaRPr>
          </a:p>
        </p:txBody>
      </p:sp>
      <p:pic>
        <p:nvPicPr>
          <p:cNvPr id="6" name="Picture 5" descr="Glasses on top of a book">
            <a:extLst>
              <a:ext uri="{FF2B5EF4-FFF2-40B4-BE49-F238E27FC236}">
                <a16:creationId xmlns:a16="http://schemas.microsoft.com/office/drawing/2014/main" id="{05DEE19A-0C60-6CB7-59AA-BF242BEA9DFA}"/>
              </a:ext>
            </a:extLst>
          </p:cNvPr>
          <p:cNvPicPr>
            <a:picLocks noChangeAspect="1"/>
          </p:cNvPicPr>
          <p:nvPr/>
        </p:nvPicPr>
        <p:blipFill rotWithShape="1">
          <a:blip r:embed="rId2"/>
          <a:srcRect l="18106" r="42746" b="-1"/>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7" name="Content Placeholder 2">
            <a:extLst>
              <a:ext uri="{FF2B5EF4-FFF2-40B4-BE49-F238E27FC236}">
                <a16:creationId xmlns:a16="http://schemas.microsoft.com/office/drawing/2014/main" id="{7C1F9EE4-08DC-A5B2-1B05-EEA7D3EC1F59}"/>
              </a:ext>
            </a:extLst>
          </p:cNvPr>
          <p:cNvSpPr txBox="1">
            <a:spLocks/>
          </p:cNvSpPr>
          <p:nvPr/>
        </p:nvSpPr>
        <p:spPr>
          <a:xfrm>
            <a:off x="4654296" y="2706624"/>
            <a:ext cx="6894576" cy="34838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200" b="0" i="0" u="none" strike="noStrike" kern="1200" cap="none" spc="0" normalizeH="0" baseline="0" noProof="0">
                <a:ln>
                  <a:noFill/>
                </a:ln>
                <a:solidFill>
                  <a:sysClr val="windowText" lastClr="000000"/>
                </a:solidFill>
                <a:effectLst/>
                <a:uLnTx/>
                <a:uFillTx/>
                <a:latin typeface="inter-regular"/>
                <a:ea typeface="+mn-ea"/>
                <a:cs typeface="+mn-cs"/>
              </a:rPr>
              <a:t>The rename operation is used to rename the output relation. It is denoted by </a:t>
            </a:r>
            <a:r>
              <a:rPr kumimoji="0" lang="en-US" sz="2200" b="1" i="0" u="none" strike="noStrike" kern="1200" cap="none" spc="0" normalizeH="0" baseline="0" noProof="0">
                <a:ln>
                  <a:noFill/>
                </a:ln>
                <a:solidFill>
                  <a:sysClr val="windowText" lastClr="000000"/>
                </a:solidFill>
                <a:effectLst/>
                <a:uLnTx/>
                <a:uFillTx/>
                <a:latin typeface="inter-bold"/>
                <a:ea typeface="+mn-ea"/>
                <a:cs typeface="+mn-cs"/>
              </a:rPr>
              <a:t>rho</a:t>
            </a:r>
            <a:r>
              <a:rPr kumimoji="0" lang="en-US" sz="2200" b="0" i="0" u="none" strike="noStrike" kern="1200" cap="none" spc="0" normalizeH="0" baseline="0" noProof="0">
                <a:ln>
                  <a:noFill/>
                </a:ln>
                <a:solidFill>
                  <a:sysClr val="windowText" lastClr="000000"/>
                </a:solidFill>
                <a:effectLst/>
                <a:uLnTx/>
                <a:uFillTx/>
                <a:latin typeface="inter-regular"/>
                <a:ea typeface="+mn-ea"/>
                <a:cs typeface="+mn-cs"/>
              </a:rPr>
              <a:t> (ρ).</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200" b="1" i="0" u="none" strike="noStrike" kern="1200" cap="none" spc="0" normalizeH="0" baseline="0" noProof="0">
                <a:ln>
                  <a:noFill/>
                </a:ln>
                <a:solidFill>
                  <a:sysClr val="windowText" lastClr="000000"/>
                </a:solidFill>
                <a:effectLst/>
                <a:uLnTx/>
                <a:uFillTx/>
                <a:latin typeface="inter-bold"/>
                <a:ea typeface="+mn-ea"/>
                <a:cs typeface="+mn-cs"/>
              </a:rPr>
              <a:t>Example:</a:t>
            </a:r>
            <a:r>
              <a:rPr kumimoji="0" lang="en-US" sz="2200" b="0" i="0" u="none" strike="noStrike" kern="1200" cap="none" spc="0" normalizeH="0" baseline="0" noProof="0">
                <a:ln>
                  <a:noFill/>
                </a:ln>
                <a:solidFill>
                  <a:sysClr val="windowText" lastClr="000000"/>
                </a:solidFill>
                <a:effectLst/>
                <a:uLnTx/>
                <a:uFillTx/>
                <a:latin typeface="inter-regular"/>
                <a:ea typeface="+mn-ea"/>
                <a:cs typeface="+mn-cs"/>
              </a:rPr>
              <a:t> We can use the rename operator to rename STUDENT relation to STUDENT1.</a:t>
            </a:r>
          </a:p>
          <a:p>
            <a:pPr marL="228600" marR="0" lvl="0" indent="-228600"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2200" b="0" i="0" u="none" strike="noStrike" kern="1200" cap="none" spc="0" normalizeH="0" baseline="0" noProof="0">
                <a:ln>
                  <a:noFill/>
                </a:ln>
                <a:solidFill>
                  <a:sysClr val="windowText" lastClr="000000"/>
                </a:solidFill>
                <a:effectLst/>
                <a:uLnTx/>
                <a:uFillTx/>
                <a:latin typeface="inter-regular"/>
                <a:ea typeface="+mn-ea"/>
                <a:cs typeface="+mn-cs"/>
              </a:rPr>
              <a:t>ρ(STUDENT1, STUDENT)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IN" sz="22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0733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4999BD8-2A4F-6D59-A8A7-3FEA03A3A340}"/>
              </a:ext>
            </a:extLst>
          </p:cNvPr>
          <p:cNvSpPr txBox="1">
            <a:spLocks/>
          </p:cNvSpPr>
          <p:nvPr/>
        </p:nvSpPr>
        <p:spPr>
          <a:xfrm>
            <a:off x="635000" y="640823"/>
            <a:ext cx="3418659" cy="558314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5000" b="0" i="0" u="none" strike="noStrike" kern="1200" cap="none" spc="0" normalizeH="0" baseline="0" noProof="0">
                <a:ln>
                  <a:noFill/>
                </a:ln>
                <a:solidFill>
                  <a:sysClr val="windowText" lastClr="000000"/>
                </a:solidFill>
                <a:effectLst/>
                <a:uLnTx/>
                <a:uFillTx/>
                <a:latin typeface="erdana"/>
                <a:ea typeface="+mj-ea"/>
                <a:cs typeface="+mj-cs"/>
              </a:rPr>
              <a:t>Join Operations:</a:t>
            </a:r>
            <a:endParaRPr kumimoji="0" lang="en-IN" sz="5000" b="0" i="0" u="none" strike="noStrike" kern="1200" cap="none" spc="0" normalizeH="0" baseline="0" noProof="0" dirty="0">
              <a:ln>
                <a:noFill/>
              </a:ln>
              <a:solidFill>
                <a:sysClr val="windowText" lastClr="000000"/>
              </a:solidFill>
              <a:effectLst/>
              <a:uLnTx/>
              <a:uFillTx/>
              <a:latin typeface="Calibri Light" panose="020F0302020204030204"/>
              <a:ea typeface="+mj-ea"/>
              <a:cs typeface="+mj-cs"/>
            </a:endParaRPr>
          </a:p>
        </p:txBody>
      </p:sp>
      <p:sp>
        <p:nvSpPr>
          <p:cNvPr id="10" name="Content Placeholder 2">
            <a:extLst>
              <a:ext uri="{FF2B5EF4-FFF2-40B4-BE49-F238E27FC236}">
                <a16:creationId xmlns:a16="http://schemas.microsoft.com/office/drawing/2014/main" id="{6DFFFA01-2C19-50BC-4A88-30206C9CCAC4}"/>
              </a:ext>
            </a:extLst>
          </p:cNvPr>
          <p:cNvSpPr txBox="1">
            <a:spLocks/>
          </p:cNvSpPr>
          <p:nvPr/>
        </p:nvSpPr>
        <p:spPr>
          <a:xfrm>
            <a:off x="4648018" y="807820"/>
            <a:ext cx="6900512" cy="55831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48590" marR="0" lvl="0" indent="-148590" algn="l" defTabSz="594360" rtl="0" eaLnBrk="1" fontAlgn="auto" latinLnBrk="0" hangingPunct="1">
              <a:lnSpc>
                <a:spcPct val="90000"/>
              </a:lnSpc>
              <a:spcBef>
                <a:spcPts val="650"/>
              </a:spcBef>
              <a:spcAft>
                <a:spcPts val="0"/>
              </a:spcAft>
              <a:buClrTx/>
              <a:buSzTx/>
              <a:buFont typeface="Arial" panose="020B0604020202020204" pitchFamily="34" charset="0"/>
              <a:buChar char="•"/>
              <a:tabLst/>
              <a:defRPr/>
            </a:pPr>
            <a:r>
              <a:rPr kumimoji="0" lang="en-US" sz="1820" b="0" i="0" u="none" strike="noStrike" kern="1200" cap="none" spc="0" normalizeH="0" baseline="0" noProof="0" dirty="0">
                <a:ln>
                  <a:noFill/>
                </a:ln>
                <a:solidFill>
                  <a:srgbClr val="333333"/>
                </a:solidFill>
                <a:effectLst/>
                <a:uLnTx/>
                <a:uFillTx/>
                <a:latin typeface="inter-regular"/>
                <a:ea typeface="+mn-ea"/>
                <a:cs typeface="+mn-cs"/>
              </a:rPr>
              <a:t>A Join operation combines related tuples from different relations, if and only if a given join condition is satisfied. It is denoted by ⋈.</a:t>
            </a:r>
          </a:p>
          <a:p>
            <a:pPr marL="148590" marR="0" lvl="0" indent="-148590" algn="just" defTabSz="594360" rtl="0" eaLnBrk="1" fontAlgn="auto" latinLnBrk="0" hangingPunct="1">
              <a:lnSpc>
                <a:spcPct val="90000"/>
              </a:lnSpc>
              <a:spcBef>
                <a:spcPts val="650"/>
              </a:spcBef>
              <a:spcAft>
                <a:spcPts val="0"/>
              </a:spcAft>
              <a:buClrTx/>
              <a:buSzTx/>
              <a:buFont typeface="Arial" panose="020B0604020202020204" pitchFamily="34" charset="0"/>
              <a:buChar char="•"/>
              <a:tabLst/>
              <a:defRPr/>
            </a:pPr>
            <a:r>
              <a:rPr kumimoji="0" lang="en-IN" sz="1820" b="1" i="0" u="none" strike="noStrike" kern="1200" cap="none" spc="0" normalizeH="0" baseline="0" noProof="0" dirty="0">
                <a:ln>
                  <a:noFill/>
                </a:ln>
                <a:solidFill>
                  <a:srgbClr val="333333"/>
                </a:solidFill>
                <a:effectLst/>
                <a:uLnTx/>
                <a:uFillTx/>
                <a:latin typeface="inter-bold"/>
                <a:ea typeface="+mn-ea"/>
                <a:cs typeface="+mn-cs"/>
              </a:rPr>
              <a:t>Example: EMPLOYEE</a:t>
            </a:r>
          </a:p>
          <a:p>
            <a:pPr marL="148590" marR="0" lvl="0" indent="-148590" algn="just" defTabSz="594360" rtl="0" eaLnBrk="1" fontAlgn="auto" latinLnBrk="0" hangingPunct="1">
              <a:lnSpc>
                <a:spcPct val="90000"/>
              </a:lnSpc>
              <a:spcBef>
                <a:spcPts val="650"/>
              </a:spcBef>
              <a:spcAft>
                <a:spcPts val="0"/>
              </a:spcAft>
              <a:buClrTx/>
              <a:buSzTx/>
              <a:buFont typeface="Arial" panose="020B0604020202020204" pitchFamily="34" charset="0"/>
              <a:buChar char="•"/>
              <a:tabLst/>
              <a:defRPr/>
            </a:pPr>
            <a:r>
              <a:rPr kumimoji="0" lang="en-IN" sz="1820" b="1" i="0" u="none" strike="noStrike" kern="1200" cap="none" spc="0" normalizeH="0" baseline="0" noProof="0" dirty="0">
                <a:ln>
                  <a:noFill/>
                </a:ln>
                <a:solidFill>
                  <a:srgbClr val="333333"/>
                </a:solidFill>
                <a:effectLst/>
                <a:uLnTx/>
                <a:uFillTx/>
                <a:latin typeface="inter-bold"/>
                <a:ea typeface="+mn-ea"/>
                <a:cs typeface="+mn-cs"/>
              </a:rPr>
              <a:t> </a:t>
            </a:r>
            <a:br>
              <a:rPr kumimoji="0" lang="en-IN" sz="182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br>
            <a:endParaRPr kumimoji="0" lang="en-IN" sz="182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148590" marR="0" lvl="0" indent="-148590" algn="just" defTabSz="594360" rtl="0" eaLnBrk="1" fontAlgn="auto" latinLnBrk="0" hangingPunct="1">
              <a:lnSpc>
                <a:spcPct val="90000"/>
              </a:lnSpc>
              <a:spcBef>
                <a:spcPts val="650"/>
              </a:spcBef>
              <a:spcAft>
                <a:spcPts val="0"/>
              </a:spcAft>
              <a:buClrTx/>
              <a:buSzTx/>
              <a:buFont typeface="Arial" panose="020B0604020202020204" pitchFamily="34" charset="0"/>
              <a:buChar char="•"/>
              <a:tabLst/>
              <a:defRPr/>
            </a:pPr>
            <a:endParaRPr kumimoji="0" lang="en-IN" sz="182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148590" marR="0" lvl="0" indent="-148590" algn="just" defTabSz="594360" rtl="0" eaLnBrk="1" fontAlgn="auto" latinLnBrk="0" hangingPunct="1">
              <a:lnSpc>
                <a:spcPct val="90000"/>
              </a:lnSpc>
              <a:spcBef>
                <a:spcPts val="650"/>
              </a:spcBef>
              <a:spcAft>
                <a:spcPts val="0"/>
              </a:spcAft>
              <a:buClrTx/>
              <a:buSzTx/>
              <a:buFont typeface="Arial" panose="020B0604020202020204" pitchFamily="34" charset="0"/>
              <a:buChar char="•"/>
              <a:tabLst/>
              <a:defRPr/>
            </a:pPr>
            <a:endParaRPr kumimoji="0" lang="en-IN" sz="182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148590" marR="0" lvl="0" indent="-148590" algn="just" defTabSz="594360" rtl="0" eaLnBrk="1" fontAlgn="auto" latinLnBrk="0" hangingPunct="1">
              <a:lnSpc>
                <a:spcPct val="90000"/>
              </a:lnSpc>
              <a:spcBef>
                <a:spcPts val="650"/>
              </a:spcBef>
              <a:spcAft>
                <a:spcPts val="0"/>
              </a:spcAft>
              <a:buClrTx/>
              <a:buSzTx/>
              <a:buFont typeface="Arial" panose="020B0604020202020204" pitchFamily="34" charset="0"/>
              <a:buChar char="•"/>
              <a:tabLst/>
              <a:defRPr/>
            </a:pPr>
            <a:endParaRPr kumimoji="0" lang="en-IN" sz="182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148590" marR="0" lvl="0" indent="-148590" algn="just" defTabSz="594360" rtl="0" eaLnBrk="1" fontAlgn="auto" latinLnBrk="0" hangingPunct="1">
              <a:lnSpc>
                <a:spcPct val="90000"/>
              </a:lnSpc>
              <a:spcBef>
                <a:spcPts val="650"/>
              </a:spcBef>
              <a:spcAft>
                <a:spcPts val="0"/>
              </a:spcAft>
              <a:buClrTx/>
              <a:buSzTx/>
              <a:buFont typeface="Arial" panose="020B0604020202020204" pitchFamily="34" charset="0"/>
              <a:buChar char="•"/>
              <a:tabLst/>
              <a:defRPr/>
            </a:pPr>
            <a:endParaRPr kumimoji="0" lang="en-IN" sz="182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148590" marR="0" lvl="0" indent="-148590" algn="just" defTabSz="594360" rtl="0" eaLnBrk="1" fontAlgn="auto" latinLnBrk="0" hangingPunct="1">
              <a:lnSpc>
                <a:spcPct val="90000"/>
              </a:lnSpc>
              <a:spcBef>
                <a:spcPts val="650"/>
              </a:spcBef>
              <a:spcAft>
                <a:spcPts val="0"/>
              </a:spcAft>
              <a:buClrTx/>
              <a:buSzTx/>
              <a:buFont typeface="Arial" panose="020B0604020202020204" pitchFamily="34" charset="0"/>
              <a:buChar char="•"/>
              <a:tabLst/>
              <a:defRPr/>
            </a:pPr>
            <a:r>
              <a:rPr kumimoji="0" lang="en-IN" sz="1820" b="1" i="0" u="none" strike="noStrike" kern="1200" cap="none" spc="0" normalizeH="0" baseline="0" noProof="0" dirty="0">
                <a:ln>
                  <a:noFill/>
                </a:ln>
                <a:solidFill>
                  <a:srgbClr val="333333"/>
                </a:solidFill>
                <a:effectLst/>
                <a:uLnTx/>
                <a:uFillTx/>
                <a:latin typeface="inter-bold"/>
                <a:ea typeface="+mn-ea"/>
                <a:cs typeface="+mn-cs"/>
              </a:rPr>
              <a:t>Example: SALARY</a:t>
            </a:r>
          </a:p>
          <a:p>
            <a:pPr marL="148590" marR="0" lvl="0" indent="-148590" algn="just" defTabSz="594360" rtl="0" eaLnBrk="1" fontAlgn="auto" latinLnBrk="0" hangingPunct="1">
              <a:lnSpc>
                <a:spcPct val="90000"/>
              </a:lnSpc>
              <a:spcBef>
                <a:spcPts val="650"/>
              </a:spcBef>
              <a:spcAft>
                <a:spcPts val="0"/>
              </a:spcAft>
              <a:buClrTx/>
              <a:buSzTx/>
              <a:buFont typeface="Arial" panose="020B0604020202020204" pitchFamily="34" charset="0"/>
              <a:buChar char="•"/>
              <a:tabLst/>
              <a:defRPr/>
            </a:pPr>
            <a:endParaRPr kumimoji="0" lang="en-IN" sz="28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graphicFrame>
        <p:nvGraphicFramePr>
          <p:cNvPr id="11" name="Table 10">
            <a:extLst>
              <a:ext uri="{FF2B5EF4-FFF2-40B4-BE49-F238E27FC236}">
                <a16:creationId xmlns:a16="http://schemas.microsoft.com/office/drawing/2014/main" id="{CD398CE9-336B-7710-3371-4419FE0DC439}"/>
              </a:ext>
            </a:extLst>
          </p:cNvPr>
          <p:cNvGraphicFramePr>
            <a:graphicFrameLocks noGrp="1"/>
          </p:cNvGraphicFramePr>
          <p:nvPr>
            <p:extLst>
              <p:ext uri="{D42A27DB-BD31-4B8C-83A1-F6EECF244321}">
                <p14:modId xmlns:p14="http://schemas.microsoft.com/office/powerpoint/2010/main" val="1945093115"/>
              </p:ext>
            </p:extLst>
          </p:nvPr>
        </p:nvGraphicFramePr>
        <p:xfrm>
          <a:off x="5055495" y="1897626"/>
          <a:ext cx="3346316" cy="1720644"/>
        </p:xfrm>
        <a:graphic>
          <a:graphicData uri="http://schemas.openxmlformats.org/drawingml/2006/table">
            <a:tbl>
              <a:tblPr/>
              <a:tblGrid>
                <a:gridCol w="1673158">
                  <a:extLst>
                    <a:ext uri="{9D8B030D-6E8A-4147-A177-3AD203B41FA5}">
                      <a16:colId xmlns:a16="http://schemas.microsoft.com/office/drawing/2014/main" val="1811957439"/>
                    </a:ext>
                  </a:extLst>
                </a:gridCol>
                <a:gridCol w="1673158">
                  <a:extLst>
                    <a:ext uri="{9D8B030D-6E8A-4147-A177-3AD203B41FA5}">
                      <a16:colId xmlns:a16="http://schemas.microsoft.com/office/drawing/2014/main" val="2922489019"/>
                    </a:ext>
                  </a:extLst>
                </a:gridCol>
              </a:tblGrid>
              <a:tr h="477957">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a:solidFill>
                            <a:srgbClr val="000000"/>
                          </a:solidFill>
                          <a:effectLst/>
                          <a:latin typeface="times new roman" panose="02020603050405020304" pitchFamily="18" charset="0"/>
                        </a:rPr>
                        <a:t>EMP_CODE</a:t>
                      </a:r>
                    </a:p>
                  </a:txBody>
                  <a:tcPr marT="91440" marB="91440">
                    <a:lnL w="7620" cap="flat" cmpd="sng" algn="ctr">
                      <a:solidFill>
                        <a:srgbClr val="501A07"/>
                      </a:solidFill>
                      <a:prstDash val="solid"/>
                      <a:round/>
                      <a:headEnd type="none" w="med" len="med"/>
                      <a:tailEnd type="none" w="med" len="med"/>
                    </a:lnL>
                    <a:lnR w="7620" cap="flat" cmpd="sng" algn="ctr">
                      <a:solidFill>
                        <a:srgbClr val="501A07"/>
                      </a:solidFill>
                      <a:prstDash val="solid"/>
                      <a:round/>
                      <a:headEnd type="none" w="med" len="med"/>
                      <a:tailEnd type="none" w="med" len="med"/>
                    </a:lnR>
                    <a:lnT w="7620" cap="flat" cmpd="sng" algn="ctr">
                      <a:solidFill>
                        <a:srgbClr val="501A07"/>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dirty="0">
                          <a:solidFill>
                            <a:srgbClr val="000000"/>
                          </a:solidFill>
                          <a:effectLst/>
                          <a:latin typeface="times new roman" panose="02020603050405020304" pitchFamily="18" charset="0"/>
                        </a:rPr>
                        <a:t>EMP_NAME</a:t>
                      </a:r>
                    </a:p>
                  </a:txBody>
                  <a:tcPr marT="91440" marB="91440">
                    <a:lnL w="7620" cap="flat" cmpd="sng" algn="ctr">
                      <a:solidFill>
                        <a:srgbClr val="501A07"/>
                      </a:solidFill>
                      <a:prstDash val="solid"/>
                      <a:round/>
                      <a:headEnd type="none" w="med" len="med"/>
                      <a:tailEnd type="none" w="med" len="med"/>
                    </a:lnL>
                    <a:lnR w="7620" cap="flat" cmpd="sng" algn="ctr">
                      <a:solidFill>
                        <a:srgbClr val="501A07"/>
                      </a:solidFill>
                      <a:prstDash val="solid"/>
                      <a:round/>
                      <a:headEnd type="none" w="med" len="med"/>
                      <a:tailEnd type="none" w="med" len="med"/>
                    </a:lnR>
                    <a:lnT w="7620" cap="flat" cmpd="sng" algn="ctr">
                      <a:solidFill>
                        <a:srgbClr val="501A07"/>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874341900"/>
                  </a:ext>
                </a:extLst>
              </a:tr>
              <a:tr h="414229">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a:solidFill>
                            <a:srgbClr val="333333"/>
                          </a:solidFill>
                          <a:effectLst/>
                          <a:latin typeface="inter-regular"/>
                        </a:rPr>
                        <a:t>101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a:solidFill>
                            <a:srgbClr val="333333"/>
                          </a:solidFill>
                          <a:effectLst/>
                          <a:latin typeface="inter-regular"/>
                        </a:rPr>
                        <a:t>Stephan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795361496"/>
                  </a:ext>
                </a:extLst>
              </a:tr>
              <a:tr h="414229">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a:solidFill>
                            <a:srgbClr val="333333"/>
                          </a:solidFill>
                          <a:effectLst/>
                          <a:latin typeface="inter-regular"/>
                        </a:rPr>
                        <a:t>102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a:solidFill>
                            <a:srgbClr val="333333"/>
                          </a:solidFill>
                          <a:effectLst/>
                          <a:latin typeface="inter-regular"/>
                        </a:rPr>
                        <a:t>Jack</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extLst>
                  <a:ext uri="{0D108BD9-81ED-4DB2-BD59-A6C34878D82A}">
                    <a16:rowId xmlns:a16="http://schemas.microsoft.com/office/drawing/2014/main" val="3114096619"/>
                  </a:ext>
                </a:extLst>
              </a:tr>
              <a:tr h="414229">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a:solidFill>
                            <a:srgbClr val="333333"/>
                          </a:solidFill>
                          <a:effectLst/>
                          <a:latin typeface="inter-regular"/>
                        </a:rPr>
                        <a:t>103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dirty="0">
                          <a:solidFill>
                            <a:srgbClr val="333333"/>
                          </a:solidFill>
                          <a:effectLst/>
                          <a:latin typeface="inter-regular"/>
                        </a:rPr>
                        <a:t>Harry</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428565802"/>
                  </a:ext>
                </a:extLst>
              </a:tr>
            </a:tbl>
          </a:graphicData>
        </a:graphic>
      </p:graphicFrame>
      <p:graphicFrame>
        <p:nvGraphicFramePr>
          <p:cNvPr id="12" name="Table 11">
            <a:extLst>
              <a:ext uri="{FF2B5EF4-FFF2-40B4-BE49-F238E27FC236}">
                <a16:creationId xmlns:a16="http://schemas.microsoft.com/office/drawing/2014/main" id="{BFDC6A4A-106A-6F1B-AE45-A11DCBE4EADB}"/>
              </a:ext>
            </a:extLst>
          </p:cNvPr>
          <p:cNvGraphicFramePr>
            <a:graphicFrameLocks noGrp="1"/>
          </p:cNvGraphicFramePr>
          <p:nvPr>
            <p:extLst>
              <p:ext uri="{D42A27DB-BD31-4B8C-83A1-F6EECF244321}">
                <p14:modId xmlns:p14="http://schemas.microsoft.com/office/powerpoint/2010/main" val="857232210"/>
              </p:ext>
            </p:extLst>
          </p:nvPr>
        </p:nvGraphicFramePr>
        <p:xfrm>
          <a:off x="5055495" y="4095345"/>
          <a:ext cx="3346316" cy="1645920"/>
        </p:xfrm>
        <a:graphic>
          <a:graphicData uri="http://schemas.openxmlformats.org/drawingml/2006/table">
            <a:tbl>
              <a:tblPr/>
              <a:tblGrid>
                <a:gridCol w="1673158">
                  <a:extLst>
                    <a:ext uri="{9D8B030D-6E8A-4147-A177-3AD203B41FA5}">
                      <a16:colId xmlns:a16="http://schemas.microsoft.com/office/drawing/2014/main" val="3879951382"/>
                    </a:ext>
                  </a:extLst>
                </a:gridCol>
                <a:gridCol w="1673158">
                  <a:extLst>
                    <a:ext uri="{9D8B030D-6E8A-4147-A177-3AD203B41FA5}">
                      <a16:colId xmlns:a16="http://schemas.microsoft.com/office/drawing/2014/main" val="1266083536"/>
                    </a:ext>
                  </a:extLst>
                </a:gridCol>
              </a:tblGrid>
              <a:tr h="402617">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dirty="0">
                          <a:solidFill>
                            <a:srgbClr val="000000"/>
                          </a:solidFill>
                          <a:effectLst/>
                          <a:latin typeface="times new roman" panose="02020603050405020304" pitchFamily="18" charset="0"/>
                        </a:rPr>
                        <a:t>EMP_CODE</a:t>
                      </a:r>
                    </a:p>
                  </a:txBody>
                  <a:tcPr marT="91440" marB="91440">
                    <a:lnL w="7620" cap="flat" cmpd="sng" algn="ctr">
                      <a:solidFill>
                        <a:srgbClr val="A097CD"/>
                      </a:solidFill>
                      <a:prstDash val="solid"/>
                      <a:round/>
                      <a:headEnd type="none" w="med" len="med"/>
                      <a:tailEnd type="none" w="med" len="med"/>
                    </a:lnL>
                    <a:lnR w="7620" cap="flat" cmpd="sng" algn="ctr">
                      <a:solidFill>
                        <a:srgbClr val="A097CD"/>
                      </a:solidFill>
                      <a:prstDash val="solid"/>
                      <a:round/>
                      <a:headEnd type="none" w="med" len="med"/>
                      <a:tailEnd type="none" w="med" len="med"/>
                    </a:lnR>
                    <a:lnT w="7620" cap="flat" cmpd="sng" algn="ctr">
                      <a:solidFill>
                        <a:srgbClr val="A097CD"/>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dirty="0">
                          <a:solidFill>
                            <a:srgbClr val="000000"/>
                          </a:solidFill>
                          <a:effectLst/>
                          <a:latin typeface="times new roman" panose="02020603050405020304" pitchFamily="18" charset="0"/>
                        </a:rPr>
                        <a:t>SALARY</a:t>
                      </a:r>
                    </a:p>
                  </a:txBody>
                  <a:tcPr marT="91440" marB="91440">
                    <a:lnL w="7620" cap="flat" cmpd="sng" algn="ctr">
                      <a:solidFill>
                        <a:srgbClr val="A097CD"/>
                      </a:solidFill>
                      <a:prstDash val="solid"/>
                      <a:round/>
                      <a:headEnd type="none" w="med" len="med"/>
                      <a:tailEnd type="none" w="med" len="med"/>
                    </a:lnL>
                    <a:lnR w="7620" cap="flat" cmpd="sng" algn="ctr">
                      <a:solidFill>
                        <a:srgbClr val="A097CD"/>
                      </a:solidFill>
                      <a:prstDash val="solid"/>
                      <a:round/>
                      <a:headEnd type="none" w="med" len="med"/>
                      <a:tailEnd type="none" w="med" len="med"/>
                    </a:lnR>
                    <a:lnT w="7620" cap="flat" cmpd="sng" algn="ctr">
                      <a:solidFill>
                        <a:srgbClr val="A097CD"/>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939788980"/>
                  </a:ext>
                </a:extLst>
              </a:tr>
              <a:tr h="348935">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a:solidFill>
                            <a:srgbClr val="333333"/>
                          </a:solidFill>
                          <a:effectLst/>
                          <a:latin typeface="inter-regular"/>
                        </a:rPr>
                        <a:t>101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dirty="0">
                          <a:solidFill>
                            <a:srgbClr val="333333"/>
                          </a:solidFill>
                          <a:effectLst/>
                          <a:latin typeface="inter-regular"/>
                        </a:rPr>
                        <a:t>50000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515014504"/>
                  </a:ext>
                </a:extLst>
              </a:tr>
              <a:tr h="348935">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a:solidFill>
                            <a:srgbClr val="333333"/>
                          </a:solidFill>
                          <a:effectLst/>
                          <a:latin typeface="inter-regular"/>
                        </a:rPr>
                        <a:t>102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dirty="0">
                          <a:solidFill>
                            <a:srgbClr val="333333"/>
                          </a:solidFill>
                          <a:effectLst/>
                          <a:latin typeface="inter-regular"/>
                        </a:rPr>
                        <a:t>30000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extLst>
                  <a:ext uri="{0D108BD9-81ED-4DB2-BD59-A6C34878D82A}">
                    <a16:rowId xmlns:a16="http://schemas.microsoft.com/office/drawing/2014/main" val="4153236544"/>
                  </a:ext>
                </a:extLst>
              </a:tr>
              <a:tr h="348935">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a:solidFill>
                            <a:srgbClr val="333333"/>
                          </a:solidFill>
                          <a:effectLst/>
                          <a:latin typeface="inter-regular"/>
                        </a:rPr>
                        <a:t>103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dirty="0">
                          <a:solidFill>
                            <a:srgbClr val="333333"/>
                          </a:solidFill>
                          <a:effectLst/>
                          <a:latin typeface="inter-regular"/>
                        </a:rPr>
                        <a:t>25000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582439732"/>
                  </a:ext>
                </a:extLst>
              </a:tr>
            </a:tbl>
          </a:graphicData>
        </a:graphic>
      </p:graphicFrame>
    </p:spTree>
    <p:extLst>
      <p:ext uri="{BB962C8B-B14F-4D97-AF65-F5344CB8AC3E}">
        <p14:creationId xmlns:p14="http://schemas.microsoft.com/office/powerpoint/2010/main" val="13370655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C776-EA93-7372-D930-941940FC15EE}"/>
              </a:ext>
            </a:extLst>
          </p:cNvPr>
          <p:cNvSpPr>
            <a:spLocks noGrp="1"/>
          </p:cNvSpPr>
          <p:nvPr>
            <p:ph type="title"/>
          </p:nvPr>
        </p:nvSpPr>
        <p:spPr>
          <a:xfrm>
            <a:off x="630936" y="630936"/>
            <a:ext cx="3599688" cy="1463040"/>
          </a:xfrm>
        </p:spPr>
        <p:txBody>
          <a:bodyPr vert="horz" lIns="91440" tIns="45720" rIns="91440" bIns="45720" rtlCol="0" anchor="ctr">
            <a:normAutofit/>
          </a:bodyPr>
          <a:lstStyle/>
          <a:p>
            <a:r>
              <a:rPr kumimoji="0" lang="en-US" altLang="en-US" sz="4800" b="0" i="0" u="none" strike="noStrike" cap="none" normalizeH="0" baseline="0" dirty="0">
                <a:ln>
                  <a:noFill/>
                </a:ln>
                <a:solidFill>
                  <a:schemeClr val="tx2"/>
                </a:solidFill>
                <a:effectLst/>
                <a:latin typeface="+mn-lt"/>
              </a:rPr>
              <a:t>Operation: </a:t>
            </a:r>
            <a:endParaRPr lang="en-US" sz="4800" kern="1200" dirty="0">
              <a:solidFill>
                <a:schemeClr val="tx2"/>
              </a:solidFill>
            </a:endParaRPr>
          </a:p>
        </p:txBody>
      </p:sp>
      <p:sp>
        <p:nvSpPr>
          <p:cNvPr id="3" name="Rectangle 1">
            <a:extLst>
              <a:ext uri="{FF2B5EF4-FFF2-40B4-BE49-F238E27FC236}">
                <a16:creationId xmlns:a16="http://schemas.microsoft.com/office/drawing/2014/main" id="{F47BA0D8-C4DD-3BE0-4C63-4283B0BDF4D4}"/>
              </a:ext>
            </a:extLst>
          </p:cNvPr>
          <p:cNvSpPr>
            <a:spLocks noChangeArrowheads="1"/>
          </p:cNvSpPr>
          <p:nvPr/>
        </p:nvSpPr>
        <p:spPr bwMode="auto">
          <a:xfrm>
            <a:off x="4474462" y="630936"/>
            <a:ext cx="7074409" cy="1463040"/>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endParaRPr kumimoji="0" lang="en-US" altLang="en-US" sz="2200" b="0" i="0" u="none" strike="noStrike" cap="none" normalizeH="0" baseline="0" dirty="0">
              <a:ln>
                <a:noFill/>
              </a:ln>
              <a:solidFill>
                <a:schemeClr val="tx2"/>
              </a:solidFill>
              <a:effectLst/>
              <a:latin typeface="+mn-lt"/>
            </a:endParaRP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sz="2200" b="0" i="0" u="none" strike="noStrike" cap="none" normalizeH="0" baseline="0" dirty="0">
                <a:ln>
                  <a:noFill/>
                </a:ln>
                <a:solidFill>
                  <a:schemeClr val="tx2"/>
                </a:solidFill>
                <a:effectLst/>
                <a:latin typeface="+mn-lt"/>
              </a:rPr>
              <a:t>(EMPLOYEE ⋈ SALARY)   </a:t>
            </a: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sz="2200" b="1" i="0" u="none" strike="noStrike" cap="none" normalizeH="0" baseline="0" dirty="0">
                <a:ln>
                  <a:noFill/>
                </a:ln>
                <a:solidFill>
                  <a:schemeClr val="tx2"/>
                </a:solidFill>
                <a:effectLst/>
                <a:latin typeface="+mn-lt"/>
              </a:rPr>
              <a:t>Result:</a:t>
            </a:r>
            <a:endParaRPr kumimoji="0" lang="en-US" altLang="en-US" sz="2200" b="0" i="0" u="none" strike="noStrike" cap="none" normalizeH="0" baseline="0" dirty="0">
              <a:ln>
                <a:noFill/>
              </a:ln>
              <a:solidFill>
                <a:schemeClr val="tx2"/>
              </a:solidFill>
              <a:effectLst/>
              <a:latin typeface="+mn-lt"/>
            </a:endParaRPr>
          </a:p>
        </p:txBody>
      </p:sp>
      <p:graphicFrame>
        <p:nvGraphicFramePr>
          <p:cNvPr id="4" name="Content Placeholder 3">
            <a:extLst>
              <a:ext uri="{FF2B5EF4-FFF2-40B4-BE49-F238E27FC236}">
                <a16:creationId xmlns:a16="http://schemas.microsoft.com/office/drawing/2014/main" id="{9DA24240-6EE0-48C0-D654-4B1C78618E83}"/>
              </a:ext>
            </a:extLst>
          </p:cNvPr>
          <p:cNvGraphicFramePr>
            <a:graphicFrameLocks noGrp="1"/>
          </p:cNvGraphicFramePr>
          <p:nvPr>
            <p:ph idx="1"/>
            <p:extLst>
              <p:ext uri="{D42A27DB-BD31-4B8C-83A1-F6EECF244321}">
                <p14:modId xmlns:p14="http://schemas.microsoft.com/office/powerpoint/2010/main" val="1502870004"/>
              </p:ext>
            </p:extLst>
          </p:nvPr>
        </p:nvGraphicFramePr>
        <p:xfrm>
          <a:off x="630936" y="3050655"/>
          <a:ext cx="10917936" cy="3120781"/>
        </p:xfrm>
        <a:graphic>
          <a:graphicData uri="http://schemas.openxmlformats.org/drawingml/2006/table">
            <a:tbl>
              <a:tblPr firstRow="1" bandRow="1"/>
              <a:tblGrid>
                <a:gridCol w="3753912">
                  <a:extLst>
                    <a:ext uri="{9D8B030D-6E8A-4147-A177-3AD203B41FA5}">
                      <a16:colId xmlns:a16="http://schemas.microsoft.com/office/drawing/2014/main" val="2264826664"/>
                    </a:ext>
                  </a:extLst>
                </a:gridCol>
                <a:gridCol w="3753912">
                  <a:extLst>
                    <a:ext uri="{9D8B030D-6E8A-4147-A177-3AD203B41FA5}">
                      <a16:colId xmlns:a16="http://schemas.microsoft.com/office/drawing/2014/main" val="2381385426"/>
                    </a:ext>
                  </a:extLst>
                </a:gridCol>
                <a:gridCol w="3410112">
                  <a:extLst>
                    <a:ext uri="{9D8B030D-6E8A-4147-A177-3AD203B41FA5}">
                      <a16:colId xmlns:a16="http://schemas.microsoft.com/office/drawing/2014/main" val="1589949168"/>
                    </a:ext>
                  </a:extLst>
                </a:gridCol>
              </a:tblGrid>
              <a:tr h="859807">
                <a:tc>
                  <a:txBody>
                    <a:bodyPr/>
                    <a:lstStyle/>
                    <a:p>
                      <a:pPr algn="l" fontAlgn="t"/>
                      <a:r>
                        <a:rPr lang="en-IN" sz="3100">
                          <a:solidFill>
                            <a:srgbClr val="000000"/>
                          </a:solidFill>
                          <a:effectLst/>
                          <a:latin typeface="times new roman" panose="02020603050405020304" pitchFamily="18" charset="0"/>
                        </a:rPr>
                        <a:t>EMP_CODE</a:t>
                      </a:r>
                    </a:p>
                  </a:txBody>
                  <a:tcPr marL="159223" marR="159223" marT="159223" marB="159223">
                    <a:lnL w="7620" cap="flat" cmpd="sng" algn="ctr">
                      <a:solidFill>
                        <a:srgbClr val="00FA93"/>
                      </a:solidFill>
                      <a:prstDash val="solid"/>
                      <a:round/>
                      <a:headEnd type="none" w="med" len="med"/>
                      <a:tailEnd type="none" w="med" len="med"/>
                    </a:lnL>
                    <a:lnR w="7620" cap="flat" cmpd="sng" algn="ctr">
                      <a:solidFill>
                        <a:srgbClr val="00FA93"/>
                      </a:solidFill>
                      <a:prstDash val="solid"/>
                      <a:round/>
                      <a:headEnd type="none" w="med" len="med"/>
                      <a:tailEnd type="none" w="med" len="med"/>
                    </a:lnR>
                    <a:lnT w="7620" cap="flat" cmpd="sng" algn="ctr">
                      <a:solidFill>
                        <a:srgbClr val="00FA93"/>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tc>
                  <a:txBody>
                    <a:bodyPr/>
                    <a:lstStyle/>
                    <a:p>
                      <a:pPr algn="l" fontAlgn="t"/>
                      <a:r>
                        <a:rPr lang="en-IN" sz="3100">
                          <a:solidFill>
                            <a:srgbClr val="000000"/>
                          </a:solidFill>
                          <a:effectLst/>
                          <a:latin typeface="times new roman" panose="02020603050405020304" pitchFamily="18" charset="0"/>
                        </a:rPr>
                        <a:t>EMP_NAME</a:t>
                      </a:r>
                    </a:p>
                  </a:txBody>
                  <a:tcPr marL="159223" marR="159223" marT="159223" marB="159223">
                    <a:lnL w="7620" cap="flat" cmpd="sng" algn="ctr">
                      <a:solidFill>
                        <a:srgbClr val="00FA93"/>
                      </a:solidFill>
                      <a:prstDash val="solid"/>
                      <a:round/>
                      <a:headEnd type="none" w="med" len="med"/>
                      <a:tailEnd type="none" w="med" len="med"/>
                    </a:lnL>
                    <a:lnR w="7620" cap="flat" cmpd="sng" algn="ctr">
                      <a:solidFill>
                        <a:srgbClr val="00FA93"/>
                      </a:solidFill>
                      <a:prstDash val="solid"/>
                      <a:round/>
                      <a:headEnd type="none" w="med" len="med"/>
                      <a:tailEnd type="none" w="med" len="med"/>
                    </a:lnR>
                    <a:lnT w="7620" cap="flat" cmpd="sng" algn="ctr">
                      <a:solidFill>
                        <a:srgbClr val="00FA93"/>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tc>
                  <a:txBody>
                    <a:bodyPr/>
                    <a:lstStyle/>
                    <a:p>
                      <a:pPr algn="l" fontAlgn="t"/>
                      <a:r>
                        <a:rPr lang="en-IN" sz="3100" dirty="0">
                          <a:solidFill>
                            <a:srgbClr val="000000"/>
                          </a:solidFill>
                          <a:effectLst/>
                          <a:latin typeface="times new roman" panose="02020603050405020304" pitchFamily="18" charset="0"/>
                        </a:rPr>
                        <a:t>SALARY</a:t>
                      </a:r>
                    </a:p>
                  </a:txBody>
                  <a:tcPr marL="159223" marR="159223" marT="159223" marB="159223">
                    <a:lnL w="7620" cap="flat" cmpd="sng" algn="ctr">
                      <a:solidFill>
                        <a:srgbClr val="00FA93"/>
                      </a:solidFill>
                      <a:prstDash val="solid"/>
                      <a:round/>
                      <a:headEnd type="none" w="med" len="med"/>
                      <a:tailEnd type="none" w="med" len="med"/>
                    </a:lnL>
                    <a:lnR w="7620" cap="flat" cmpd="sng" algn="ctr">
                      <a:solidFill>
                        <a:srgbClr val="00FA93"/>
                      </a:solidFill>
                      <a:prstDash val="solid"/>
                      <a:round/>
                      <a:headEnd type="none" w="med" len="med"/>
                      <a:tailEnd type="none" w="med" len="med"/>
                    </a:lnR>
                    <a:lnT w="7620" cap="flat" cmpd="sng" algn="ctr">
                      <a:solidFill>
                        <a:srgbClr val="00FA93"/>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extLst>
                  <a:ext uri="{0D108BD9-81ED-4DB2-BD59-A6C34878D82A}">
                    <a16:rowId xmlns:a16="http://schemas.microsoft.com/office/drawing/2014/main" val="2714203962"/>
                  </a:ext>
                </a:extLst>
              </a:tr>
              <a:tr h="753658">
                <a:tc>
                  <a:txBody>
                    <a:bodyPr/>
                    <a:lstStyle/>
                    <a:p>
                      <a:pPr algn="just" fontAlgn="t"/>
                      <a:r>
                        <a:rPr lang="en-IN" sz="3100">
                          <a:solidFill>
                            <a:srgbClr val="333333"/>
                          </a:solidFill>
                          <a:effectLst/>
                          <a:latin typeface="inter-regular"/>
                        </a:rPr>
                        <a:t>101</a:t>
                      </a:r>
                    </a:p>
                  </a:txBody>
                  <a:tcPr marL="106149" marR="106149" marT="106149" marB="10614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3100">
                          <a:solidFill>
                            <a:srgbClr val="333333"/>
                          </a:solidFill>
                          <a:effectLst/>
                          <a:latin typeface="inter-regular"/>
                        </a:rPr>
                        <a:t>Stephan</a:t>
                      </a:r>
                    </a:p>
                  </a:txBody>
                  <a:tcPr marL="106149" marR="106149" marT="106149" marB="10614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3100">
                          <a:solidFill>
                            <a:srgbClr val="333333"/>
                          </a:solidFill>
                          <a:effectLst/>
                          <a:latin typeface="inter-regular"/>
                        </a:rPr>
                        <a:t>50000</a:t>
                      </a:r>
                    </a:p>
                  </a:txBody>
                  <a:tcPr marL="106149" marR="106149" marT="106149" marB="10614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484619160"/>
                  </a:ext>
                </a:extLst>
              </a:tr>
              <a:tr h="753658">
                <a:tc>
                  <a:txBody>
                    <a:bodyPr/>
                    <a:lstStyle/>
                    <a:p>
                      <a:pPr algn="just" fontAlgn="t"/>
                      <a:r>
                        <a:rPr lang="en-IN" sz="3100">
                          <a:solidFill>
                            <a:srgbClr val="333333"/>
                          </a:solidFill>
                          <a:effectLst/>
                          <a:latin typeface="inter-regular"/>
                        </a:rPr>
                        <a:t>102</a:t>
                      </a:r>
                    </a:p>
                  </a:txBody>
                  <a:tcPr marL="106149" marR="106149" marT="106149" marB="10614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3100">
                          <a:solidFill>
                            <a:srgbClr val="333333"/>
                          </a:solidFill>
                          <a:effectLst/>
                          <a:latin typeface="inter-regular"/>
                        </a:rPr>
                        <a:t>Jack</a:t>
                      </a:r>
                    </a:p>
                  </a:txBody>
                  <a:tcPr marL="106149" marR="106149" marT="106149" marB="10614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3100">
                          <a:solidFill>
                            <a:srgbClr val="333333"/>
                          </a:solidFill>
                          <a:effectLst/>
                          <a:latin typeface="inter-regular"/>
                        </a:rPr>
                        <a:t>30000</a:t>
                      </a:r>
                    </a:p>
                  </a:txBody>
                  <a:tcPr marL="106149" marR="106149" marT="106149" marB="10614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328145076"/>
                  </a:ext>
                </a:extLst>
              </a:tr>
              <a:tr h="753658">
                <a:tc>
                  <a:txBody>
                    <a:bodyPr/>
                    <a:lstStyle/>
                    <a:p>
                      <a:pPr algn="just" fontAlgn="t"/>
                      <a:r>
                        <a:rPr lang="en-IN" sz="3100">
                          <a:solidFill>
                            <a:srgbClr val="333333"/>
                          </a:solidFill>
                          <a:effectLst/>
                          <a:latin typeface="inter-regular"/>
                        </a:rPr>
                        <a:t>103</a:t>
                      </a:r>
                    </a:p>
                  </a:txBody>
                  <a:tcPr marL="106149" marR="106149" marT="106149" marB="10614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3100">
                          <a:solidFill>
                            <a:srgbClr val="333333"/>
                          </a:solidFill>
                          <a:effectLst/>
                          <a:latin typeface="inter-regular"/>
                        </a:rPr>
                        <a:t>Harry</a:t>
                      </a:r>
                    </a:p>
                  </a:txBody>
                  <a:tcPr marL="106149" marR="106149" marT="106149" marB="10614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3100" dirty="0">
                          <a:solidFill>
                            <a:srgbClr val="333333"/>
                          </a:solidFill>
                          <a:effectLst/>
                          <a:latin typeface="inter-regular"/>
                        </a:rPr>
                        <a:t>25000</a:t>
                      </a:r>
                    </a:p>
                  </a:txBody>
                  <a:tcPr marL="106149" marR="106149" marT="106149" marB="10614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721247039"/>
                  </a:ext>
                </a:extLst>
              </a:tr>
            </a:tbl>
          </a:graphicData>
        </a:graphic>
      </p:graphicFrame>
    </p:spTree>
    <p:extLst>
      <p:ext uri="{BB962C8B-B14F-4D97-AF65-F5344CB8AC3E}">
        <p14:creationId xmlns:p14="http://schemas.microsoft.com/office/powerpoint/2010/main" val="14333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40821-1C47-B600-2EF3-F246F19F2504}"/>
              </a:ext>
            </a:extLst>
          </p:cNvPr>
          <p:cNvSpPr>
            <a:spLocks noGrp="1"/>
          </p:cNvSpPr>
          <p:nvPr>
            <p:ph type="title"/>
          </p:nvPr>
        </p:nvSpPr>
        <p:spPr>
          <a:xfrm>
            <a:off x="630936" y="640080"/>
            <a:ext cx="4818888" cy="1481328"/>
          </a:xfrm>
        </p:spPr>
        <p:txBody>
          <a:bodyPr anchor="b">
            <a:normAutofit/>
          </a:bodyPr>
          <a:lstStyle/>
          <a:p>
            <a:r>
              <a:rPr lang="en-IN" sz="5000" b="0" i="0" dirty="0">
                <a:solidFill>
                  <a:schemeClr val="tx2"/>
                </a:solidFill>
                <a:effectLst/>
                <a:latin typeface="erdana"/>
              </a:rPr>
              <a:t>Integrity Constraints</a:t>
            </a:r>
            <a:endParaRPr lang="en-IN" sz="5000" dirty="0">
              <a:solidFill>
                <a:schemeClr val="tx2"/>
              </a:solidFill>
            </a:endParaRPr>
          </a:p>
        </p:txBody>
      </p:sp>
      <p:sp>
        <p:nvSpPr>
          <p:cNvPr id="3" name="Content Placeholder 2">
            <a:extLst>
              <a:ext uri="{FF2B5EF4-FFF2-40B4-BE49-F238E27FC236}">
                <a16:creationId xmlns:a16="http://schemas.microsoft.com/office/drawing/2014/main" id="{C99CEC16-F5DC-4EEF-4DC2-307DD9C1ADDB}"/>
              </a:ext>
            </a:extLst>
          </p:cNvPr>
          <p:cNvSpPr>
            <a:spLocks noGrp="1"/>
          </p:cNvSpPr>
          <p:nvPr>
            <p:ph idx="1"/>
          </p:nvPr>
        </p:nvSpPr>
        <p:spPr>
          <a:xfrm>
            <a:off x="630935" y="2660904"/>
            <a:ext cx="5347077" cy="3547872"/>
          </a:xfrm>
        </p:spPr>
        <p:txBody>
          <a:bodyPr anchor="t">
            <a:normAutofit/>
          </a:bodyPr>
          <a:lstStyle/>
          <a:p>
            <a:pPr>
              <a:buFont typeface="Arial" panose="020B0604020202020204" pitchFamily="34" charset="0"/>
              <a:buChar char="•"/>
            </a:pPr>
            <a:r>
              <a:rPr lang="en-US" sz="2000" b="0" i="0" dirty="0">
                <a:solidFill>
                  <a:schemeClr val="tx2"/>
                </a:solidFill>
                <a:effectLst/>
                <a:latin typeface="inter-regular"/>
              </a:rPr>
              <a:t>Integrity constraints are a set of rules. It is used to maintain the quality of information.</a:t>
            </a:r>
          </a:p>
          <a:p>
            <a:pPr>
              <a:buFont typeface="Arial" panose="020B0604020202020204" pitchFamily="34" charset="0"/>
              <a:buChar char="•"/>
            </a:pPr>
            <a:r>
              <a:rPr lang="en-US" sz="2000" b="0" i="0" dirty="0">
                <a:solidFill>
                  <a:schemeClr val="tx2"/>
                </a:solidFill>
                <a:effectLst/>
                <a:latin typeface="inter-regular"/>
              </a:rPr>
              <a:t>Integrity constraints ensure that the data insertion, updating, and other processes have to be performed in such a way that data integrity is not affected.</a:t>
            </a:r>
          </a:p>
          <a:p>
            <a:pPr>
              <a:buFont typeface="Arial" panose="020B0604020202020204" pitchFamily="34" charset="0"/>
              <a:buChar char="•"/>
            </a:pPr>
            <a:r>
              <a:rPr lang="en-US" sz="2000" b="0" i="0" dirty="0">
                <a:solidFill>
                  <a:schemeClr val="tx2"/>
                </a:solidFill>
                <a:effectLst/>
                <a:latin typeface="inter-regular"/>
              </a:rPr>
              <a:t>Thus, integrity constraint is used to guard against accidental damage to the database.</a:t>
            </a:r>
          </a:p>
          <a:p>
            <a:r>
              <a:rPr lang="en-IN" sz="2000" b="0" i="0" dirty="0">
                <a:solidFill>
                  <a:schemeClr val="tx2"/>
                </a:solidFill>
                <a:effectLst/>
                <a:latin typeface="erdana"/>
              </a:rPr>
              <a:t>Types of Integrity Constraint</a:t>
            </a:r>
          </a:p>
          <a:p>
            <a:endParaRPr lang="en-IN" sz="2000" dirty="0">
              <a:solidFill>
                <a:schemeClr val="tx2"/>
              </a:solidFill>
            </a:endParaRPr>
          </a:p>
        </p:txBody>
      </p:sp>
      <p:pic>
        <p:nvPicPr>
          <p:cNvPr id="4" name="Picture 3" descr="A diagram of integrity&#10;&#10;Description automatically generated">
            <a:extLst>
              <a:ext uri="{FF2B5EF4-FFF2-40B4-BE49-F238E27FC236}">
                <a16:creationId xmlns:a16="http://schemas.microsoft.com/office/drawing/2014/main" id="{34C95FBC-13A3-3BAA-053C-B2FAF2A505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9048" y="1540912"/>
            <a:ext cx="5458968" cy="3886494"/>
          </a:xfrm>
          <a:prstGeom prst="rect">
            <a:avLst/>
          </a:prstGeom>
          <a:ln>
            <a:solidFill>
              <a:schemeClr val="accent2"/>
            </a:solidFill>
          </a:ln>
        </p:spPr>
      </p:pic>
    </p:spTree>
    <p:extLst>
      <p:ext uri="{BB962C8B-B14F-4D97-AF65-F5344CB8AC3E}">
        <p14:creationId xmlns:p14="http://schemas.microsoft.com/office/powerpoint/2010/main" val="16061747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2A492-9A32-8918-4839-2C787D10472A}"/>
              </a:ext>
            </a:extLst>
          </p:cNvPr>
          <p:cNvSpPr>
            <a:spLocks noGrp="1"/>
          </p:cNvSpPr>
          <p:nvPr>
            <p:ph type="title"/>
          </p:nvPr>
        </p:nvSpPr>
        <p:spPr>
          <a:xfrm>
            <a:off x="630936" y="639520"/>
            <a:ext cx="3429000" cy="1719072"/>
          </a:xfrm>
        </p:spPr>
        <p:txBody>
          <a:bodyPr anchor="b">
            <a:normAutofit/>
          </a:bodyPr>
          <a:lstStyle/>
          <a:p>
            <a:r>
              <a:rPr lang="en-IN" sz="5400" b="0" i="0" dirty="0">
                <a:solidFill>
                  <a:schemeClr val="tx2"/>
                </a:solidFill>
                <a:effectLst/>
                <a:latin typeface="erdana"/>
              </a:rPr>
              <a:t>Domain constraints</a:t>
            </a:r>
            <a:endParaRPr lang="en-IN" sz="5400" dirty="0">
              <a:solidFill>
                <a:schemeClr val="tx2"/>
              </a:solidFill>
            </a:endParaRPr>
          </a:p>
        </p:txBody>
      </p:sp>
      <p:sp>
        <p:nvSpPr>
          <p:cNvPr id="3" name="Content Placeholder 2">
            <a:extLst>
              <a:ext uri="{FF2B5EF4-FFF2-40B4-BE49-F238E27FC236}">
                <a16:creationId xmlns:a16="http://schemas.microsoft.com/office/drawing/2014/main" id="{FC184582-F196-6106-3BA6-EFBB6DB180D2}"/>
              </a:ext>
            </a:extLst>
          </p:cNvPr>
          <p:cNvSpPr>
            <a:spLocks noGrp="1"/>
          </p:cNvSpPr>
          <p:nvPr>
            <p:ph idx="1"/>
          </p:nvPr>
        </p:nvSpPr>
        <p:spPr>
          <a:xfrm>
            <a:off x="630936" y="2807208"/>
            <a:ext cx="3429000" cy="3410712"/>
          </a:xfrm>
        </p:spPr>
        <p:txBody>
          <a:bodyPr anchor="t">
            <a:normAutofit lnSpcReduction="10000"/>
          </a:bodyPr>
          <a:lstStyle/>
          <a:p>
            <a:pPr>
              <a:buFont typeface="Arial" panose="020B0604020202020204" pitchFamily="34" charset="0"/>
              <a:buChar char="•"/>
            </a:pPr>
            <a:r>
              <a:rPr lang="en-US" sz="1900" b="0" i="0">
                <a:solidFill>
                  <a:schemeClr val="tx2"/>
                </a:solidFill>
                <a:effectLst/>
                <a:latin typeface="inter-regular"/>
              </a:rPr>
              <a:t>Domain constraints can be defined as the definition of a valid set of values for an attribute.</a:t>
            </a:r>
          </a:p>
          <a:p>
            <a:pPr>
              <a:buFont typeface="Arial" panose="020B0604020202020204" pitchFamily="34" charset="0"/>
              <a:buChar char="•"/>
            </a:pPr>
            <a:r>
              <a:rPr lang="en-US" sz="1900" b="0" i="0">
                <a:solidFill>
                  <a:schemeClr val="tx2"/>
                </a:solidFill>
                <a:effectLst/>
                <a:latin typeface="inter-regular"/>
              </a:rPr>
              <a:t>The data type of domain includes string, character, integer, time, date, currency, etc. The value of the attribute must be available in the corresponding domain.</a:t>
            </a:r>
          </a:p>
          <a:p>
            <a:pPr>
              <a:buFont typeface="Arial" panose="020B0604020202020204" pitchFamily="34" charset="0"/>
              <a:buChar char="•"/>
            </a:pPr>
            <a:r>
              <a:rPr lang="en-IN" sz="1900" b="1" i="0">
                <a:solidFill>
                  <a:schemeClr val="tx2"/>
                </a:solidFill>
                <a:effectLst/>
                <a:latin typeface="inter-bold"/>
              </a:rPr>
              <a:t>Example:</a:t>
            </a:r>
            <a:endParaRPr lang="en-US" sz="1900" b="0" i="0">
              <a:solidFill>
                <a:schemeClr val="tx2"/>
              </a:solidFill>
              <a:effectLst/>
              <a:latin typeface="inter-regular"/>
            </a:endParaRPr>
          </a:p>
          <a:p>
            <a:endParaRPr lang="en-IN" sz="1900">
              <a:solidFill>
                <a:schemeClr val="tx2"/>
              </a:solidFill>
            </a:endParaRPr>
          </a:p>
        </p:txBody>
      </p:sp>
      <p:pic>
        <p:nvPicPr>
          <p:cNvPr id="4" name="Picture 3" descr="A table with black text and black text">
            <a:extLst>
              <a:ext uri="{FF2B5EF4-FFF2-40B4-BE49-F238E27FC236}">
                <a16:creationId xmlns:a16="http://schemas.microsoft.com/office/drawing/2014/main" id="{8F229BB9-BD94-E5B9-985E-D88B8DC007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2265389"/>
            <a:ext cx="6903720" cy="3182100"/>
          </a:xfrm>
          <a:prstGeom prst="rect">
            <a:avLst/>
          </a:prstGeom>
          <a:ln>
            <a:solidFill>
              <a:schemeClr val="accent2"/>
            </a:solidFill>
          </a:ln>
        </p:spPr>
      </p:pic>
    </p:spTree>
    <p:extLst>
      <p:ext uri="{BB962C8B-B14F-4D97-AF65-F5344CB8AC3E}">
        <p14:creationId xmlns:p14="http://schemas.microsoft.com/office/powerpoint/2010/main" val="42386043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03A0F-2AA0-CFE8-B0D7-062DCAB60AF0}"/>
              </a:ext>
            </a:extLst>
          </p:cNvPr>
          <p:cNvSpPr>
            <a:spLocks noGrp="1"/>
          </p:cNvSpPr>
          <p:nvPr>
            <p:ph type="title"/>
          </p:nvPr>
        </p:nvSpPr>
        <p:spPr>
          <a:xfrm>
            <a:off x="630936" y="639520"/>
            <a:ext cx="3429000" cy="1719072"/>
          </a:xfrm>
        </p:spPr>
        <p:txBody>
          <a:bodyPr anchor="b">
            <a:normAutofit/>
          </a:bodyPr>
          <a:lstStyle/>
          <a:p>
            <a:r>
              <a:rPr lang="en-IN" sz="4200" b="0" i="0">
                <a:solidFill>
                  <a:schemeClr val="tx2"/>
                </a:solidFill>
                <a:effectLst/>
                <a:latin typeface="erdana"/>
              </a:rPr>
              <a:t>Entity integrity constraints</a:t>
            </a:r>
            <a:endParaRPr lang="en-IN" sz="4200">
              <a:solidFill>
                <a:schemeClr val="tx2"/>
              </a:solidFill>
            </a:endParaRPr>
          </a:p>
        </p:txBody>
      </p:sp>
      <p:sp>
        <p:nvSpPr>
          <p:cNvPr id="3" name="Content Placeholder 2">
            <a:extLst>
              <a:ext uri="{FF2B5EF4-FFF2-40B4-BE49-F238E27FC236}">
                <a16:creationId xmlns:a16="http://schemas.microsoft.com/office/drawing/2014/main" id="{381FA8D5-28C0-1996-E4A7-076352135E4F}"/>
              </a:ext>
            </a:extLst>
          </p:cNvPr>
          <p:cNvSpPr>
            <a:spLocks noGrp="1"/>
          </p:cNvSpPr>
          <p:nvPr>
            <p:ph idx="1"/>
          </p:nvPr>
        </p:nvSpPr>
        <p:spPr>
          <a:xfrm>
            <a:off x="630935" y="2807208"/>
            <a:ext cx="3911567" cy="3410712"/>
          </a:xfrm>
        </p:spPr>
        <p:txBody>
          <a:bodyPr anchor="t">
            <a:normAutofit/>
          </a:bodyPr>
          <a:lstStyle/>
          <a:p>
            <a:pPr>
              <a:buFont typeface="Arial" panose="020B0604020202020204" pitchFamily="34" charset="0"/>
              <a:buChar char="•"/>
            </a:pPr>
            <a:r>
              <a:rPr lang="en-US" sz="1700" b="0" i="0" dirty="0">
                <a:solidFill>
                  <a:schemeClr val="tx2"/>
                </a:solidFill>
                <a:effectLst/>
                <a:latin typeface="inter-regular"/>
              </a:rPr>
              <a:t>The entity integrity constraint states that primary key value can't be null.</a:t>
            </a:r>
          </a:p>
          <a:p>
            <a:pPr>
              <a:buFont typeface="Arial" panose="020B0604020202020204" pitchFamily="34" charset="0"/>
              <a:buChar char="•"/>
            </a:pPr>
            <a:r>
              <a:rPr lang="en-US" sz="1700" b="0" i="0" dirty="0">
                <a:solidFill>
                  <a:schemeClr val="tx2"/>
                </a:solidFill>
                <a:effectLst/>
                <a:latin typeface="inter-regular"/>
              </a:rPr>
              <a:t>This is because the primary key value is used to identify individual rows in relation and if the primary key has a null value, then we can't identify those rows.</a:t>
            </a:r>
          </a:p>
          <a:p>
            <a:pPr>
              <a:buFont typeface="Arial" panose="020B0604020202020204" pitchFamily="34" charset="0"/>
              <a:buChar char="•"/>
            </a:pPr>
            <a:r>
              <a:rPr lang="en-US" sz="1700" b="0" i="0" dirty="0">
                <a:solidFill>
                  <a:schemeClr val="tx2"/>
                </a:solidFill>
                <a:effectLst/>
                <a:latin typeface="inter-regular"/>
              </a:rPr>
              <a:t>A table can contain a null value other than the primary key field.</a:t>
            </a:r>
          </a:p>
          <a:p>
            <a:r>
              <a:rPr lang="en-IN" sz="1700" b="1" i="0" dirty="0">
                <a:solidFill>
                  <a:schemeClr val="tx2"/>
                </a:solidFill>
                <a:effectLst/>
                <a:latin typeface="inter-bold"/>
              </a:rPr>
              <a:t>Example: </a:t>
            </a:r>
            <a:endParaRPr lang="en-IN" sz="1700" dirty="0">
              <a:solidFill>
                <a:schemeClr val="tx2"/>
              </a:solidFill>
            </a:endParaRPr>
          </a:p>
        </p:txBody>
      </p:sp>
      <p:pic>
        <p:nvPicPr>
          <p:cNvPr id="4" name="Picture 3" descr="A table with numbers and letters&#10;&#10;Description automatically generated">
            <a:extLst>
              <a:ext uri="{FF2B5EF4-FFF2-40B4-BE49-F238E27FC236}">
                <a16:creationId xmlns:a16="http://schemas.microsoft.com/office/drawing/2014/main" id="{C7A84F7C-8546-C168-D278-F82980607C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1982113"/>
            <a:ext cx="6903720" cy="3410712"/>
          </a:xfrm>
          <a:prstGeom prst="rect">
            <a:avLst/>
          </a:prstGeom>
          <a:ln>
            <a:solidFill>
              <a:schemeClr val="accent2"/>
            </a:solidFill>
          </a:ln>
        </p:spPr>
      </p:pic>
    </p:spTree>
    <p:extLst>
      <p:ext uri="{BB962C8B-B14F-4D97-AF65-F5344CB8AC3E}">
        <p14:creationId xmlns:p14="http://schemas.microsoft.com/office/powerpoint/2010/main" val="7009409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4E754-E646-9A18-6834-8ECADD0CDA55}"/>
              </a:ext>
            </a:extLst>
          </p:cNvPr>
          <p:cNvSpPr>
            <a:spLocks noGrp="1"/>
          </p:cNvSpPr>
          <p:nvPr>
            <p:ph type="title"/>
          </p:nvPr>
        </p:nvSpPr>
        <p:spPr>
          <a:xfrm>
            <a:off x="630936" y="639520"/>
            <a:ext cx="3429000" cy="1719072"/>
          </a:xfrm>
        </p:spPr>
        <p:txBody>
          <a:bodyPr anchor="b">
            <a:normAutofit/>
          </a:bodyPr>
          <a:lstStyle/>
          <a:p>
            <a:r>
              <a:rPr lang="en-IN" sz="3800" b="0" i="0">
                <a:solidFill>
                  <a:schemeClr val="tx2"/>
                </a:solidFill>
                <a:effectLst/>
                <a:latin typeface="erdana"/>
              </a:rPr>
              <a:t>Referential Integrity Constraints</a:t>
            </a:r>
            <a:endParaRPr lang="en-IN" sz="3800">
              <a:solidFill>
                <a:schemeClr val="tx2"/>
              </a:solidFill>
            </a:endParaRPr>
          </a:p>
        </p:txBody>
      </p:sp>
      <p:sp>
        <p:nvSpPr>
          <p:cNvPr id="3" name="Content Placeholder 2">
            <a:extLst>
              <a:ext uri="{FF2B5EF4-FFF2-40B4-BE49-F238E27FC236}">
                <a16:creationId xmlns:a16="http://schemas.microsoft.com/office/drawing/2014/main" id="{23C22727-DCB5-E0C9-6437-D611FA1637B9}"/>
              </a:ext>
            </a:extLst>
          </p:cNvPr>
          <p:cNvSpPr>
            <a:spLocks noGrp="1"/>
          </p:cNvSpPr>
          <p:nvPr>
            <p:ph idx="1"/>
          </p:nvPr>
        </p:nvSpPr>
        <p:spPr>
          <a:xfrm>
            <a:off x="630935" y="2807208"/>
            <a:ext cx="3736783" cy="3410712"/>
          </a:xfrm>
        </p:spPr>
        <p:txBody>
          <a:bodyPr anchor="t">
            <a:normAutofit/>
          </a:bodyPr>
          <a:lstStyle/>
          <a:p>
            <a:pPr>
              <a:buFont typeface="Arial" panose="020B0604020202020204" pitchFamily="34" charset="0"/>
              <a:buChar char="•"/>
            </a:pPr>
            <a:r>
              <a:rPr lang="en-US" sz="2000" b="0" i="0" dirty="0">
                <a:solidFill>
                  <a:schemeClr val="tx2"/>
                </a:solidFill>
                <a:effectLst/>
                <a:latin typeface="inter-regular"/>
              </a:rPr>
              <a:t>A referential integrity constraint is specified between two tables.</a:t>
            </a:r>
          </a:p>
          <a:p>
            <a:pPr>
              <a:buFont typeface="Arial" panose="020B0604020202020204" pitchFamily="34" charset="0"/>
              <a:buChar char="•"/>
            </a:pPr>
            <a:r>
              <a:rPr lang="en-US" sz="2000" b="0" i="0" dirty="0">
                <a:solidFill>
                  <a:schemeClr val="tx2"/>
                </a:solidFill>
                <a:effectLst/>
                <a:latin typeface="inter-regular"/>
              </a:rPr>
              <a:t>In the Referential integrity constraints, if a foreign key in Table 1 refers to the Primary Key of Table 2, then every value of the Foreign Key in Table 1 must be null or be available in Table 2.</a:t>
            </a:r>
          </a:p>
          <a:p>
            <a:r>
              <a:rPr lang="en-IN" sz="2000" b="1" i="0" dirty="0">
                <a:solidFill>
                  <a:schemeClr val="tx2"/>
                </a:solidFill>
                <a:effectLst/>
                <a:latin typeface="inter-bold"/>
              </a:rPr>
              <a:t>Example:</a:t>
            </a:r>
            <a:endParaRPr lang="en-IN" sz="2000" dirty="0">
              <a:solidFill>
                <a:schemeClr val="tx2"/>
              </a:solidFill>
            </a:endParaRPr>
          </a:p>
        </p:txBody>
      </p:sp>
      <p:pic>
        <p:nvPicPr>
          <p:cNvPr id="4" name="Picture 3" descr="A diagram of a number">
            <a:extLst>
              <a:ext uri="{FF2B5EF4-FFF2-40B4-BE49-F238E27FC236}">
                <a16:creationId xmlns:a16="http://schemas.microsoft.com/office/drawing/2014/main" id="{C71D92C6-645B-7B8A-25A3-FDF8462ED8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795763"/>
            <a:ext cx="6903720" cy="5266474"/>
          </a:xfrm>
          <a:prstGeom prst="rect">
            <a:avLst/>
          </a:prstGeom>
          <a:ln>
            <a:solidFill>
              <a:schemeClr val="accent2"/>
            </a:solidFill>
          </a:ln>
        </p:spPr>
      </p:pic>
    </p:spTree>
    <p:extLst>
      <p:ext uri="{BB962C8B-B14F-4D97-AF65-F5344CB8AC3E}">
        <p14:creationId xmlns:p14="http://schemas.microsoft.com/office/powerpoint/2010/main" val="32707019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902D7-B339-4D27-8459-63FF0DC056B9}"/>
              </a:ext>
            </a:extLst>
          </p:cNvPr>
          <p:cNvSpPr>
            <a:spLocks noGrp="1"/>
          </p:cNvSpPr>
          <p:nvPr>
            <p:ph type="title"/>
          </p:nvPr>
        </p:nvSpPr>
        <p:spPr>
          <a:xfrm>
            <a:off x="630936" y="639520"/>
            <a:ext cx="3429000" cy="1719072"/>
          </a:xfrm>
        </p:spPr>
        <p:txBody>
          <a:bodyPr anchor="b">
            <a:normAutofit/>
          </a:bodyPr>
          <a:lstStyle/>
          <a:p>
            <a:r>
              <a:rPr lang="en-IN" sz="5400" b="0" i="0" dirty="0">
                <a:solidFill>
                  <a:schemeClr val="tx2"/>
                </a:solidFill>
                <a:effectLst/>
                <a:latin typeface="erdana"/>
              </a:rPr>
              <a:t>Key constraints</a:t>
            </a:r>
            <a:endParaRPr lang="en-IN" sz="5400" dirty="0">
              <a:solidFill>
                <a:schemeClr val="tx2"/>
              </a:solidFill>
            </a:endParaRPr>
          </a:p>
        </p:txBody>
      </p:sp>
      <p:sp>
        <p:nvSpPr>
          <p:cNvPr id="3" name="Content Placeholder 2">
            <a:extLst>
              <a:ext uri="{FF2B5EF4-FFF2-40B4-BE49-F238E27FC236}">
                <a16:creationId xmlns:a16="http://schemas.microsoft.com/office/drawing/2014/main" id="{1493A24F-DA83-85FD-BDDB-C4AA3CD06976}"/>
              </a:ext>
            </a:extLst>
          </p:cNvPr>
          <p:cNvSpPr>
            <a:spLocks noGrp="1"/>
          </p:cNvSpPr>
          <p:nvPr>
            <p:ph idx="1"/>
          </p:nvPr>
        </p:nvSpPr>
        <p:spPr>
          <a:xfrm>
            <a:off x="630936" y="2807208"/>
            <a:ext cx="3783748" cy="3410712"/>
          </a:xfrm>
        </p:spPr>
        <p:txBody>
          <a:bodyPr anchor="t">
            <a:normAutofit/>
          </a:bodyPr>
          <a:lstStyle/>
          <a:p>
            <a:pPr>
              <a:buFont typeface="Arial" panose="020B0604020202020204" pitchFamily="34" charset="0"/>
              <a:buChar char="•"/>
            </a:pPr>
            <a:r>
              <a:rPr lang="en-US" sz="2000" b="0" i="0" dirty="0">
                <a:solidFill>
                  <a:schemeClr val="tx2"/>
                </a:solidFill>
                <a:effectLst/>
                <a:latin typeface="inter-regular"/>
              </a:rPr>
              <a:t>Keys are the entity set that is used to identify an entity within its entity set uniquely.</a:t>
            </a:r>
          </a:p>
          <a:p>
            <a:pPr>
              <a:buFont typeface="Arial" panose="020B0604020202020204" pitchFamily="34" charset="0"/>
              <a:buChar char="•"/>
            </a:pPr>
            <a:r>
              <a:rPr lang="en-US" sz="2000" b="0" i="0" dirty="0">
                <a:solidFill>
                  <a:schemeClr val="tx2"/>
                </a:solidFill>
                <a:effectLst/>
                <a:latin typeface="inter-regular"/>
              </a:rPr>
              <a:t>An entity set can have multiple keys, but out of which one key will be the primary key. A primary key can contain a unique and n</a:t>
            </a:r>
            <a:r>
              <a:rPr lang="en-US" sz="2000" dirty="0">
                <a:solidFill>
                  <a:schemeClr val="tx2"/>
                </a:solidFill>
                <a:latin typeface="inter-regular"/>
              </a:rPr>
              <a:t>ot n</a:t>
            </a:r>
            <a:r>
              <a:rPr lang="en-US" sz="2000" b="0" i="0" dirty="0">
                <a:solidFill>
                  <a:schemeClr val="tx2"/>
                </a:solidFill>
                <a:effectLst/>
                <a:latin typeface="inter-regular"/>
              </a:rPr>
              <a:t>ull value in the relational table.</a:t>
            </a:r>
          </a:p>
          <a:p>
            <a:r>
              <a:rPr lang="en-IN" sz="2000" b="1" i="0" dirty="0">
                <a:solidFill>
                  <a:schemeClr val="tx2"/>
                </a:solidFill>
                <a:effectLst/>
                <a:latin typeface="inter-bold"/>
              </a:rPr>
              <a:t>Example: </a:t>
            </a:r>
            <a:endParaRPr lang="en-IN" sz="2000" dirty="0">
              <a:solidFill>
                <a:schemeClr val="tx2"/>
              </a:solidFill>
            </a:endParaRPr>
          </a:p>
        </p:txBody>
      </p:sp>
      <p:pic>
        <p:nvPicPr>
          <p:cNvPr id="4" name="Picture 3" descr="A table with black text">
            <a:extLst>
              <a:ext uri="{FF2B5EF4-FFF2-40B4-BE49-F238E27FC236}">
                <a16:creationId xmlns:a16="http://schemas.microsoft.com/office/drawing/2014/main" id="{6936C629-CA3A-E311-7ED5-DB146B234D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1984552"/>
            <a:ext cx="6903720" cy="3308462"/>
          </a:xfrm>
          <a:prstGeom prst="rect">
            <a:avLst/>
          </a:prstGeom>
          <a:ln>
            <a:solidFill>
              <a:schemeClr val="accent2"/>
            </a:solidFill>
          </a:ln>
        </p:spPr>
      </p:pic>
    </p:spTree>
    <p:extLst>
      <p:ext uri="{BB962C8B-B14F-4D97-AF65-F5344CB8AC3E}">
        <p14:creationId xmlns:p14="http://schemas.microsoft.com/office/powerpoint/2010/main" val="22332168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BBB1A-3EA8-844D-86BB-16F7A246F524}"/>
              </a:ext>
            </a:extLst>
          </p:cNvPr>
          <p:cNvSpPr>
            <a:spLocks noGrp="1"/>
          </p:cNvSpPr>
          <p:nvPr>
            <p:ph type="ctrTitle"/>
          </p:nvPr>
        </p:nvSpPr>
        <p:spPr>
          <a:xfrm>
            <a:off x="5936574" y="1705356"/>
            <a:ext cx="6206197" cy="3447288"/>
          </a:xfrm>
        </p:spPr>
        <p:txBody>
          <a:bodyPr/>
          <a:lstStyle/>
          <a:p>
            <a:r>
              <a:rPr lang="en-US" b="1" dirty="0"/>
              <a:t>Session 2:</a:t>
            </a:r>
            <a:br>
              <a:rPr lang="en-US" b="1" dirty="0"/>
            </a:br>
            <a:r>
              <a:rPr lang="en-US" b="1" dirty="0"/>
              <a:t>Introduction to SQL</a:t>
            </a:r>
          </a:p>
        </p:txBody>
      </p:sp>
    </p:spTree>
    <p:extLst>
      <p:ext uri="{BB962C8B-B14F-4D97-AF65-F5344CB8AC3E}">
        <p14:creationId xmlns:p14="http://schemas.microsoft.com/office/powerpoint/2010/main" val="2631395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op view of cubes connected with black lines">
            <a:extLst>
              <a:ext uri="{FF2B5EF4-FFF2-40B4-BE49-F238E27FC236}">
                <a16:creationId xmlns:a16="http://schemas.microsoft.com/office/drawing/2014/main" id="{459C6BEB-CC9B-AD27-8FFD-D1DF42F895B8}"/>
              </a:ext>
            </a:extLst>
          </p:cNvPr>
          <p:cNvPicPr>
            <a:picLocks noChangeAspect="1"/>
          </p:cNvPicPr>
          <p:nvPr/>
        </p:nvPicPr>
        <p:blipFill rotWithShape="1">
          <a:blip r:embed="rId2"/>
          <a:srcRect l="22356" r="12434"/>
          <a:stretch/>
        </p:blipFill>
        <p:spPr>
          <a:xfrm>
            <a:off x="6489290" y="10"/>
            <a:ext cx="5702710" cy="6046829"/>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2" name="Title 1">
            <a:extLst>
              <a:ext uri="{FF2B5EF4-FFF2-40B4-BE49-F238E27FC236}">
                <a16:creationId xmlns:a16="http://schemas.microsoft.com/office/drawing/2014/main" id="{0319DACB-C647-763E-4057-97083B0AB814}"/>
              </a:ext>
            </a:extLst>
          </p:cNvPr>
          <p:cNvSpPr>
            <a:spLocks noGrp="1"/>
          </p:cNvSpPr>
          <p:nvPr>
            <p:ph type="title"/>
          </p:nvPr>
        </p:nvSpPr>
        <p:spPr>
          <a:xfrm>
            <a:off x="609600" y="619432"/>
            <a:ext cx="10972800" cy="1030386"/>
          </a:xfrm>
        </p:spPr>
        <p:txBody>
          <a:bodyPr/>
          <a:lstStyle/>
          <a:p>
            <a:r>
              <a:rPr lang="en-US" sz="3200" b="0" i="0" u="none" strike="noStrike" kern="1200" baseline="0" dirty="0">
                <a:solidFill>
                  <a:srgbClr val="000000"/>
                </a:solidFill>
              </a:rPr>
              <a:t>Database Management System</a:t>
            </a:r>
            <a:endParaRPr lang="en-US" dirty="0"/>
          </a:p>
        </p:txBody>
      </p:sp>
      <p:sp>
        <p:nvSpPr>
          <p:cNvPr id="3" name="Content Placeholder 2">
            <a:extLst>
              <a:ext uri="{FF2B5EF4-FFF2-40B4-BE49-F238E27FC236}">
                <a16:creationId xmlns:a16="http://schemas.microsoft.com/office/drawing/2014/main" id="{6F0F4A26-1F5C-367E-A65D-5F8D45E5EEA0}"/>
              </a:ext>
            </a:extLst>
          </p:cNvPr>
          <p:cNvSpPr>
            <a:spLocks noGrp="1"/>
          </p:cNvSpPr>
          <p:nvPr>
            <p:ph idx="1"/>
          </p:nvPr>
        </p:nvSpPr>
        <p:spPr>
          <a:xfrm>
            <a:off x="609600" y="1759526"/>
            <a:ext cx="5702710" cy="4641273"/>
          </a:xfr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900" b="0" i="0" u="none" strike="noStrike" kern="1200" cap="none" spc="0" normalizeH="0" baseline="0" noProof="0" dirty="0">
                <a:ln>
                  <a:noFill/>
                </a:ln>
                <a:solidFill>
                  <a:prstClr val="black"/>
                </a:solidFill>
                <a:effectLst/>
                <a:uLnTx/>
                <a:uFillTx/>
                <a:latin typeface="inter-regular"/>
                <a:ea typeface="+mn-ea"/>
                <a:cs typeface="+mn-cs"/>
              </a:rPr>
              <a:t>Database management system is a software which is used to manage the database. For example: </a:t>
            </a:r>
            <a:r>
              <a:rPr kumimoji="0" lang="en-US" sz="1900" b="0" i="0" u="none" strike="noStrike" kern="1200" cap="none" spc="0" normalizeH="0" baseline="0" noProof="0" dirty="0">
                <a:ln>
                  <a:noFill/>
                </a:ln>
                <a:solidFill>
                  <a:prstClr val="black"/>
                </a:solidFill>
                <a:effectLst/>
                <a:uLnTx/>
                <a:uFillTx/>
                <a:latin typeface="inter-regular"/>
                <a:ea typeface="+mn-ea"/>
                <a:cs typeface="+mn-cs"/>
                <a:hlinkClick r:id="rId3"/>
              </a:rPr>
              <a:t>MySQL</a:t>
            </a:r>
            <a:r>
              <a:rPr kumimoji="0" lang="en-US" sz="1900" b="0" i="0" u="none" strike="noStrike" kern="1200" cap="none" spc="0" normalizeH="0" baseline="0" noProof="0" dirty="0">
                <a:ln>
                  <a:noFill/>
                </a:ln>
                <a:solidFill>
                  <a:prstClr val="black"/>
                </a:solidFill>
                <a:effectLst/>
                <a:uLnTx/>
                <a:uFillTx/>
                <a:latin typeface="inter-regular"/>
                <a:ea typeface="+mn-ea"/>
                <a:cs typeface="+mn-cs"/>
              </a:rPr>
              <a:t>, </a:t>
            </a:r>
            <a:r>
              <a:rPr kumimoji="0" lang="en-US" sz="1900" b="0" i="0" u="none" strike="noStrike" kern="1200" cap="none" spc="0" normalizeH="0" baseline="0" noProof="0" dirty="0">
                <a:ln>
                  <a:noFill/>
                </a:ln>
                <a:solidFill>
                  <a:prstClr val="black"/>
                </a:solidFill>
                <a:effectLst/>
                <a:uLnTx/>
                <a:uFillTx/>
                <a:latin typeface="inter-regular"/>
                <a:ea typeface="+mn-ea"/>
                <a:cs typeface="+mn-cs"/>
                <a:hlinkClick r:id="rId4"/>
              </a:rPr>
              <a:t>Oracle</a:t>
            </a:r>
            <a:r>
              <a:rPr kumimoji="0" lang="en-US" sz="1900" b="0" i="0" u="none" strike="noStrike" kern="1200" cap="none" spc="0" normalizeH="0" baseline="0" noProof="0" dirty="0">
                <a:ln>
                  <a:noFill/>
                </a:ln>
                <a:solidFill>
                  <a:prstClr val="black"/>
                </a:solidFill>
                <a:effectLst/>
                <a:uLnTx/>
                <a:uFillTx/>
                <a:latin typeface="inter-regular"/>
                <a:ea typeface="+mn-ea"/>
                <a:cs typeface="+mn-cs"/>
              </a:rPr>
              <a:t>, etc. are a very popular commercial database which is used in different applications.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900" b="0" i="0" u="none" strike="noStrike" kern="1200" cap="none" spc="0" normalizeH="0" baseline="0" noProof="0" dirty="0">
                <a:ln>
                  <a:noFill/>
                </a:ln>
                <a:solidFill>
                  <a:prstClr val="black"/>
                </a:solidFill>
                <a:effectLst/>
                <a:uLnTx/>
                <a:uFillTx/>
                <a:latin typeface="inter-regular"/>
                <a:ea typeface="+mn-ea"/>
                <a:cs typeface="+mn-cs"/>
              </a:rPr>
              <a:t>DBMS provides an interface to perform various operations like database creation, storing data in it, updating data, creating a table in the database and a lot more.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1900" b="0" i="0" u="none" strike="noStrike" kern="1200" cap="none" spc="0" normalizeH="0" baseline="0" noProof="0" dirty="0">
                <a:ln>
                  <a:noFill/>
                </a:ln>
                <a:solidFill>
                  <a:prstClr val="black"/>
                </a:solidFill>
                <a:effectLst/>
                <a:uLnTx/>
                <a:uFillTx/>
                <a:latin typeface="inter-regular"/>
                <a:ea typeface="+mn-ea"/>
                <a:cs typeface="+mn-cs"/>
              </a:rPr>
              <a:t>It provides protection and security to the database. In the case of multiple users, it also maintains data consistency.</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IN" sz="19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US" dirty="0"/>
          </a:p>
        </p:txBody>
      </p:sp>
    </p:spTree>
    <p:extLst>
      <p:ext uri="{BB962C8B-B14F-4D97-AF65-F5344CB8AC3E}">
        <p14:creationId xmlns:p14="http://schemas.microsoft.com/office/powerpoint/2010/main" val="31710154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F10FD-E470-499E-5538-D625356F1C7B}"/>
              </a:ext>
            </a:extLst>
          </p:cNvPr>
          <p:cNvSpPr>
            <a:spLocks noGrp="1"/>
          </p:cNvSpPr>
          <p:nvPr>
            <p:ph type="title"/>
          </p:nvPr>
        </p:nvSpPr>
        <p:spPr>
          <a:xfrm>
            <a:off x="6513788" y="365125"/>
            <a:ext cx="4840010" cy="1807305"/>
          </a:xfrm>
        </p:spPr>
        <p:txBody>
          <a:bodyPr>
            <a:normAutofit/>
          </a:bodyPr>
          <a:lstStyle/>
          <a:p>
            <a:r>
              <a:rPr lang="en-IN" b="0" i="0">
                <a:solidFill>
                  <a:schemeClr val="tx2"/>
                </a:solidFill>
                <a:effectLst/>
                <a:latin typeface="erdana"/>
              </a:rPr>
              <a:t>What is SQL?</a:t>
            </a:r>
            <a:endParaRPr lang="en-IN" dirty="0">
              <a:solidFill>
                <a:schemeClr val="tx2"/>
              </a:solidFill>
            </a:endParaRPr>
          </a:p>
        </p:txBody>
      </p:sp>
      <p:sp>
        <p:nvSpPr>
          <p:cNvPr id="3" name="Content Placeholder 2">
            <a:extLst>
              <a:ext uri="{FF2B5EF4-FFF2-40B4-BE49-F238E27FC236}">
                <a16:creationId xmlns:a16="http://schemas.microsoft.com/office/drawing/2014/main" id="{047DC892-AE74-E872-EC80-5B3A987D469F}"/>
              </a:ext>
            </a:extLst>
          </p:cNvPr>
          <p:cNvSpPr>
            <a:spLocks noGrp="1"/>
          </p:cNvSpPr>
          <p:nvPr>
            <p:ph idx="1"/>
          </p:nvPr>
        </p:nvSpPr>
        <p:spPr>
          <a:xfrm>
            <a:off x="6513788" y="1799303"/>
            <a:ext cx="5383244" cy="4377660"/>
          </a:xfrm>
        </p:spPr>
        <p:txBody>
          <a:bodyPr>
            <a:normAutofit fontScale="92500" lnSpcReduction="20000"/>
          </a:bodyPr>
          <a:lstStyle/>
          <a:p>
            <a:r>
              <a:rPr lang="en-US" sz="1900" b="0" i="0" dirty="0">
                <a:solidFill>
                  <a:schemeClr val="tx2"/>
                </a:solidFill>
                <a:effectLst/>
                <a:latin typeface="inter-regular"/>
              </a:rPr>
              <a:t>SQL is a short-form of the structured query language, and it is pronounced as S-Q-L or sometimes as See-Quell.</a:t>
            </a:r>
          </a:p>
          <a:p>
            <a:r>
              <a:rPr lang="en-US" sz="1900" b="0" i="0" dirty="0">
                <a:solidFill>
                  <a:schemeClr val="tx2"/>
                </a:solidFill>
                <a:effectLst/>
                <a:latin typeface="inter-regular"/>
              </a:rPr>
              <a:t>This database language is mainly designed for maintaining the data in relational database management systems. It is a special tool used by data professionals for handling structured data (data which is stored in the form of tables). It is also designed for stream processing in RDSMS.</a:t>
            </a:r>
          </a:p>
          <a:p>
            <a:r>
              <a:rPr lang="en-US" sz="1900" b="0" i="0" dirty="0">
                <a:solidFill>
                  <a:schemeClr val="tx2"/>
                </a:solidFill>
                <a:effectLst/>
                <a:latin typeface="inter-regular"/>
              </a:rPr>
              <a:t>You can easily create and manipulate the database, access and modify the table rows and columns, etc. This query language became the standard of ANSI in the year of 1986 and ISO in the year of 1987.</a:t>
            </a:r>
          </a:p>
          <a:p>
            <a:r>
              <a:rPr lang="en-US" sz="1900" b="0" i="0" dirty="0">
                <a:solidFill>
                  <a:schemeClr val="tx2"/>
                </a:solidFill>
                <a:effectLst/>
                <a:latin typeface="inter-regular"/>
              </a:rPr>
              <a:t>If you want to get a job in the field of data science, then it is the most important query language to learn. Big enterprises like Facebook, Instagram, and LinkedIn, use SQL for storing the data in the back-end.</a:t>
            </a:r>
          </a:p>
          <a:p>
            <a:endParaRPr lang="en-IN" sz="1400" dirty="0">
              <a:solidFill>
                <a:schemeClr val="tx2"/>
              </a:solidFill>
            </a:endParaRPr>
          </a:p>
        </p:txBody>
      </p:sp>
      <p:pic>
        <p:nvPicPr>
          <p:cNvPr id="4" name="Picture 4" descr="Top view of cubes connected with black lines">
            <a:extLst>
              <a:ext uri="{FF2B5EF4-FFF2-40B4-BE49-F238E27FC236}">
                <a16:creationId xmlns:a16="http://schemas.microsoft.com/office/drawing/2014/main" id="{680CB2AC-7386-D108-063B-050BC8B36BE4}"/>
              </a:ext>
            </a:extLst>
          </p:cNvPr>
          <p:cNvPicPr>
            <a:picLocks noChangeAspect="1"/>
          </p:cNvPicPr>
          <p:nvPr/>
        </p:nvPicPr>
        <p:blipFill rotWithShape="1">
          <a:blip r:embed="rId2"/>
          <a:srcRect l="21515" r="11593"/>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Tree>
    <p:extLst>
      <p:ext uri="{BB962C8B-B14F-4D97-AF65-F5344CB8AC3E}">
        <p14:creationId xmlns:p14="http://schemas.microsoft.com/office/powerpoint/2010/main" val="7863921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9E059-3F26-503A-03CA-BEAF49C05A08}"/>
              </a:ext>
            </a:extLst>
          </p:cNvPr>
          <p:cNvSpPr>
            <a:spLocks noGrp="1"/>
          </p:cNvSpPr>
          <p:nvPr>
            <p:ph type="title"/>
          </p:nvPr>
        </p:nvSpPr>
        <p:spPr>
          <a:xfrm>
            <a:off x="6513788" y="365125"/>
            <a:ext cx="4840010" cy="1807305"/>
          </a:xfrm>
        </p:spPr>
        <p:txBody>
          <a:bodyPr>
            <a:normAutofit/>
          </a:bodyPr>
          <a:lstStyle/>
          <a:p>
            <a:r>
              <a:rPr lang="en-IN" b="0" i="0">
                <a:solidFill>
                  <a:schemeClr val="tx2"/>
                </a:solidFill>
                <a:effectLst/>
                <a:latin typeface="erdana"/>
              </a:rPr>
              <a:t>Why SQL?</a:t>
            </a:r>
            <a:endParaRPr lang="en-IN" dirty="0">
              <a:solidFill>
                <a:schemeClr val="tx2"/>
              </a:solidFill>
            </a:endParaRPr>
          </a:p>
        </p:txBody>
      </p:sp>
      <p:pic>
        <p:nvPicPr>
          <p:cNvPr id="3" name="Picture 2" descr="Computer script on a screen">
            <a:extLst>
              <a:ext uri="{FF2B5EF4-FFF2-40B4-BE49-F238E27FC236}">
                <a16:creationId xmlns:a16="http://schemas.microsoft.com/office/drawing/2014/main" id="{E46E9BC5-3C4C-0D4B-B43A-847A7AFE89D0}"/>
              </a:ext>
            </a:extLst>
          </p:cNvPr>
          <p:cNvPicPr>
            <a:picLocks noChangeAspect="1"/>
          </p:cNvPicPr>
          <p:nvPr/>
        </p:nvPicPr>
        <p:blipFill rotWithShape="1">
          <a:blip r:embed="rId2"/>
          <a:srcRect l="347" r="40119"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4" name="Content Placeholder 2">
            <a:extLst>
              <a:ext uri="{FF2B5EF4-FFF2-40B4-BE49-F238E27FC236}">
                <a16:creationId xmlns:a16="http://schemas.microsoft.com/office/drawing/2014/main" id="{0E739619-95F7-CA0E-C1EA-B2E9163FEBC5}"/>
              </a:ext>
            </a:extLst>
          </p:cNvPr>
          <p:cNvSpPr>
            <a:spLocks noGrp="1"/>
          </p:cNvSpPr>
          <p:nvPr>
            <p:ph idx="1"/>
          </p:nvPr>
        </p:nvSpPr>
        <p:spPr>
          <a:xfrm>
            <a:off x="6513787" y="1828800"/>
            <a:ext cx="5098109" cy="4348163"/>
          </a:xfrm>
        </p:spPr>
        <p:txBody>
          <a:bodyPr>
            <a:normAutofit fontScale="85000" lnSpcReduction="10000"/>
          </a:bodyPr>
          <a:lstStyle/>
          <a:p>
            <a:r>
              <a:rPr lang="en-US" sz="1700" b="0" i="0" dirty="0">
                <a:solidFill>
                  <a:schemeClr val="tx2"/>
                </a:solidFill>
                <a:effectLst/>
                <a:latin typeface="inter-regular"/>
              </a:rPr>
              <a:t>Nowadays, SQL is widely used in data science and analytics. Following are the reasons which explain why it is widely used:</a:t>
            </a:r>
          </a:p>
          <a:p>
            <a:pPr>
              <a:buFont typeface="Arial" panose="020B0604020202020204" pitchFamily="34" charset="0"/>
              <a:buChar char="•"/>
            </a:pPr>
            <a:r>
              <a:rPr lang="en-US" sz="1700" b="0" i="0" dirty="0">
                <a:solidFill>
                  <a:schemeClr val="tx2"/>
                </a:solidFill>
                <a:effectLst/>
                <a:latin typeface="inter-regular"/>
              </a:rPr>
              <a:t>The basic use of SQL for data professionals and SQL users is to insert, update, and delete the data from the relational database.</a:t>
            </a:r>
          </a:p>
          <a:p>
            <a:pPr>
              <a:buFont typeface="Arial" panose="020B0604020202020204" pitchFamily="34" charset="0"/>
              <a:buChar char="•"/>
            </a:pPr>
            <a:r>
              <a:rPr lang="en-US" sz="1700" b="0" i="0" dirty="0">
                <a:solidFill>
                  <a:schemeClr val="tx2"/>
                </a:solidFill>
                <a:effectLst/>
                <a:latin typeface="inter-regular"/>
              </a:rPr>
              <a:t>SQL allows the data professionals and users to retrieve the data from the relational database management systems.</a:t>
            </a:r>
          </a:p>
          <a:p>
            <a:pPr>
              <a:buFont typeface="Arial" panose="020B0604020202020204" pitchFamily="34" charset="0"/>
              <a:buChar char="•"/>
            </a:pPr>
            <a:r>
              <a:rPr lang="en-US" sz="1700" b="0" i="0" dirty="0">
                <a:solidFill>
                  <a:schemeClr val="tx2"/>
                </a:solidFill>
                <a:effectLst/>
                <a:latin typeface="inter-regular"/>
              </a:rPr>
              <a:t>It also helps them to describe the structured data.</a:t>
            </a:r>
          </a:p>
          <a:p>
            <a:pPr>
              <a:buFont typeface="Arial" panose="020B0604020202020204" pitchFamily="34" charset="0"/>
              <a:buChar char="•"/>
            </a:pPr>
            <a:r>
              <a:rPr lang="en-US" sz="1700" b="0" i="0" dirty="0">
                <a:solidFill>
                  <a:schemeClr val="tx2"/>
                </a:solidFill>
                <a:effectLst/>
                <a:latin typeface="inter-regular"/>
              </a:rPr>
              <a:t>It allows SQL users to create, drop, and manipulate the database and its tables.</a:t>
            </a:r>
          </a:p>
          <a:p>
            <a:pPr>
              <a:buFont typeface="Arial" panose="020B0604020202020204" pitchFamily="34" charset="0"/>
              <a:buChar char="•"/>
            </a:pPr>
            <a:r>
              <a:rPr lang="en-US" sz="1700" b="0" i="0" dirty="0">
                <a:solidFill>
                  <a:schemeClr val="tx2"/>
                </a:solidFill>
                <a:effectLst/>
                <a:latin typeface="inter-regular"/>
              </a:rPr>
              <a:t>It also helps in creating the view, stored procedure, and functions in the relational database.</a:t>
            </a:r>
          </a:p>
          <a:p>
            <a:pPr>
              <a:buFont typeface="Arial" panose="020B0604020202020204" pitchFamily="34" charset="0"/>
              <a:buChar char="•"/>
            </a:pPr>
            <a:r>
              <a:rPr lang="en-US" sz="1700" b="0" i="0" dirty="0">
                <a:solidFill>
                  <a:schemeClr val="tx2"/>
                </a:solidFill>
                <a:effectLst/>
                <a:latin typeface="inter-regular"/>
              </a:rPr>
              <a:t>It allows you to define the data and modify that stored data in the relational database.</a:t>
            </a:r>
          </a:p>
          <a:p>
            <a:pPr>
              <a:buFont typeface="Arial" panose="020B0604020202020204" pitchFamily="34" charset="0"/>
              <a:buChar char="•"/>
            </a:pPr>
            <a:r>
              <a:rPr lang="en-US" sz="1700" b="0" i="0" dirty="0">
                <a:solidFill>
                  <a:schemeClr val="tx2"/>
                </a:solidFill>
                <a:effectLst/>
                <a:latin typeface="inter-regular"/>
              </a:rPr>
              <a:t>It also allows SQL users to set the permissions or constraints on table columns, views, and stored procedures.</a:t>
            </a:r>
          </a:p>
          <a:p>
            <a:endParaRPr lang="en-IN" sz="1300" dirty="0">
              <a:solidFill>
                <a:schemeClr val="tx2"/>
              </a:solidFill>
            </a:endParaRPr>
          </a:p>
        </p:txBody>
      </p:sp>
    </p:spTree>
    <p:extLst>
      <p:ext uri="{BB962C8B-B14F-4D97-AF65-F5344CB8AC3E}">
        <p14:creationId xmlns:p14="http://schemas.microsoft.com/office/powerpoint/2010/main" val="10278610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01DF8-A5F7-53E1-4C3E-02137BA379EC}"/>
              </a:ext>
            </a:extLst>
          </p:cNvPr>
          <p:cNvSpPr>
            <a:spLocks noGrp="1"/>
          </p:cNvSpPr>
          <p:nvPr>
            <p:ph type="title"/>
          </p:nvPr>
        </p:nvSpPr>
        <p:spPr>
          <a:xfrm>
            <a:off x="630936" y="640823"/>
            <a:ext cx="3419856" cy="5583148"/>
          </a:xfrm>
        </p:spPr>
        <p:txBody>
          <a:bodyPr anchor="ctr">
            <a:normAutofit/>
          </a:bodyPr>
          <a:lstStyle/>
          <a:p>
            <a:r>
              <a:rPr lang="en-IN" sz="5400" dirty="0">
                <a:solidFill>
                  <a:schemeClr val="tx2"/>
                </a:solidFill>
              </a:rPr>
              <a:t>Types of SQL Command</a:t>
            </a:r>
          </a:p>
        </p:txBody>
      </p:sp>
      <p:pic>
        <p:nvPicPr>
          <p:cNvPr id="3" name="Picture 2" descr="A diagram of a computer program&#10;&#10;Description automatically generated">
            <a:extLst>
              <a:ext uri="{FF2B5EF4-FFF2-40B4-BE49-F238E27FC236}">
                <a16:creationId xmlns:a16="http://schemas.microsoft.com/office/drawing/2014/main" id="{92078926-7795-DE08-1741-89895E0889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630936"/>
            <a:ext cx="5908079" cy="3913632"/>
          </a:xfrm>
          <a:prstGeom prst="rect">
            <a:avLst/>
          </a:prstGeom>
        </p:spPr>
      </p:pic>
      <p:sp>
        <p:nvSpPr>
          <p:cNvPr id="4" name="Content Placeholder 2">
            <a:extLst>
              <a:ext uri="{FF2B5EF4-FFF2-40B4-BE49-F238E27FC236}">
                <a16:creationId xmlns:a16="http://schemas.microsoft.com/office/drawing/2014/main" id="{52DDED80-06F6-56F7-85F2-AEEFA0EF8B33}"/>
              </a:ext>
            </a:extLst>
          </p:cNvPr>
          <p:cNvSpPr>
            <a:spLocks noGrp="1"/>
          </p:cNvSpPr>
          <p:nvPr>
            <p:ph idx="1"/>
          </p:nvPr>
        </p:nvSpPr>
        <p:spPr>
          <a:xfrm>
            <a:off x="4654296" y="4798577"/>
            <a:ext cx="6894576" cy="1428487"/>
          </a:xfrm>
        </p:spPr>
        <p:txBody>
          <a:bodyPr anchor="t">
            <a:normAutofit/>
          </a:bodyPr>
          <a:lstStyle/>
          <a:p>
            <a:r>
              <a:rPr lang="en-US" sz="2200" b="0" i="0">
                <a:solidFill>
                  <a:schemeClr val="tx2"/>
                </a:solidFill>
                <a:effectLst/>
                <a:latin typeface="inter-regular"/>
              </a:rPr>
              <a:t>There are five types of SQL commands: DDL, DML, DCL, TCL, and DQL.</a:t>
            </a:r>
            <a:endParaRPr lang="en-IN" sz="2200">
              <a:solidFill>
                <a:schemeClr val="tx2"/>
              </a:solidFill>
            </a:endParaRPr>
          </a:p>
        </p:txBody>
      </p:sp>
    </p:spTree>
    <p:extLst>
      <p:ext uri="{BB962C8B-B14F-4D97-AF65-F5344CB8AC3E}">
        <p14:creationId xmlns:p14="http://schemas.microsoft.com/office/powerpoint/2010/main" val="38412755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77E93-6EF0-C95E-E8FF-10A0A26F6FCA}"/>
              </a:ext>
            </a:extLst>
          </p:cNvPr>
          <p:cNvSpPr>
            <a:spLocks noGrp="1"/>
          </p:cNvSpPr>
          <p:nvPr>
            <p:ph type="title"/>
          </p:nvPr>
        </p:nvSpPr>
        <p:spPr>
          <a:xfrm>
            <a:off x="838200" y="365125"/>
            <a:ext cx="10515600" cy="1325563"/>
          </a:xfrm>
        </p:spPr>
        <p:txBody>
          <a:bodyPr/>
          <a:lstStyle/>
          <a:p>
            <a:r>
              <a:rPr lang="en-IN" b="0" i="0" dirty="0">
                <a:solidFill>
                  <a:srgbClr val="610B38"/>
                </a:solidFill>
                <a:effectLst/>
                <a:latin typeface="erdana"/>
              </a:rPr>
              <a:t>Some SQL Commands</a:t>
            </a:r>
            <a:endParaRPr lang="en-IN" dirty="0"/>
          </a:p>
        </p:txBody>
      </p:sp>
      <p:graphicFrame>
        <p:nvGraphicFramePr>
          <p:cNvPr id="3" name="Content Placeholder 2">
            <a:extLst>
              <a:ext uri="{FF2B5EF4-FFF2-40B4-BE49-F238E27FC236}">
                <a16:creationId xmlns:a16="http://schemas.microsoft.com/office/drawing/2014/main" id="{36577BFA-1BEC-517E-1058-3AF0AC3178AC}"/>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95190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A12F7AF2-AFF9-5CB6-0F77-6C59B61B8654}"/>
              </a:ext>
            </a:extLst>
          </p:cNvPr>
          <p:cNvSpPr>
            <a:spLocks noGrp="1"/>
          </p:cNvSpPr>
          <p:nvPr>
            <p:ph idx="1"/>
          </p:nvPr>
        </p:nvSpPr>
        <p:spPr>
          <a:xfrm>
            <a:off x="898634" y="693683"/>
            <a:ext cx="10735201" cy="5483280"/>
          </a:xfrm>
        </p:spPr>
        <p:txBody>
          <a:bodyPr anchor="ctr">
            <a:normAutofit fontScale="92500" lnSpcReduction="10000"/>
          </a:bodyPr>
          <a:lstStyle/>
          <a:p>
            <a:pPr marL="0" indent="0" algn="just">
              <a:buNone/>
            </a:pPr>
            <a:r>
              <a:rPr lang="en-US" sz="1600" b="0" i="0" dirty="0">
                <a:solidFill>
                  <a:schemeClr val="tx2"/>
                </a:solidFill>
                <a:effectLst/>
                <a:latin typeface="inter-regular"/>
              </a:rPr>
              <a:t>SQL provides various advantages which make it more popular in the field of data science. It is a perfect query language which allows data professionals and users to communicate with the database. Following are the best advantages or benefits of Structured Query Language:</a:t>
            </a:r>
          </a:p>
          <a:p>
            <a:pPr marL="0" indent="0" algn="just">
              <a:buNone/>
            </a:pPr>
            <a:r>
              <a:rPr lang="en-US" sz="1600" b="1" i="0" dirty="0">
                <a:solidFill>
                  <a:schemeClr val="tx2"/>
                </a:solidFill>
                <a:effectLst/>
                <a:latin typeface="inter-bold"/>
              </a:rPr>
              <a:t>1. No programming needed</a:t>
            </a:r>
            <a:endParaRPr lang="en-US" sz="1600" b="0" i="0" dirty="0">
              <a:solidFill>
                <a:schemeClr val="tx2"/>
              </a:solidFill>
              <a:effectLst/>
              <a:latin typeface="inter-regular"/>
            </a:endParaRPr>
          </a:p>
          <a:p>
            <a:pPr algn="just"/>
            <a:r>
              <a:rPr lang="en-US" sz="1600" b="0" i="0" dirty="0">
                <a:solidFill>
                  <a:schemeClr val="tx2"/>
                </a:solidFill>
                <a:effectLst/>
                <a:latin typeface="inter-regular"/>
              </a:rPr>
              <a:t>SQL does not require a large number of coding lines for managing the database systems. We can easily access and maintain the database by using simple SQL syntactical rules. These simple rules make the SQL user-friendly.</a:t>
            </a:r>
          </a:p>
          <a:p>
            <a:pPr marL="0" indent="0" algn="just">
              <a:buNone/>
            </a:pPr>
            <a:r>
              <a:rPr lang="en-US" sz="1600" b="1" i="0" dirty="0">
                <a:solidFill>
                  <a:schemeClr val="tx2"/>
                </a:solidFill>
                <a:effectLst/>
                <a:latin typeface="inter-bold"/>
              </a:rPr>
              <a:t>2. High-Speed Query Processing</a:t>
            </a:r>
            <a:endParaRPr lang="en-US" sz="1600" b="0" i="0" dirty="0">
              <a:solidFill>
                <a:schemeClr val="tx2"/>
              </a:solidFill>
              <a:effectLst/>
              <a:latin typeface="inter-regular"/>
            </a:endParaRPr>
          </a:p>
          <a:p>
            <a:pPr algn="just"/>
            <a:r>
              <a:rPr lang="en-US" sz="1600" b="0" i="0" dirty="0">
                <a:solidFill>
                  <a:schemeClr val="tx2"/>
                </a:solidFill>
                <a:effectLst/>
                <a:latin typeface="inter-regular"/>
              </a:rPr>
              <a:t>A large amount of data is accessed quickly and efficiently from the database by using SQL queries. Insertion, deletion, and updation operations on data are also performed in less time.</a:t>
            </a:r>
          </a:p>
          <a:p>
            <a:pPr marL="0" indent="0" algn="just">
              <a:buNone/>
            </a:pPr>
            <a:r>
              <a:rPr lang="en-US" sz="1600" b="1" i="0" dirty="0">
                <a:solidFill>
                  <a:schemeClr val="tx2"/>
                </a:solidFill>
                <a:effectLst/>
                <a:latin typeface="inter-bold"/>
              </a:rPr>
              <a:t>3. Standardized Language</a:t>
            </a:r>
            <a:endParaRPr lang="en-US" sz="1600" b="0" i="0" dirty="0">
              <a:solidFill>
                <a:schemeClr val="tx2"/>
              </a:solidFill>
              <a:effectLst/>
              <a:latin typeface="inter-regular"/>
            </a:endParaRPr>
          </a:p>
          <a:p>
            <a:pPr algn="just"/>
            <a:r>
              <a:rPr lang="en-US" sz="1600" b="0" i="0" dirty="0">
                <a:solidFill>
                  <a:schemeClr val="tx2"/>
                </a:solidFill>
                <a:effectLst/>
                <a:latin typeface="inter-regular"/>
              </a:rPr>
              <a:t>SQL follows the long-established standards of ISO and ANSI, which offer a uniform platform across the globe to all its users.</a:t>
            </a:r>
          </a:p>
          <a:p>
            <a:pPr marL="0" indent="0" algn="just">
              <a:buNone/>
            </a:pPr>
            <a:r>
              <a:rPr lang="en-US" sz="1600" b="1" i="0" dirty="0">
                <a:solidFill>
                  <a:schemeClr val="tx2"/>
                </a:solidFill>
                <a:effectLst/>
                <a:latin typeface="inter-bold"/>
              </a:rPr>
              <a:t>4. Portability</a:t>
            </a:r>
            <a:endParaRPr lang="en-US" sz="1600" b="0" i="0" dirty="0">
              <a:solidFill>
                <a:schemeClr val="tx2"/>
              </a:solidFill>
              <a:effectLst/>
              <a:latin typeface="inter-regular"/>
            </a:endParaRPr>
          </a:p>
          <a:p>
            <a:pPr algn="just"/>
            <a:r>
              <a:rPr lang="en-US" sz="1600" b="0" i="0" dirty="0">
                <a:solidFill>
                  <a:schemeClr val="tx2"/>
                </a:solidFill>
                <a:effectLst/>
                <a:latin typeface="inter-regular"/>
              </a:rPr>
              <a:t>The structured query language can be easily used in desktop computers, laptops, tablets, and even smartphones. It can also be used with other applications according to the user's requirements.</a:t>
            </a:r>
          </a:p>
          <a:p>
            <a:pPr marL="0" indent="0" algn="just">
              <a:buNone/>
            </a:pPr>
            <a:r>
              <a:rPr lang="en-US" sz="1600" b="1" i="0" dirty="0">
                <a:solidFill>
                  <a:schemeClr val="tx2"/>
                </a:solidFill>
                <a:effectLst/>
                <a:latin typeface="inter-bold"/>
              </a:rPr>
              <a:t>5. Interactive language</a:t>
            </a:r>
            <a:endParaRPr lang="en-US" sz="1600" b="0" i="0" dirty="0">
              <a:solidFill>
                <a:schemeClr val="tx2"/>
              </a:solidFill>
              <a:effectLst/>
              <a:latin typeface="inter-regular"/>
            </a:endParaRPr>
          </a:p>
          <a:p>
            <a:pPr algn="just"/>
            <a:r>
              <a:rPr lang="en-US" sz="1600" b="0" i="0" dirty="0">
                <a:solidFill>
                  <a:schemeClr val="tx2"/>
                </a:solidFill>
                <a:effectLst/>
                <a:latin typeface="inter-regular"/>
              </a:rPr>
              <a:t>We can easily learn and understand the SQL language. We can also use this language for communicating with the database because it is a simple query language. This language is also used for receiving the answers to complex queries in a few seconds.</a:t>
            </a:r>
          </a:p>
          <a:p>
            <a:pPr marL="0" indent="0" algn="just">
              <a:buNone/>
            </a:pPr>
            <a:r>
              <a:rPr lang="en-US" sz="1600" b="1" i="0" dirty="0">
                <a:solidFill>
                  <a:schemeClr val="tx2"/>
                </a:solidFill>
                <a:effectLst/>
                <a:latin typeface="inter-bold"/>
              </a:rPr>
              <a:t>6. More than one Data View</a:t>
            </a:r>
            <a:endParaRPr lang="en-US" sz="1600" b="0" i="0" dirty="0">
              <a:solidFill>
                <a:schemeClr val="tx2"/>
              </a:solidFill>
              <a:effectLst/>
              <a:latin typeface="inter-regular"/>
            </a:endParaRPr>
          </a:p>
          <a:p>
            <a:pPr algn="just"/>
            <a:r>
              <a:rPr lang="en-US" sz="1600" b="0" i="0" dirty="0">
                <a:solidFill>
                  <a:schemeClr val="tx2"/>
                </a:solidFill>
                <a:effectLst/>
                <a:latin typeface="inter-regular"/>
              </a:rPr>
              <a:t>The SQL language also helps in making the multiple views of the database structure for the different database users.</a:t>
            </a:r>
          </a:p>
          <a:p>
            <a:pPr algn="just"/>
            <a:endParaRPr lang="en-IN" sz="1600" dirty="0">
              <a:solidFill>
                <a:schemeClr val="tx2"/>
              </a:solidFill>
            </a:endParaRPr>
          </a:p>
        </p:txBody>
      </p:sp>
    </p:spTree>
    <p:extLst>
      <p:ext uri="{BB962C8B-B14F-4D97-AF65-F5344CB8AC3E}">
        <p14:creationId xmlns:p14="http://schemas.microsoft.com/office/powerpoint/2010/main" val="23484136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C564BA8A-1BAA-65A1-29F4-30BAD17B6E37}"/>
              </a:ext>
            </a:extLst>
          </p:cNvPr>
          <p:cNvSpPr>
            <a:spLocks noGrp="1"/>
          </p:cNvSpPr>
          <p:nvPr>
            <p:ph idx="1"/>
          </p:nvPr>
        </p:nvSpPr>
        <p:spPr>
          <a:xfrm>
            <a:off x="558166" y="591344"/>
            <a:ext cx="10795634" cy="5585619"/>
          </a:xfrm>
        </p:spPr>
        <p:txBody>
          <a:bodyPr anchor="ctr">
            <a:normAutofit/>
          </a:bodyPr>
          <a:lstStyle/>
          <a:p>
            <a:pPr marL="0" indent="0">
              <a:buNone/>
            </a:pPr>
            <a:r>
              <a:rPr lang="en-US" sz="2400" b="0" i="0" dirty="0">
                <a:solidFill>
                  <a:schemeClr val="tx2"/>
                </a:solidFill>
                <a:effectLst/>
                <a:latin typeface="inter-regular"/>
              </a:rPr>
              <a:t>With the advantages of SQL, it also has some disadvantages, which are as follows:</a:t>
            </a:r>
          </a:p>
          <a:p>
            <a:pPr marL="0" indent="0">
              <a:buNone/>
            </a:pPr>
            <a:r>
              <a:rPr lang="en-US" sz="2400" b="1" i="0" dirty="0">
                <a:solidFill>
                  <a:schemeClr val="tx2"/>
                </a:solidFill>
                <a:effectLst/>
                <a:latin typeface="inter-bold"/>
              </a:rPr>
              <a:t>1. Cost</a:t>
            </a:r>
            <a:endParaRPr lang="en-US" sz="2400" b="0" i="0" dirty="0">
              <a:solidFill>
                <a:schemeClr val="tx2"/>
              </a:solidFill>
              <a:effectLst/>
              <a:latin typeface="inter-regular"/>
            </a:endParaRPr>
          </a:p>
          <a:p>
            <a:r>
              <a:rPr lang="en-US" sz="2400" b="0" i="0" dirty="0">
                <a:solidFill>
                  <a:schemeClr val="tx2"/>
                </a:solidFill>
                <a:effectLst/>
                <a:latin typeface="inter-regular"/>
              </a:rPr>
              <a:t>The operation cost of some SQL versions is high. That's why some programmers cannot use the Structured Query Language.</a:t>
            </a:r>
          </a:p>
          <a:p>
            <a:pPr marL="0" indent="0">
              <a:buNone/>
            </a:pPr>
            <a:r>
              <a:rPr lang="en-US" sz="2400" b="1" i="0" dirty="0">
                <a:solidFill>
                  <a:schemeClr val="tx2"/>
                </a:solidFill>
                <a:effectLst/>
                <a:latin typeface="inter-bold"/>
              </a:rPr>
              <a:t>2. Interface is Complex</a:t>
            </a:r>
            <a:endParaRPr lang="en-US" sz="2400" b="0" i="0" dirty="0">
              <a:solidFill>
                <a:schemeClr val="tx2"/>
              </a:solidFill>
              <a:effectLst/>
              <a:latin typeface="inter-regular"/>
            </a:endParaRPr>
          </a:p>
          <a:p>
            <a:r>
              <a:rPr lang="en-US" sz="2400" b="0" i="0" dirty="0">
                <a:solidFill>
                  <a:schemeClr val="tx2"/>
                </a:solidFill>
                <a:effectLst/>
                <a:latin typeface="inter-regular"/>
              </a:rPr>
              <a:t>Another big disadvantage is that the interface of Structured query language is difficult, which makes it difficult for SQL users to use and manage it.</a:t>
            </a:r>
          </a:p>
          <a:p>
            <a:pPr marL="0" indent="0">
              <a:buNone/>
            </a:pPr>
            <a:r>
              <a:rPr lang="en-US" sz="2400" b="1" i="0" dirty="0">
                <a:solidFill>
                  <a:schemeClr val="tx2"/>
                </a:solidFill>
                <a:effectLst/>
                <a:latin typeface="inter-bold"/>
              </a:rPr>
              <a:t>3. Partial Database control</a:t>
            </a:r>
            <a:endParaRPr lang="en-US" sz="2400" b="0" i="0" dirty="0">
              <a:solidFill>
                <a:schemeClr val="tx2"/>
              </a:solidFill>
              <a:effectLst/>
              <a:latin typeface="inter-regular"/>
            </a:endParaRPr>
          </a:p>
          <a:p>
            <a:r>
              <a:rPr lang="en-US" sz="2400" b="0" i="0" dirty="0">
                <a:solidFill>
                  <a:schemeClr val="tx2"/>
                </a:solidFill>
                <a:effectLst/>
                <a:latin typeface="inter-regular"/>
              </a:rPr>
              <a:t>The business rules are hidden. So, the data professionals and users who are using this query language cannot have full database control.</a:t>
            </a:r>
          </a:p>
          <a:p>
            <a:endParaRPr lang="en-IN" sz="2400" dirty="0">
              <a:solidFill>
                <a:schemeClr val="tx2"/>
              </a:solidFill>
            </a:endParaRPr>
          </a:p>
        </p:txBody>
      </p:sp>
    </p:spTree>
    <p:extLst>
      <p:ext uri="{BB962C8B-B14F-4D97-AF65-F5344CB8AC3E}">
        <p14:creationId xmlns:p14="http://schemas.microsoft.com/office/powerpoint/2010/main" val="35929817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5CC3F-F761-9B62-E766-6BB9D3D2FFAD}"/>
              </a:ext>
            </a:extLst>
          </p:cNvPr>
          <p:cNvSpPr>
            <a:spLocks noGrp="1"/>
          </p:cNvSpPr>
          <p:nvPr>
            <p:ph type="title"/>
          </p:nvPr>
        </p:nvSpPr>
        <p:spPr>
          <a:xfrm>
            <a:off x="4654296" y="329184"/>
            <a:ext cx="6894576" cy="1783080"/>
          </a:xfrm>
        </p:spPr>
        <p:txBody>
          <a:bodyPr anchor="b">
            <a:normAutofit/>
          </a:bodyPr>
          <a:lstStyle/>
          <a:p>
            <a:r>
              <a:rPr lang="en-IN" sz="5400" b="0" i="0" dirty="0">
                <a:solidFill>
                  <a:schemeClr val="tx2"/>
                </a:solidFill>
                <a:effectLst/>
                <a:latin typeface="erdana"/>
              </a:rPr>
              <a:t>SQL Syntax</a:t>
            </a:r>
            <a:endParaRPr lang="en-IN" sz="5400" dirty="0">
              <a:solidFill>
                <a:schemeClr val="tx2"/>
              </a:solidFill>
            </a:endParaRPr>
          </a:p>
        </p:txBody>
      </p:sp>
      <p:pic>
        <p:nvPicPr>
          <p:cNvPr id="3" name="Picture 2" descr="Computer script on a screen">
            <a:extLst>
              <a:ext uri="{FF2B5EF4-FFF2-40B4-BE49-F238E27FC236}">
                <a16:creationId xmlns:a16="http://schemas.microsoft.com/office/drawing/2014/main" id="{5BA8C7D9-13BF-566C-60FE-2DA075AD3858}"/>
              </a:ext>
            </a:extLst>
          </p:cNvPr>
          <p:cNvPicPr>
            <a:picLocks noChangeAspect="1"/>
          </p:cNvPicPr>
          <p:nvPr/>
        </p:nvPicPr>
        <p:blipFill rotWithShape="1">
          <a:blip r:embed="rId2"/>
          <a:srcRect l="10392" r="50164" b="-2"/>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4" name="Content Placeholder 2">
            <a:extLst>
              <a:ext uri="{FF2B5EF4-FFF2-40B4-BE49-F238E27FC236}">
                <a16:creationId xmlns:a16="http://schemas.microsoft.com/office/drawing/2014/main" id="{A085F35B-C4EE-7866-66BD-2850F481FFDF}"/>
              </a:ext>
            </a:extLst>
          </p:cNvPr>
          <p:cNvSpPr>
            <a:spLocks noGrp="1"/>
          </p:cNvSpPr>
          <p:nvPr>
            <p:ph idx="1"/>
          </p:nvPr>
        </p:nvSpPr>
        <p:spPr>
          <a:xfrm>
            <a:off x="4654296" y="2706624"/>
            <a:ext cx="6894576" cy="3822192"/>
          </a:xfrm>
        </p:spPr>
        <p:txBody>
          <a:bodyPr>
            <a:normAutofit lnSpcReduction="10000"/>
          </a:bodyPr>
          <a:lstStyle/>
          <a:p>
            <a:pPr algn="just"/>
            <a:r>
              <a:rPr lang="en-US" sz="1600" b="0" i="0" dirty="0">
                <a:solidFill>
                  <a:schemeClr val="tx2"/>
                </a:solidFill>
                <a:effectLst/>
                <a:latin typeface="inter-regular"/>
              </a:rPr>
              <a:t>When you want to do some operations on the data in the database, then you must have to write the query in the predefined syntax of SQL.</a:t>
            </a:r>
          </a:p>
          <a:p>
            <a:pPr algn="just"/>
            <a:r>
              <a:rPr lang="en-US" sz="1600" b="0" i="0" dirty="0">
                <a:solidFill>
                  <a:schemeClr val="tx2"/>
                </a:solidFill>
                <a:effectLst/>
                <a:latin typeface="inter-regular"/>
              </a:rPr>
              <a:t>The syntax of the structured query language is a unique set of rules and guidelines, which is not case-sensitive. Its Syntax is defined and maintained by the ISO and ANSI standards.</a:t>
            </a:r>
          </a:p>
          <a:p>
            <a:pPr algn="just"/>
            <a:r>
              <a:rPr lang="en-US" sz="1600" b="0" i="0" dirty="0">
                <a:solidFill>
                  <a:schemeClr val="tx2"/>
                </a:solidFill>
                <a:effectLst/>
                <a:latin typeface="inter-regular"/>
              </a:rPr>
              <a:t>Following are some most important points about the SQL syntax which are to remember:</a:t>
            </a:r>
          </a:p>
          <a:p>
            <a:pPr algn="just">
              <a:buFont typeface="Arial" panose="020B0604020202020204" pitchFamily="34" charset="0"/>
              <a:buChar char="•"/>
            </a:pPr>
            <a:r>
              <a:rPr lang="en-US" sz="1600" b="0" i="0" dirty="0">
                <a:solidFill>
                  <a:schemeClr val="tx2"/>
                </a:solidFill>
                <a:effectLst/>
                <a:latin typeface="inter-regular"/>
              </a:rPr>
              <a:t>You can write the keywords of SQL in both uppercase and lowercase, but writing the SQL keywords in uppercase improves the readability of the SQL query.</a:t>
            </a:r>
          </a:p>
          <a:p>
            <a:pPr algn="just">
              <a:buFont typeface="Arial" panose="020B0604020202020204" pitchFamily="34" charset="0"/>
              <a:buChar char="•"/>
            </a:pPr>
            <a:r>
              <a:rPr lang="en-US" sz="1600" b="0" i="0" dirty="0">
                <a:solidFill>
                  <a:schemeClr val="tx2"/>
                </a:solidFill>
                <a:effectLst/>
                <a:latin typeface="inter-regular"/>
              </a:rPr>
              <a:t>SQL statements or syntax are dependent on text lines. We can place a single SQL statement on one or multiple text lines.</a:t>
            </a:r>
          </a:p>
          <a:p>
            <a:pPr algn="just">
              <a:buFont typeface="Arial" panose="020B0604020202020204" pitchFamily="34" charset="0"/>
              <a:buChar char="•"/>
            </a:pPr>
            <a:r>
              <a:rPr lang="en-US" sz="1600" b="0" i="0" dirty="0">
                <a:solidFill>
                  <a:schemeClr val="tx2"/>
                </a:solidFill>
                <a:effectLst/>
                <a:latin typeface="inter-regular"/>
              </a:rPr>
              <a:t>You can perform most of the action in a database with SQL statements.</a:t>
            </a:r>
          </a:p>
          <a:p>
            <a:pPr algn="just">
              <a:buFont typeface="Arial" panose="020B0604020202020204" pitchFamily="34" charset="0"/>
              <a:buChar char="•"/>
            </a:pPr>
            <a:r>
              <a:rPr lang="en-US" sz="1600" b="0" i="0" dirty="0">
                <a:solidFill>
                  <a:schemeClr val="tx2"/>
                </a:solidFill>
                <a:effectLst/>
                <a:latin typeface="inter-regular"/>
              </a:rPr>
              <a:t>SQL syntax depends on relational algebra and tuple relational calculus.</a:t>
            </a:r>
          </a:p>
          <a:p>
            <a:endParaRPr lang="en-IN" sz="1400" dirty="0">
              <a:solidFill>
                <a:schemeClr val="tx2"/>
              </a:solidFill>
            </a:endParaRPr>
          </a:p>
        </p:txBody>
      </p:sp>
    </p:spTree>
    <p:extLst>
      <p:ext uri="{BB962C8B-B14F-4D97-AF65-F5344CB8AC3E}">
        <p14:creationId xmlns:p14="http://schemas.microsoft.com/office/powerpoint/2010/main" val="29730100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D1C98-5641-F148-AF5C-F6E4DD417237}"/>
              </a:ext>
            </a:extLst>
          </p:cNvPr>
          <p:cNvSpPr>
            <a:spLocks noGrp="1"/>
          </p:cNvSpPr>
          <p:nvPr>
            <p:ph type="title"/>
          </p:nvPr>
        </p:nvSpPr>
        <p:spPr>
          <a:xfrm>
            <a:off x="630936" y="639520"/>
            <a:ext cx="3429000" cy="1719072"/>
          </a:xfrm>
        </p:spPr>
        <p:txBody>
          <a:bodyPr anchor="b">
            <a:normAutofit/>
          </a:bodyPr>
          <a:lstStyle/>
          <a:p>
            <a:r>
              <a:rPr lang="en-US" sz="5400" b="0" dirty="0">
                <a:solidFill>
                  <a:schemeClr val="tx2"/>
                </a:solidFill>
                <a:latin typeface="erdana"/>
              </a:rPr>
              <a:t>SQL</a:t>
            </a:r>
            <a:r>
              <a:rPr lang="en-US" sz="5400" dirty="0">
                <a:solidFill>
                  <a:schemeClr val="tx2"/>
                </a:solidFill>
              </a:rPr>
              <a:t> </a:t>
            </a:r>
            <a:r>
              <a:rPr lang="en-IN" sz="5400" b="0" i="0" dirty="0">
                <a:solidFill>
                  <a:schemeClr val="tx2"/>
                </a:solidFill>
                <a:effectLst/>
                <a:latin typeface="erdana"/>
              </a:rPr>
              <a:t>Keys</a:t>
            </a:r>
            <a:endParaRPr lang="en-IN" sz="5400" dirty="0">
              <a:solidFill>
                <a:schemeClr val="tx2"/>
              </a:solidFill>
            </a:endParaRPr>
          </a:p>
        </p:txBody>
      </p:sp>
      <p:sp>
        <p:nvSpPr>
          <p:cNvPr id="3" name="Content Placeholder 2">
            <a:extLst>
              <a:ext uri="{FF2B5EF4-FFF2-40B4-BE49-F238E27FC236}">
                <a16:creationId xmlns:a16="http://schemas.microsoft.com/office/drawing/2014/main" id="{A1B6B389-E3F6-0B8E-4016-2B21FA8D3D83}"/>
              </a:ext>
            </a:extLst>
          </p:cNvPr>
          <p:cNvSpPr>
            <a:spLocks noGrp="1"/>
          </p:cNvSpPr>
          <p:nvPr>
            <p:ph idx="1"/>
          </p:nvPr>
        </p:nvSpPr>
        <p:spPr>
          <a:xfrm>
            <a:off x="630936" y="2807208"/>
            <a:ext cx="3950896" cy="3410712"/>
          </a:xfrm>
        </p:spPr>
        <p:txBody>
          <a:bodyPr anchor="t">
            <a:normAutofit lnSpcReduction="10000"/>
          </a:bodyPr>
          <a:lstStyle/>
          <a:p>
            <a:pPr algn="just">
              <a:buFont typeface="Arial" panose="020B0604020202020204" pitchFamily="34" charset="0"/>
              <a:buChar char="•"/>
            </a:pPr>
            <a:r>
              <a:rPr lang="en-US" sz="1800" b="0" i="0" dirty="0">
                <a:solidFill>
                  <a:schemeClr val="tx2"/>
                </a:solidFill>
                <a:effectLst/>
                <a:latin typeface="inter-regular"/>
              </a:rPr>
              <a:t>Keys play an important role in the relational database.</a:t>
            </a:r>
          </a:p>
          <a:p>
            <a:pPr algn="just">
              <a:buFont typeface="Arial" panose="020B0604020202020204" pitchFamily="34" charset="0"/>
              <a:buChar char="•"/>
            </a:pPr>
            <a:r>
              <a:rPr lang="en-US" sz="1800" b="0" i="0" dirty="0">
                <a:solidFill>
                  <a:schemeClr val="tx2"/>
                </a:solidFill>
                <a:effectLst/>
                <a:latin typeface="inter-regular"/>
              </a:rPr>
              <a:t>It is used to uniquely identify any record or row of data from the table. It is also used to establish and identify relationships between tables.</a:t>
            </a:r>
          </a:p>
          <a:p>
            <a:pPr algn="just"/>
            <a:r>
              <a:rPr lang="en-US" sz="1800" b="1" i="0" dirty="0">
                <a:solidFill>
                  <a:schemeClr val="tx2"/>
                </a:solidFill>
                <a:effectLst/>
                <a:latin typeface="inter-bold"/>
              </a:rPr>
              <a:t>For example,</a:t>
            </a:r>
            <a:r>
              <a:rPr lang="en-US" sz="1800" b="0" i="0" dirty="0">
                <a:solidFill>
                  <a:schemeClr val="tx2"/>
                </a:solidFill>
                <a:effectLst/>
                <a:latin typeface="inter-regular"/>
              </a:rPr>
              <a:t> ID is used as a key in the Student table because it is unique for each student. In the PERSON table, </a:t>
            </a:r>
            <a:r>
              <a:rPr lang="en-US" sz="1800" b="0" i="0" dirty="0" err="1">
                <a:solidFill>
                  <a:schemeClr val="tx2"/>
                </a:solidFill>
                <a:effectLst/>
                <a:latin typeface="inter-regular"/>
              </a:rPr>
              <a:t>passport_number</a:t>
            </a:r>
            <a:r>
              <a:rPr lang="en-US" sz="1800" b="0" i="0" dirty="0">
                <a:solidFill>
                  <a:schemeClr val="tx2"/>
                </a:solidFill>
                <a:effectLst/>
                <a:latin typeface="inter-regular"/>
              </a:rPr>
              <a:t>, </a:t>
            </a:r>
            <a:r>
              <a:rPr lang="en-US" sz="1800" b="0" i="0" dirty="0" err="1">
                <a:solidFill>
                  <a:schemeClr val="tx2"/>
                </a:solidFill>
                <a:effectLst/>
                <a:latin typeface="inter-regular"/>
              </a:rPr>
              <a:t>license_number</a:t>
            </a:r>
            <a:r>
              <a:rPr lang="en-US" sz="1800" b="0" i="0" dirty="0">
                <a:solidFill>
                  <a:schemeClr val="tx2"/>
                </a:solidFill>
                <a:effectLst/>
                <a:latin typeface="inter-regular"/>
              </a:rPr>
              <a:t>, SSN are keys since they are unique for each person.</a:t>
            </a:r>
          </a:p>
          <a:p>
            <a:endParaRPr lang="en-IN" sz="1500" dirty="0">
              <a:solidFill>
                <a:schemeClr val="tx2"/>
              </a:solidFill>
            </a:endParaRPr>
          </a:p>
        </p:txBody>
      </p:sp>
      <p:pic>
        <p:nvPicPr>
          <p:cNvPr id="4" name="Picture 3" descr="A blue rectangular sign with white text&#10;&#10;Description automatically generated">
            <a:extLst>
              <a:ext uri="{FF2B5EF4-FFF2-40B4-BE49-F238E27FC236}">
                <a16:creationId xmlns:a16="http://schemas.microsoft.com/office/drawing/2014/main" id="{51EB1859-8C1B-0335-F5E2-F87209A14E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1639786"/>
            <a:ext cx="6903720" cy="3578428"/>
          </a:xfrm>
          <a:prstGeom prst="rect">
            <a:avLst/>
          </a:prstGeom>
        </p:spPr>
      </p:pic>
    </p:spTree>
    <p:extLst>
      <p:ext uri="{BB962C8B-B14F-4D97-AF65-F5344CB8AC3E}">
        <p14:creationId xmlns:p14="http://schemas.microsoft.com/office/powerpoint/2010/main" val="2326941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E2FF3-811F-81D2-6BFE-9466866980AA}"/>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400" b="0" i="0" kern="1200" dirty="0">
                <a:solidFill>
                  <a:schemeClr val="tx2"/>
                </a:solidFill>
                <a:effectLst/>
                <a:latin typeface="+mj-lt"/>
                <a:ea typeface="+mj-ea"/>
                <a:cs typeface="+mj-cs"/>
              </a:rPr>
              <a:t>Types of Keys:</a:t>
            </a:r>
            <a:endParaRPr lang="en-US" sz="5400" kern="1200" dirty="0">
              <a:solidFill>
                <a:schemeClr val="tx2"/>
              </a:solidFill>
              <a:latin typeface="+mj-lt"/>
              <a:ea typeface="+mj-ea"/>
              <a:cs typeface="+mj-cs"/>
            </a:endParaRPr>
          </a:p>
        </p:txBody>
      </p:sp>
      <p:pic>
        <p:nvPicPr>
          <p:cNvPr id="3" name="Content Placeholder 4" descr="A diagram of keys with different colored circles&#10;&#10;Description automatically generated">
            <a:extLst>
              <a:ext uri="{FF2B5EF4-FFF2-40B4-BE49-F238E27FC236}">
                <a16:creationId xmlns:a16="http://schemas.microsoft.com/office/drawing/2014/main" id="{F890EF27-4008-5F27-6120-DA70157A02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8255" y="2945146"/>
            <a:ext cx="8064425" cy="2449608"/>
          </a:xfrm>
          <a:prstGeom prst="rect">
            <a:avLst/>
          </a:prstGeom>
        </p:spPr>
      </p:pic>
    </p:spTree>
    <p:extLst>
      <p:ext uri="{BB962C8B-B14F-4D97-AF65-F5344CB8AC3E}">
        <p14:creationId xmlns:p14="http://schemas.microsoft.com/office/powerpoint/2010/main" val="31354618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1AD97-7782-285C-4659-4022B0275D5F}"/>
              </a:ext>
            </a:extLst>
          </p:cNvPr>
          <p:cNvSpPr>
            <a:spLocks noGrp="1"/>
          </p:cNvSpPr>
          <p:nvPr>
            <p:ph type="title"/>
          </p:nvPr>
        </p:nvSpPr>
        <p:spPr>
          <a:xfrm>
            <a:off x="5894962" y="479493"/>
            <a:ext cx="5458838" cy="1325563"/>
          </a:xfrm>
        </p:spPr>
        <p:txBody>
          <a:bodyPr>
            <a:normAutofit/>
          </a:bodyPr>
          <a:lstStyle/>
          <a:p>
            <a:r>
              <a:rPr lang="en-US" sz="3600" b="0" kern="1200" dirty="0">
                <a:solidFill>
                  <a:schemeClr val="tx2"/>
                </a:solidFill>
                <a:latin typeface="+mj-lt"/>
                <a:ea typeface="+mj-ea"/>
                <a:cs typeface="+mj-cs"/>
              </a:rPr>
              <a:t>Primary Key</a:t>
            </a:r>
            <a:endParaRPr lang="en-IN" sz="2400" b="0" dirty="0">
              <a:solidFill>
                <a:schemeClr val="tx2"/>
              </a:solidFill>
            </a:endParaRPr>
          </a:p>
        </p:txBody>
      </p:sp>
      <p:sp>
        <p:nvSpPr>
          <p:cNvPr id="3" name="Content Placeholder 2">
            <a:extLst>
              <a:ext uri="{FF2B5EF4-FFF2-40B4-BE49-F238E27FC236}">
                <a16:creationId xmlns:a16="http://schemas.microsoft.com/office/drawing/2014/main" id="{C25D2B39-83B1-BE0E-978E-7DCBE1768F4A}"/>
              </a:ext>
            </a:extLst>
          </p:cNvPr>
          <p:cNvSpPr>
            <a:spLocks noGrp="1"/>
          </p:cNvSpPr>
          <p:nvPr>
            <p:ph idx="1"/>
          </p:nvPr>
        </p:nvSpPr>
        <p:spPr>
          <a:xfrm>
            <a:off x="5894962" y="1984443"/>
            <a:ext cx="5458838" cy="4192520"/>
          </a:xfrm>
        </p:spPr>
        <p:txBody>
          <a:bodyPr>
            <a:normAutofit fontScale="92500" lnSpcReduction="20000"/>
          </a:bodyPr>
          <a:lstStyle/>
          <a:p>
            <a:pPr>
              <a:spcAft>
                <a:spcPts val="600"/>
              </a:spcAft>
            </a:pPr>
            <a:r>
              <a:rPr lang="en-US" sz="2400" b="0" i="0" dirty="0">
                <a:solidFill>
                  <a:schemeClr val="tx2"/>
                </a:solidFill>
                <a:effectLst/>
              </a:rPr>
              <a:t>It is the first key used to identify one and only one instance of an entity uniquely. An entity can contain multiple keys, as we saw in the PERSON table. The key which is most suitable from those lists becomes a primary key.</a:t>
            </a:r>
          </a:p>
          <a:p>
            <a:pPr indent="-228600">
              <a:lnSpc>
                <a:spcPct val="90000"/>
              </a:lnSpc>
              <a:spcAft>
                <a:spcPts val="600"/>
              </a:spcAft>
              <a:buFont typeface="Arial" panose="020B0604020202020204" pitchFamily="34" charset="0"/>
              <a:buChar char="•"/>
            </a:pPr>
            <a:r>
              <a:rPr lang="en-US" sz="2400" b="0" i="0" dirty="0">
                <a:solidFill>
                  <a:schemeClr val="tx2"/>
                </a:solidFill>
                <a:effectLst/>
              </a:rPr>
              <a:t>In the EMPLOYEE table, ID can be the primary key since it is unique for each employee. In the EMPLOYEE table, we can even select </a:t>
            </a:r>
            <a:r>
              <a:rPr lang="en-US" sz="2400" b="0" i="0" dirty="0" err="1">
                <a:solidFill>
                  <a:schemeClr val="tx2"/>
                </a:solidFill>
                <a:effectLst/>
              </a:rPr>
              <a:t>License_Number</a:t>
            </a:r>
            <a:r>
              <a:rPr lang="en-US" sz="2400" b="0" i="0" dirty="0">
                <a:solidFill>
                  <a:schemeClr val="tx2"/>
                </a:solidFill>
                <a:effectLst/>
              </a:rPr>
              <a:t> and </a:t>
            </a:r>
            <a:r>
              <a:rPr lang="en-US" sz="2400" b="0" i="0" dirty="0" err="1">
                <a:solidFill>
                  <a:schemeClr val="tx2"/>
                </a:solidFill>
                <a:effectLst/>
              </a:rPr>
              <a:t>Passport_Number</a:t>
            </a:r>
            <a:r>
              <a:rPr lang="en-US" sz="2400" b="0" i="0" dirty="0">
                <a:solidFill>
                  <a:schemeClr val="tx2"/>
                </a:solidFill>
                <a:effectLst/>
              </a:rPr>
              <a:t> as primary keys since they are also unique.</a:t>
            </a:r>
          </a:p>
          <a:p>
            <a:pPr indent="-228600">
              <a:lnSpc>
                <a:spcPct val="90000"/>
              </a:lnSpc>
              <a:spcAft>
                <a:spcPts val="600"/>
              </a:spcAft>
              <a:buFont typeface="Arial" panose="020B0604020202020204" pitchFamily="34" charset="0"/>
              <a:buChar char="•"/>
            </a:pPr>
            <a:r>
              <a:rPr lang="en-US" sz="2400" b="0" i="0" dirty="0">
                <a:solidFill>
                  <a:schemeClr val="tx2"/>
                </a:solidFill>
                <a:effectLst/>
              </a:rPr>
              <a:t>For each entity, the primary key selection is based on requirements and developers.</a:t>
            </a:r>
          </a:p>
          <a:p>
            <a:endParaRPr lang="en-IN" sz="2200" dirty="0">
              <a:solidFill>
                <a:schemeClr val="tx2"/>
              </a:solidFill>
            </a:endParaRPr>
          </a:p>
        </p:txBody>
      </p:sp>
      <p:pic>
        <p:nvPicPr>
          <p:cNvPr id="4" name="Content Placeholder 4" descr="A blue box with white text and red arrow pointing to a black background">
            <a:extLst>
              <a:ext uri="{FF2B5EF4-FFF2-40B4-BE49-F238E27FC236}">
                <a16:creationId xmlns:a16="http://schemas.microsoft.com/office/drawing/2014/main" id="{B570C559-B493-A83D-60D1-3C40F37B4E1A}"/>
              </a:ext>
            </a:extLst>
          </p:cNvPr>
          <p:cNvPicPr>
            <a:picLocks noChangeAspect="1"/>
          </p:cNvPicPr>
          <p:nvPr/>
        </p:nvPicPr>
        <p:blipFill rotWithShape="1">
          <a:blip r:embed="rId2">
            <a:extLst>
              <a:ext uri="{28A0092B-C50C-407E-A947-70E740481C1C}">
                <a14:useLocalDpi xmlns:a14="http://schemas.microsoft.com/office/drawing/2010/main" val="0"/>
              </a:ext>
            </a:extLst>
          </a:blip>
          <a:srcRect r="34782" b="1"/>
          <a:stretch/>
        </p:blipFill>
        <p:spPr>
          <a:xfrm>
            <a:off x="1068130" y="1682743"/>
            <a:ext cx="4418270" cy="3060819"/>
          </a:xfrm>
          <a:prstGeom prst="rect">
            <a:avLst/>
          </a:prstGeom>
        </p:spPr>
      </p:pic>
    </p:spTree>
    <p:extLst>
      <p:ext uri="{BB962C8B-B14F-4D97-AF65-F5344CB8AC3E}">
        <p14:creationId xmlns:p14="http://schemas.microsoft.com/office/powerpoint/2010/main" val="89814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B5B8002-5F46-C228-61D6-10EC08E5D3D4}"/>
              </a:ext>
            </a:extLst>
          </p:cNvPr>
          <p:cNvPicPr>
            <a:picLocks noChangeAspect="1"/>
          </p:cNvPicPr>
          <p:nvPr/>
        </p:nvPicPr>
        <p:blipFill>
          <a:blip r:embed="rId2"/>
          <a:stretch>
            <a:fillRect/>
          </a:stretch>
        </p:blipFill>
        <p:spPr>
          <a:xfrm>
            <a:off x="643467" y="644857"/>
            <a:ext cx="10905066" cy="5568285"/>
          </a:xfrm>
          <a:prstGeom prst="rect">
            <a:avLst/>
          </a:prstGeom>
        </p:spPr>
      </p:pic>
    </p:spTree>
    <p:extLst>
      <p:ext uri="{BB962C8B-B14F-4D97-AF65-F5344CB8AC3E}">
        <p14:creationId xmlns:p14="http://schemas.microsoft.com/office/powerpoint/2010/main" val="21054039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A87FC-5067-4F2A-6324-4EEC65F03545}"/>
              </a:ext>
            </a:extLst>
          </p:cNvPr>
          <p:cNvSpPr>
            <a:spLocks noGrp="1"/>
          </p:cNvSpPr>
          <p:nvPr>
            <p:ph type="title"/>
          </p:nvPr>
        </p:nvSpPr>
        <p:spPr>
          <a:xfrm>
            <a:off x="5894962" y="479493"/>
            <a:ext cx="5458838" cy="1325563"/>
          </a:xfrm>
        </p:spPr>
        <p:txBody>
          <a:bodyPr>
            <a:normAutofit/>
          </a:bodyPr>
          <a:lstStyle/>
          <a:p>
            <a:r>
              <a:rPr lang="en-IN" b="0" i="0">
                <a:solidFill>
                  <a:schemeClr val="tx2"/>
                </a:solidFill>
                <a:effectLst/>
                <a:latin typeface="erdana"/>
              </a:rPr>
              <a:t>Candidate key</a:t>
            </a:r>
            <a:endParaRPr lang="en-IN" dirty="0">
              <a:solidFill>
                <a:schemeClr val="tx2"/>
              </a:solidFill>
            </a:endParaRPr>
          </a:p>
        </p:txBody>
      </p:sp>
      <p:pic>
        <p:nvPicPr>
          <p:cNvPr id="3" name="Picture 2" descr="A blue sign with white text">
            <a:extLst>
              <a:ext uri="{FF2B5EF4-FFF2-40B4-BE49-F238E27FC236}">
                <a16:creationId xmlns:a16="http://schemas.microsoft.com/office/drawing/2014/main" id="{87AEFE0F-78F1-7955-899F-3D9F198D4B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182" y="1735743"/>
            <a:ext cx="4777381" cy="3216769"/>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4" name="Content Placeholder 2">
            <a:extLst>
              <a:ext uri="{FF2B5EF4-FFF2-40B4-BE49-F238E27FC236}">
                <a16:creationId xmlns:a16="http://schemas.microsoft.com/office/drawing/2014/main" id="{5C7C7250-4286-7EDD-9594-B39945ABECA3}"/>
              </a:ext>
            </a:extLst>
          </p:cNvPr>
          <p:cNvSpPr>
            <a:spLocks noGrp="1"/>
          </p:cNvSpPr>
          <p:nvPr>
            <p:ph idx="1"/>
          </p:nvPr>
        </p:nvSpPr>
        <p:spPr>
          <a:xfrm>
            <a:off x="5894962" y="1984443"/>
            <a:ext cx="5458838" cy="4192520"/>
          </a:xfrm>
        </p:spPr>
        <p:txBody>
          <a:bodyPr>
            <a:normAutofit/>
          </a:bodyPr>
          <a:lstStyle/>
          <a:p>
            <a:pPr>
              <a:buFont typeface="Arial" panose="020B0604020202020204" pitchFamily="34" charset="0"/>
              <a:buChar char="•"/>
            </a:pPr>
            <a:r>
              <a:rPr lang="en-US" sz="2200" b="0" i="0">
                <a:solidFill>
                  <a:schemeClr val="tx2"/>
                </a:solidFill>
                <a:effectLst/>
                <a:latin typeface="inter-regular"/>
              </a:rPr>
              <a:t>A candidate key is an attribute or set of attributes that can uniquely identify a tuple.</a:t>
            </a:r>
          </a:p>
          <a:p>
            <a:pPr>
              <a:buFont typeface="Arial" panose="020B0604020202020204" pitchFamily="34" charset="0"/>
              <a:buChar char="•"/>
            </a:pPr>
            <a:r>
              <a:rPr lang="en-US" sz="2200" b="0" i="0">
                <a:solidFill>
                  <a:schemeClr val="tx2"/>
                </a:solidFill>
                <a:effectLst/>
                <a:latin typeface="inter-regular"/>
              </a:rPr>
              <a:t>Except for the primary key, the remaining attributes are considered a candidate key. The candidate keys are as strong as the primary key.</a:t>
            </a:r>
          </a:p>
          <a:p>
            <a:r>
              <a:rPr lang="en-US" sz="2200" b="1" i="0">
                <a:solidFill>
                  <a:schemeClr val="tx2"/>
                </a:solidFill>
                <a:effectLst/>
                <a:latin typeface="inter-bold"/>
              </a:rPr>
              <a:t>For example:</a:t>
            </a:r>
            <a:r>
              <a:rPr lang="en-US" sz="2200" b="0" i="0">
                <a:solidFill>
                  <a:schemeClr val="tx2"/>
                </a:solidFill>
                <a:effectLst/>
                <a:latin typeface="inter-regular"/>
              </a:rPr>
              <a:t> In the EMPLOYEE table, id is best suited for the primary key. The rest of the attributes, like SSN, </a:t>
            </a:r>
            <a:r>
              <a:rPr lang="en-US" sz="2200" b="0" i="0" err="1">
                <a:solidFill>
                  <a:schemeClr val="tx2"/>
                </a:solidFill>
                <a:effectLst/>
                <a:latin typeface="inter-regular"/>
              </a:rPr>
              <a:t>Passport_Number</a:t>
            </a:r>
            <a:r>
              <a:rPr lang="en-US" sz="2200" b="0" i="0">
                <a:solidFill>
                  <a:schemeClr val="tx2"/>
                </a:solidFill>
                <a:effectLst/>
                <a:latin typeface="inter-regular"/>
              </a:rPr>
              <a:t>, </a:t>
            </a:r>
            <a:r>
              <a:rPr lang="en-US" sz="2200" b="0" i="0" err="1">
                <a:solidFill>
                  <a:schemeClr val="tx2"/>
                </a:solidFill>
                <a:effectLst/>
                <a:latin typeface="inter-regular"/>
              </a:rPr>
              <a:t>License_Number</a:t>
            </a:r>
            <a:r>
              <a:rPr lang="en-US" sz="2200" b="0" i="0">
                <a:solidFill>
                  <a:schemeClr val="tx2"/>
                </a:solidFill>
                <a:effectLst/>
                <a:latin typeface="inter-regular"/>
              </a:rPr>
              <a:t>, etc., are considered a candidate key.</a:t>
            </a:r>
          </a:p>
          <a:p>
            <a:endParaRPr lang="en-IN" sz="2200">
              <a:solidFill>
                <a:schemeClr val="tx2"/>
              </a:solidFill>
            </a:endParaRPr>
          </a:p>
        </p:txBody>
      </p:sp>
    </p:spTree>
    <p:extLst>
      <p:ext uri="{BB962C8B-B14F-4D97-AF65-F5344CB8AC3E}">
        <p14:creationId xmlns:p14="http://schemas.microsoft.com/office/powerpoint/2010/main" val="26466026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81ECF-AD60-2F81-2E4C-7CEFB5273307}"/>
              </a:ext>
            </a:extLst>
          </p:cNvPr>
          <p:cNvSpPr>
            <a:spLocks noGrp="1"/>
          </p:cNvSpPr>
          <p:nvPr>
            <p:ph type="title"/>
          </p:nvPr>
        </p:nvSpPr>
        <p:spPr>
          <a:xfrm>
            <a:off x="5894962" y="479493"/>
            <a:ext cx="5458838" cy="1325563"/>
          </a:xfrm>
        </p:spPr>
        <p:txBody>
          <a:bodyPr>
            <a:normAutofit/>
          </a:bodyPr>
          <a:lstStyle/>
          <a:p>
            <a:r>
              <a:rPr lang="en-IN" b="0" i="0">
                <a:solidFill>
                  <a:schemeClr val="tx2"/>
                </a:solidFill>
                <a:effectLst/>
                <a:latin typeface="erdana"/>
              </a:rPr>
              <a:t>Super Key</a:t>
            </a:r>
            <a:endParaRPr lang="en-IN" dirty="0">
              <a:solidFill>
                <a:schemeClr val="tx2"/>
              </a:solidFill>
            </a:endParaRPr>
          </a:p>
        </p:txBody>
      </p:sp>
      <p:pic>
        <p:nvPicPr>
          <p:cNvPr id="3" name="Picture 2" descr="A blue sign with white arrow pointing to a blue box">
            <a:extLst>
              <a:ext uri="{FF2B5EF4-FFF2-40B4-BE49-F238E27FC236}">
                <a16:creationId xmlns:a16="http://schemas.microsoft.com/office/drawing/2014/main" id="{8B6683E2-1F91-B4D8-0B45-1726116B4F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182" y="1900297"/>
            <a:ext cx="4777381" cy="288766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4" name="Content Placeholder 2">
            <a:extLst>
              <a:ext uri="{FF2B5EF4-FFF2-40B4-BE49-F238E27FC236}">
                <a16:creationId xmlns:a16="http://schemas.microsoft.com/office/drawing/2014/main" id="{5A686B64-3A49-B4BC-4417-7CEF41CBAE63}"/>
              </a:ext>
            </a:extLst>
          </p:cNvPr>
          <p:cNvSpPr>
            <a:spLocks noGrp="1"/>
          </p:cNvSpPr>
          <p:nvPr>
            <p:ph idx="1"/>
          </p:nvPr>
        </p:nvSpPr>
        <p:spPr>
          <a:xfrm>
            <a:off x="5894962" y="1984443"/>
            <a:ext cx="5458838" cy="4192520"/>
          </a:xfrm>
        </p:spPr>
        <p:txBody>
          <a:bodyPr>
            <a:normAutofit lnSpcReduction="10000"/>
          </a:bodyPr>
          <a:lstStyle/>
          <a:p>
            <a:r>
              <a:rPr lang="en-US" sz="2400" b="0" i="0">
                <a:solidFill>
                  <a:schemeClr val="tx2"/>
                </a:solidFill>
                <a:effectLst/>
                <a:latin typeface="inter-regular"/>
              </a:rPr>
              <a:t>Super key is an attribute set that can uniquely identify a tuple. A super key is a superset of a candidate key.</a:t>
            </a:r>
          </a:p>
          <a:p>
            <a:r>
              <a:rPr lang="en-US" sz="2400" b="1" i="0">
                <a:solidFill>
                  <a:schemeClr val="tx2"/>
                </a:solidFill>
                <a:effectLst/>
                <a:latin typeface="inter-bold"/>
              </a:rPr>
              <a:t>For example:</a:t>
            </a:r>
            <a:r>
              <a:rPr lang="en-US" sz="2400" b="0" i="0">
                <a:solidFill>
                  <a:schemeClr val="tx2"/>
                </a:solidFill>
                <a:effectLst/>
                <a:latin typeface="inter-regular"/>
              </a:rPr>
              <a:t> In the above EMPLOYEE table, for(EMPLOEE_ID, EMPLOYEE_NAME), the name of two employees can be the same, but their EMPLYEE_ID can't be the same. Hence, this combination can also be a key.</a:t>
            </a:r>
          </a:p>
          <a:p>
            <a:r>
              <a:rPr lang="en-US" sz="2400" b="0" i="0">
                <a:solidFill>
                  <a:schemeClr val="tx2"/>
                </a:solidFill>
                <a:effectLst/>
                <a:latin typeface="inter-regular"/>
              </a:rPr>
              <a:t>The super key would be EMPLOYEE-ID (EMPLOYEE_ID, EMPLOYEE-NAME), etc.</a:t>
            </a:r>
          </a:p>
          <a:p>
            <a:endParaRPr lang="en-IN" sz="2400">
              <a:solidFill>
                <a:schemeClr val="tx2"/>
              </a:solidFill>
            </a:endParaRPr>
          </a:p>
        </p:txBody>
      </p:sp>
    </p:spTree>
    <p:extLst>
      <p:ext uri="{BB962C8B-B14F-4D97-AF65-F5344CB8AC3E}">
        <p14:creationId xmlns:p14="http://schemas.microsoft.com/office/powerpoint/2010/main" val="799908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6F70E-4D8E-F736-D0F3-EDC80693924A}"/>
              </a:ext>
            </a:extLst>
          </p:cNvPr>
          <p:cNvSpPr>
            <a:spLocks noGrp="1"/>
          </p:cNvSpPr>
          <p:nvPr>
            <p:ph type="title"/>
          </p:nvPr>
        </p:nvSpPr>
        <p:spPr>
          <a:xfrm>
            <a:off x="5894962" y="479493"/>
            <a:ext cx="5458838" cy="1325563"/>
          </a:xfrm>
        </p:spPr>
        <p:txBody>
          <a:bodyPr>
            <a:normAutofit/>
          </a:bodyPr>
          <a:lstStyle/>
          <a:p>
            <a:r>
              <a:rPr lang="en-IN" b="0" i="0">
                <a:solidFill>
                  <a:schemeClr val="tx2"/>
                </a:solidFill>
                <a:effectLst/>
                <a:latin typeface="erdana"/>
              </a:rPr>
              <a:t>Foreign key</a:t>
            </a:r>
            <a:endParaRPr lang="en-IN" dirty="0">
              <a:solidFill>
                <a:schemeClr val="tx2"/>
              </a:solidFill>
            </a:endParaRPr>
          </a:p>
        </p:txBody>
      </p:sp>
      <p:pic>
        <p:nvPicPr>
          <p:cNvPr id="3" name="Picture 2" descr="A screen shot of a computer">
            <a:extLst>
              <a:ext uri="{FF2B5EF4-FFF2-40B4-BE49-F238E27FC236}">
                <a16:creationId xmlns:a16="http://schemas.microsoft.com/office/drawing/2014/main" id="{39304058-09ED-3766-1962-F235CBF410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182" y="2113952"/>
            <a:ext cx="4777381" cy="246035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4" name="Content Placeholder 2">
            <a:extLst>
              <a:ext uri="{FF2B5EF4-FFF2-40B4-BE49-F238E27FC236}">
                <a16:creationId xmlns:a16="http://schemas.microsoft.com/office/drawing/2014/main" id="{018A2E77-D96E-28B1-92AC-8DCC3C6F4903}"/>
              </a:ext>
            </a:extLst>
          </p:cNvPr>
          <p:cNvSpPr>
            <a:spLocks noGrp="1"/>
          </p:cNvSpPr>
          <p:nvPr>
            <p:ph idx="1"/>
          </p:nvPr>
        </p:nvSpPr>
        <p:spPr>
          <a:xfrm>
            <a:off x="5894962" y="1984443"/>
            <a:ext cx="5458838" cy="4192520"/>
          </a:xfrm>
        </p:spPr>
        <p:txBody>
          <a:bodyPr>
            <a:normAutofit lnSpcReduction="10000"/>
          </a:bodyPr>
          <a:lstStyle/>
          <a:p>
            <a:pPr>
              <a:buFont typeface="Arial" panose="020B0604020202020204" pitchFamily="34" charset="0"/>
              <a:buChar char="•"/>
            </a:pPr>
            <a:r>
              <a:rPr lang="en-US" sz="2000" b="0" i="0" dirty="0">
                <a:solidFill>
                  <a:schemeClr val="tx2"/>
                </a:solidFill>
                <a:effectLst/>
                <a:latin typeface="inter-regular"/>
              </a:rPr>
              <a:t>Foreign keys are the column of the table used to point to the primary key of another table.</a:t>
            </a:r>
          </a:p>
          <a:p>
            <a:pPr>
              <a:buFont typeface="Arial" panose="020B0604020202020204" pitchFamily="34" charset="0"/>
              <a:buChar char="•"/>
            </a:pPr>
            <a:r>
              <a:rPr lang="en-US" sz="2000" b="0" i="0" dirty="0">
                <a:solidFill>
                  <a:schemeClr val="tx2"/>
                </a:solidFill>
                <a:effectLst/>
                <a:latin typeface="inter-regular"/>
              </a:rPr>
              <a:t>Every employee works in a specific department in a company, and employee and department are two different entities. So we can't store the department's information in the employee table. That's why we link these two tables through the primary key of one table.</a:t>
            </a:r>
          </a:p>
          <a:p>
            <a:pPr>
              <a:buFont typeface="Arial" panose="020B0604020202020204" pitchFamily="34" charset="0"/>
              <a:buChar char="•"/>
            </a:pPr>
            <a:r>
              <a:rPr lang="en-US" sz="2000" b="0" i="0" dirty="0">
                <a:solidFill>
                  <a:schemeClr val="tx2"/>
                </a:solidFill>
                <a:effectLst/>
                <a:latin typeface="inter-regular"/>
              </a:rPr>
              <a:t>We add the primary key of the DEPARTMENT table, </a:t>
            </a:r>
            <a:r>
              <a:rPr lang="en-US" sz="2000" b="0" i="0" dirty="0" err="1">
                <a:solidFill>
                  <a:schemeClr val="tx2"/>
                </a:solidFill>
                <a:effectLst/>
                <a:latin typeface="inter-regular"/>
              </a:rPr>
              <a:t>Department_Id</a:t>
            </a:r>
            <a:r>
              <a:rPr lang="en-US" sz="2000" b="0" i="0" dirty="0">
                <a:solidFill>
                  <a:schemeClr val="tx2"/>
                </a:solidFill>
                <a:effectLst/>
                <a:latin typeface="inter-regular"/>
              </a:rPr>
              <a:t>, as a new attribute in the EMPLOYEE table.</a:t>
            </a:r>
          </a:p>
          <a:p>
            <a:pPr>
              <a:buFont typeface="Arial" panose="020B0604020202020204" pitchFamily="34" charset="0"/>
              <a:buChar char="•"/>
            </a:pPr>
            <a:r>
              <a:rPr lang="en-US" sz="2000" b="0" i="0" dirty="0">
                <a:solidFill>
                  <a:schemeClr val="tx2"/>
                </a:solidFill>
                <a:effectLst/>
                <a:latin typeface="inter-regular"/>
              </a:rPr>
              <a:t>In the EMPLOYEE table, </a:t>
            </a:r>
            <a:r>
              <a:rPr lang="en-US" sz="2000" b="0" i="0" dirty="0" err="1">
                <a:solidFill>
                  <a:schemeClr val="tx2"/>
                </a:solidFill>
                <a:effectLst/>
                <a:latin typeface="inter-regular"/>
              </a:rPr>
              <a:t>Department_Id</a:t>
            </a:r>
            <a:r>
              <a:rPr lang="en-US" sz="2000" b="0" i="0" dirty="0">
                <a:solidFill>
                  <a:schemeClr val="tx2"/>
                </a:solidFill>
                <a:effectLst/>
                <a:latin typeface="inter-regular"/>
              </a:rPr>
              <a:t> is the foreign key, and both the tables are related.</a:t>
            </a:r>
          </a:p>
          <a:p>
            <a:endParaRPr lang="en-IN" sz="2000" dirty="0">
              <a:solidFill>
                <a:schemeClr val="tx2"/>
              </a:solidFill>
            </a:endParaRPr>
          </a:p>
        </p:txBody>
      </p:sp>
    </p:spTree>
    <p:extLst>
      <p:ext uri="{BB962C8B-B14F-4D97-AF65-F5344CB8AC3E}">
        <p14:creationId xmlns:p14="http://schemas.microsoft.com/office/powerpoint/2010/main" val="11585825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8C716-15D6-43E9-4C7D-C16E7ECB9EDB}"/>
              </a:ext>
            </a:extLst>
          </p:cNvPr>
          <p:cNvSpPr>
            <a:spLocks noGrp="1"/>
          </p:cNvSpPr>
          <p:nvPr>
            <p:ph type="title"/>
          </p:nvPr>
        </p:nvSpPr>
        <p:spPr>
          <a:xfrm>
            <a:off x="5894962" y="479493"/>
            <a:ext cx="5458838" cy="1325563"/>
          </a:xfrm>
        </p:spPr>
        <p:txBody>
          <a:bodyPr>
            <a:normAutofit/>
          </a:bodyPr>
          <a:lstStyle/>
          <a:p>
            <a:r>
              <a:rPr lang="en-IN" b="0" i="0">
                <a:solidFill>
                  <a:schemeClr val="tx2"/>
                </a:solidFill>
                <a:effectLst/>
                <a:latin typeface="erdana"/>
              </a:rPr>
              <a:t>Alternate key</a:t>
            </a:r>
            <a:endParaRPr lang="en-IN" dirty="0">
              <a:solidFill>
                <a:schemeClr val="tx2"/>
              </a:solidFill>
            </a:endParaRPr>
          </a:p>
        </p:txBody>
      </p:sp>
      <p:pic>
        <p:nvPicPr>
          <p:cNvPr id="3" name="Picture 2" descr="A blue rectangular object with a black background">
            <a:extLst>
              <a:ext uri="{FF2B5EF4-FFF2-40B4-BE49-F238E27FC236}">
                <a16:creationId xmlns:a16="http://schemas.microsoft.com/office/drawing/2014/main" id="{EB1BFEA4-FBCD-E54B-C0CB-C2F5B8A5CF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182" y="2492162"/>
            <a:ext cx="4777381" cy="1703932"/>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4" name="Content Placeholder 2">
            <a:extLst>
              <a:ext uri="{FF2B5EF4-FFF2-40B4-BE49-F238E27FC236}">
                <a16:creationId xmlns:a16="http://schemas.microsoft.com/office/drawing/2014/main" id="{BE9CA88B-D433-7C51-7917-201D85BEA381}"/>
              </a:ext>
            </a:extLst>
          </p:cNvPr>
          <p:cNvSpPr>
            <a:spLocks noGrp="1"/>
          </p:cNvSpPr>
          <p:nvPr>
            <p:ph idx="1"/>
          </p:nvPr>
        </p:nvSpPr>
        <p:spPr>
          <a:xfrm>
            <a:off x="5894962" y="1984443"/>
            <a:ext cx="5458838" cy="4192520"/>
          </a:xfrm>
        </p:spPr>
        <p:txBody>
          <a:bodyPr>
            <a:normAutofit lnSpcReduction="10000"/>
          </a:bodyPr>
          <a:lstStyle/>
          <a:p>
            <a:pPr algn="just"/>
            <a:r>
              <a:rPr lang="en-US" sz="1800" b="0" i="0" dirty="0">
                <a:solidFill>
                  <a:schemeClr val="tx2"/>
                </a:solidFill>
                <a:effectLst/>
                <a:latin typeface="inter-regular"/>
              </a:rPr>
              <a:t>There may be one or more attributes or a combination of attributes that uniquely identify each tuple in a relation. These attributes or combinations of the attributes are called the candidate keys. One key is chosen as the primary key from these candidate keys, and the remaining candidate key, if it exists, is termed the alternate key. </a:t>
            </a:r>
            <a:r>
              <a:rPr lang="en-US" sz="1800" b="1" i="0" dirty="0">
                <a:solidFill>
                  <a:schemeClr val="tx2"/>
                </a:solidFill>
                <a:effectLst/>
                <a:latin typeface="inter-bold"/>
              </a:rPr>
              <a:t>In other words,</a:t>
            </a:r>
            <a:r>
              <a:rPr lang="en-US" sz="1800" b="0" i="0" dirty="0">
                <a:solidFill>
                  <a:schemeClr val="tx2"/>
                </a:solidFill>
                <a:effectLst/>
                <a:latin typeface="inter-regular"/>
              </a:rPr>
              <a:t> the total number of the alternate keys is the total number of candidate keys minus the primary key. The alternate key may or may not exist. If there is only one candidate key in a relation, it does not have an alternate key.</a:t>
            </a:r>
          </a:p>
          <a:p>
            <a:pPr algn="just"/>
            <a:r>
              <a:rPr lang="en-US" sz="1800" b="1" i="0" dirty="0">
                <a:solidFill>
                  <a:schemeClr val="tx2"/>
                </a:solidFill>
                <a:effectLst/>
                <a:latin typeface="inter-bold"/>
              </a:rPr>
              <a:t>For example,</a:t>
            </a:r>
            <a:r>
              <a:rPr lang="en-US" sz="1800" b="0" i="0" dirty="0">
                <a:solidFill>
                  <a:schemeClr val="tx2"/>
                </a:solidFill>
                <a:effectLst/>
                <a:latin typeface="inter-regular"/>
              </a:rPr>
              <a:t> employee relation has two attributes, </a:t>
            </a:r>
            <a:r>
              <a:rPr lang="en-US" sz="1800" b="0" i="0" dirty="0" err="1">
                <a:solidFill>
                  <a:schemeClr val="tx2"/>
                </a:solidFill>
                <a:effectLst/>
                <a:latin typeface="inter-regular"/>
              </a:rPr>
              <a:t>Employee_Id</a:t>
            </a:r>
            <a:r>
              <a:rPr lang="en-US" sz="1800" b="0" i="0" dirty="0">
                <a:solidFill>
                  <a:schemeClr val="tx2"/>
                </a:solidFill>
                <a:effectLst/>
                <a:latin typeface="inter-regular"/>
              </a:rPr>
              <a:t> and </a:t>
            </a:r>
            <a:r>
              <a:rPr lang="en-US" sz="1800" b="0" i="0" dirty="0" err="1">
                <a:solidFill>
                  <a:schemeClr val="tx2"/>
                </a:solidFill>
                <a:effectLst/>
                <a:latin typeface="inter-regular"/>
              </a:rPr>
              <a:t>PAN_No</a:t>
            </a:r>
            <a:r>
              <a:rPr lang="en-US" sz="1800" b="0" i="0" dirty="0">
                <a:solidFill>
                  <a:schemeClr val="tx2"/>
                </a:solidFill>
                <a:effectLst/>
                <a:latin typeface="inter-regular"/>
              </a:rPr>
              <a:t>, that act as candidate keys. In this relation, </a:t>
            </a:r>
            <a:r>
              <a:rPr lang="en-US" sz="1800" b="0" i="0" dirty="0" err="1">
                <a:solidFill>
                  <a:schemeClr val="tx2"/>
                </a:solidFill>
                <a:effectLst/>
                <a:latin typeface="inter-regular"/>
              </a:rPr>
              <a:t>Employee_Id</a:t>
            </a:r>
            <a:r>
              <a:rPr lang="en-US" sz="1800" b="0" i="0" dirty="0">
                <a:solidFill>
                  <a:schemeClr val="tx2"/>
                </a:solidFill>
                <a:effectLst/>
                <a:latin typeface="inter-regular"/>
              </a:rPr>
              <a:t> is chosen as the primary key, so the other candidate key, </a:t>
            </a:r>
            <a:r>
              <a:rPr lang="en-US" sz="1800" b="0" i="0" dirty="0" err="1">
                <a:solidFill>
                  <a:schemeClr val="tx2"/>
                </a:solidFill>
                <a:effectLst/>
                <a:latin typeface="inter-regular"/>
              </a:rPr>
              <a:t>PAN_No</a:t>
            </a:r>
            <a:r>
              <a:rPr lang="en-US" sz="1800" b="0" i="0" dirty="0">
                <a:solidFill>
                  <a:schemeClr val="tx2"/>
                </a:solidFill>
                <a:effectLst/>
                <a:latin typeface="inter-regular"/>
              </a:rPr>
              <a:t>, acts as the Alternate key.</a:t>
            </a:r>
          </a:p>
          <a:p>
            <a:endParaRPr lang="en-IN" sz="1500" dirty="0">
              <a:solidFill>
                <a:schemeClr val="tx2"/>
              </a:solidFill>
            </a:endParaRPr>
          </a:p>
        </p:txBody>
      </p:sp>
    </p:spTree>
    <p:extLst>
      <p:ext uri="{BB962C8B-B14F-4D97-AF65-F5344CB8AC3E}">
        <p14:creationId xmlns:p14="http://schemas.microsoft.com/office/powerpoint/2010/main" val="22061810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A9148-4772-AFBE-D243-6F9C39D0DAEE}"/>
              </a:ext>
            </a:extLst>
          </p:cNvPr>
          <p:cNvSpPr>
            <a:spLocks noGrp="1"/>
          </p:cNvSpPr>
          <p:nvPr>
            <p:ph type="title"/>
          </p:nvPr>
        </p:nvSpPr>
        <p:spPr>
          <a:xfrm>
            <a:off x="5894962" y="479493"/>
            <a:ext cx="5458838" cy="1325563"/>
          </a:xfrm>
        </p:spPr>
        <p:txBody>
          <a:bodyPr>
            <a:normAutofit/>
          </a:bodyPr>
          <a:lstStyle/>
          <a:p>
            <a:r>
              <a:rPr lang="en-IN" b="0" i="0">
                <a:solidFill>
                  <a:schemeClr val="tx2"/>
                </a:solidFill>
                <a:effectLst/>
                <a:latin typeface="erdana"/>
              </a:rPr>
              <a:t>Composite key</a:t>
            </a:r>
            <a:endParaRPr lang="en-IN" dirty="0">
              <a:solidFill>
                <a:schemeClr val="tx2"/>
              </a:solidFill>
            </a:endParaRPr>
          </a:p>
        </p:txBody>
      </p:sp>
      <p:pic>
        <p:nvPicPr>
          <p:cNvPr id="3" name="Picture 2" descr="A blue sign with two arrows&#10;&#10;Description automatically generated">
            <a:extLst>
              <a:ext uri="{FF2B5EF4-FFF2-40B4-BE49-F238E27FC236}">
                <a16:creationId xmlns:a16="http://schemas.microsoft.com/office/drawing/2014/main" id="{FB5F7354-8C14-57CF-CD26-3C3E5E09C8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182" y="2236644"/>
            <a:ext cx="4777381" cy="2214967"/>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4" name="Content Placeholder 2">
            <a:extLst>
              <a:ext uri="{FF2B5EF4-FFF2-40B4-BE49-F238E27FC236}">
                <a16:creationId xmlns:a16="http://schemas.microsoft.com/office/drawing/2014/main" id="{B7B9D415-0467-0EB7-6A03-139A0F7974B3}"/>
              </a:ext>
            </a:extLst>
          </p:cNvPr>
          <p:cNvSpPr>
            <a:spLocks noGrp="1"/>
          </p:cNvSpPr>
          <p:nvPr>
            <p:ph idx="1"/>
          </p:nvPr>
        </p:nvSpPr>
        <p:spPr>
          <a:xfrm>
            <a:off x="5894962" y="1984443"/>
            <a:ext cx="5458838" cy="4192520"/>
          </a:xfrm>
        </p:spPr>
        <p:txBody>
          <a:bodyPr>
            <a:normAutofit/>
          </a:bodyPr>
          <a:lstStyle/>
          <a:p>
            <a:r>
              <a:rPr lang="en-US" b="0" i="0" dirty="0">
                <a:solidFill>
                  <a:schemeClr val="tx2"/>
                </a:solidFill>
                <a:effectLst/>
                <a:latin typeface="inter-regular"/>
              </a:rPr>
              <a:t>Whenever a primary key consists of more than one attribute, it is known as a composite key. This key is also known as Concatenated Key.</a:t>
            </a:r>
          </a:p>
          <a:p>
            <a:r>
              <a:rPr lang="en-US" b="1" i="0" dirty="0">
                <a:solidFill>
                  <a:schemeClr val="tx2"/>
                </a:solidFill>
                <a:effectLst/>
                <a:latin typeface="inter-bold"/>
              </a:rPr>
              <a:t>For example,</a:t>
            </a:r>
            <a:r>
              <a:rPr lang="en-US" b="0" i="0" dirty="0">
                <a:solidFill>
                  <a:schemeClr val="tx2"/>
                </a:solidFill>
                <a:effectLst/>
                <a:latin typeface="inter-regular"/>
              </a:rPr>
              <a:t> in employee relations, we assume that an employee may be assigned multiple roles, and an employee may work on multiple projects simultaneously. So the primary key will be composed of all three attributes, namely </a:t>
            </a:r>
            <a:r>
              <a:rPr lang="en-US" b="0" i="0" dirty="0" err="1">
                <a:solidFill>
                  <a:schemeClr val="tx2"/>
                </a:solidFill>
                <a:effectLst/>
                <a:latin typeface="inter-regular"/>
              </a:rPr>
              <a:t>Emp_ID</a:t>
            </a:r>
            <a:r>
              <a:rPr lang="en-US" b="0" i="0" dirty="0">
                <a:solidFill>
                  <a:schemeClr val="tx2"/>
                </a:solidFill>
                <a:effectLst/>
                <a:latin typeface="inter-regular"/>
              </a:rPr>
              <a:t>, </a:t>
            </a:r>
            <a:r>
              <a:rPr lang="en-US" b="0" i="0" dirty="0" err="1">
                <a:solidFill>
                  <a:schemeClr val="tx2"/>
                </a:solidFill>
                <a:effectLst/>
                <a:latin typeface="inter-regular"/>
              </a:rPr>
              <a:t>Emp_role</a:t>
            </a:r>
            <a:r>
              <a:rPr lang="en-US" b="0" i="0" dirty="0">
                <a:solidFill>
                  <a:schemeClr val="tx2"/>
                </a:solidFill>
                <a:effectLst/>
                <a:latin typeface="inter-regular"/>
              </a:rPr>
              <a:t>, and </a:t>
            </a:r>
            <a:r>
              <a:rPr lang="en-US" b="0" i="0" dirty="0" err="1">
                <a:solidFill>
                  <a:schemeClr val="tx2"/>
                </a:solidFill>
                <a:effectLst/>
                <a:latin typeface="inter-regular"/>
              </a:rPr>
              <a:t>Proj_ID</a:t>
            </a:r>
            <a:r>
              <a:rPr lang="en-US" b="0" i="0" dirty="0">
                <a:solidFill>
                  <a:schemeClr val="tx2"/>
                </a:solidFill>
                <a:effectLst/>
                <a:latin typeface="inter-regular"/>
              </a:rPr>
              <a:t> in combination. So these attributes act as a composite key since the primary key comprises more than one attribute.</a:t>
            </a:r>
          </a:p>
          <a:p>
            <a:endParaRPr lang="en-IN" dirty="0">
              <a:solidFill>
                <a:schemeClr val="tx2"/>
              </a:solidFill>
            </a:endParaRPr>
          </a:p>
        </p:txBody>
      </p:sp>
    </p:spTree>
    <p:extLst>
      <p:ext uri="{BB962C8B-B14F-4D97-AF65-F5344CB8AC3E}">
        <p14:creationId xmlns:p14="http://schemas.microsoft.com/office/powerpoint/2010/main" val="41708804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6A41C-3908-A97F-2F83-F046F2BC35FE}"/>
              </a:ext>
            </a:extLst>
          </p:cNvPr>
          <p:cNvSpPr>
            <a:spLocks noGrp="1"/>
          </p:cNvSpPr>
          <p:nvPr>
            <p:ph type="title"/>
          </p:nvPr>
        </p:nvSpPr>
        <p:spPr>
          <a:xfrm>
            <a:off x="838200" y="365125"/>
            <a:ext cx="10515600" cy="1325563"/>
          </a:xfrm>
        </p:spPr>
        <p:txBody>
          <a:bodyPr>
            <a:normAutofit/>
          </a:bodyPr>
          <a:lstStyle/>
          <a:p>
            <a:r>
              <a:rPr lang="en-US" b="0" i="0" dirty="0">
                <a:solidFill>
                  <a:srgbClr val="610B38"/>
                </a:solidFill>
                <a:effectLst/>
                <a:latin typeface="erdana"/>
              </a:rPr>
              <a:t>Most Important SQL Commands and Statements</a:t>
            </a:r>
            <a:endParaRPr lang="en-IN" dirty="0"/>
          </a:p>
        </p:txBody>
      </p:sp>
      <p:graphicFrame>
        <p:nvGraphicFramePr>
          <p:cNvPr id="3" name="Content Placeholder 2">
            <a:extLst>
              <a:ext uri="{FF2B5EF4-FFF2-40B4-BE49-F238E27FC236}">
                <a16:creationId xmlns:a16="http://schemas.microsoft.com/office/drawing/2014/main" id="{81C2336F-1259-5690-A8F3-E01E4593E358}"/>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61006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BBB1A-3EA8-844D-86BB-16F7A246F524}"/>
              </a:ext>
            </a:extLst>
          </p:cNvPr>
          <p:cNvSpPr>
            <a:spLocks noGrp="1"/>
          </p:cNvSpPr>
          <p:nvPr>
            <p:ph type="ctrTitle"/>
          </p:nvPr>
        </p:nvSpPr>
        <p:spPr>
          <a:xfrm>
            <a:off x="5936574" y="1705356"/>
            <a:ext cx="6206197" cy="3447288"/>
          </a:xfrm>
        </p:spPr>
        <p:txBody>
          <a:bodyPr/>
          <a:lstStyle/>
          <a:p>
            <a:r>
              <a:rPr lang="en-US" b="1" dirty="0"/>
              <a:t>Session 3:</a:t>
            </a:r>
            <a:br>
              <a:rPr lang="en-US" b="1" dirty="0"/>
            </a:br>
            <a:r>
              <a:rPr lang="en-US" b="1" dirty="0"/>
              <a:t>MySQL CRUD Operations</a:t>
            </a:r>
          </a:p>
        </p:txBody>
      </p:sp>
    </p:spTree>
    <p:extLst>
      <p:ext uri="{BB962C8B-B14F-4D97-AF65-F5344CB8AC3E}">
        <p14:creationId xmlns:p14="http://schemas.microsoft.com/office/powerpoint/2010/main" val="15224337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7F3B1-EF77-A5EE-B20F-9C057A153247}"/>
              </a:ext>
            </a:extLst>
          </p:cNvPr>
          <p:cNvSpPr>
            <a:spLocks noGrp="1"/>
          </p:cNvSpPr>
          <p:nvPr>
            <p:ph type="title"/>
          </p:nvPr>
        </p:nvSpPr>
        <p:spPr>
          <a:xfrm>
            <a:off x="838200" y="365125"/>
            <a:ext cx="10515600" cy="1325563"/>
          </a:xfrm>
        </p:spPr>
        <p:txBody>
          <a:bodyPr>
            <a:normAutofit/>
          </a:bodyPr>
          <a:lstStyle/>
          <a:p>
            <a:r>
              <a:rPr lang="en-IN" sz="5400" b="0" i="0" dirty="0">
                <a:solidFill>
                  <a:schemeClr val="tx2"/>
                </a:solidFill>
                <a:effectLst/>
                <a:latin typeface="erdana"/>
              </a:rPr>
              <a:t>CREATE DATABASE Statement</a:t>
            </a:r>
            <a:endParaRPr lang="en-IN" sz="5400" dirty="0">
              <a:solidFill>
                <a:schemeClr val="tx2"/>
              </a:solidFill>
            </a:endParaRPr>
          </a:p>
        </p:txBody>
      </p:sp>
      <p:sp>
        <p:nvSpPr>
          <p:cNvPr id="3" name="Content Placeholder 2">
            <a:extLst>
              <a:ext uri="{FF2B5EF4-FFF2-40B4-BE49-F238E27FC236}">
                <a16:creationId xmlns:a16="http://schemas.microsoft.com/office/drawing/2014/main" id="{6D92F24B-FBB2-144E-3F3A-A23422403520}"/>
              </a:ext>
            </a:extLst>
          </p:cNvPr>
          <p:cNvSpPr>
            <a:spLocks noGrp="1"/>
          </p:cNvSpPr>
          <p:nvPr>
            <p:ph idx="1"/>
          </p:nvPr>
        </p:nvSpPr>
        <p:spPr>
          <a:xfrm>
            <a:off x="838200" y="1929384"/>
            <a:ext cx="10515600" cy="4251960"/>
          </a:xfrm>
        </p:spPr>
        <p:txBody>
          <a:bodyPr>
            <a:normAutofit/>
          </a:bodyPr>
          <a:lstStyle/>
          <a:p>
            <a:pPr marL="0" indent="0">
              <a:buNone/>
            </a:pPr>
            <a:r>
              <a:rPr lang="en-US" sz="2200" b="0" i="0">
                <a:solidFill>
                  <a:schemeClr val="tx2"/>
                </a:solidFill>
                <a:effectLst/>
                <a:latin typeface="inter-regular"/>
              </a:rPr>
              <a:t>This SQL statement creates the new database in the database management system.</a:t>
            </a:r>
          </a:p>
          <a:p>
            <a:r>
              <a:rPr lang="en-US" sz="2200" b="1" i="0">
                <a:solidFill>
                  <a:schemeClr val="tx2"/>
                </a:solidFill>
                <a:effectLst/>
                <a:latin typeface="inter-bold"/>
              </a:rPr>
              <a:t>Syntax of CREATE DATABASE Statement:</a:t>
            </a:r>
            <a:endParaRPr lang="en-US" sz="2200" b="0" i="0">
              <a:solidFill>
                <a:schemeClr val="tx2"/>
              </a:solidFill>
              <a:effectLst/>
              <a:latin typeface="inter-regular"/>
            </a:endParaRPr>
          </a:p>
          <a:p>
            <a:pPr marL="0" indent="0">
              <a:buNone/>
            </a:pPr>
            <a:r>
              <a:rPr lang="en-US" sz="2200" b="1" i="0">
                <a:solidFill>
                  <a:schemeClr val="tx2"/>
                </a:solidFill>
                <a:effectLst/>
                <a:latin typeface="inter-regular"/>
              </a:rPr>
              <a:t>	CREATE</a:t>
            </a:r>
            <a:r>
              <a:rPr lang="en-US" sz="2200" b="0" i="0">
                <a:solidFill>
                  <a:schemeClr val="tx2"/>
                </a:solidFill>
                <a:effectLst/>
                <a:latin typeface="inter-regular"/>
              </a:rPr>
              <a:t> </a:t>
            </a:r>
            <a:r>
              <a:rPr lang="en-US" sz="2200" b="1" i="0">
                <a:solidFill>
                  <a:schemeClr val="tx2"/>
                </a:solidFill>
                <a:effectLst/>
                <a:latin typeface="inter-regular"/>
              </a:rPr>
              <a:t>DATABASE</a:t>
            </a:r>
            <a:r>
              <a:rPr lang="en-US" sz="2200" b="0" i="0">
                <a:solidFill>
                  <a:schemeClr val="tx2"/>
                </a:solidFill>
                <a:effectLst/>
                <a:latin typeface="inter-regular"/>
              </a:rPr>
              <a:t> database_name;  </a:t>
            </a:r>
          </a:p>
          <a:p>
            <a:r>
              <a:rPr lang="en-US" sz="2200" b="1" i="0">
                <a:solidFill>
                  <a:schemeClr val="tx2"/>
                </a:solidFill>
                <a:effectLst/>
                <a:latin typeface="inter-bold"/>
              </a:rPr>
              <a:t>Example of CREATE DATABASE Statement:</a:t>
            </a:r>
            <a:endParaRPr lang="en-US" sz="2200" b="0" i="0">
              <a:solidFill>
                <a:schemeClr val="tx2"/>
              </a:solidFill>
              <a:effectLst/>
              <a:latin typeface="inter-regular"/>
            </a:endParaRPr>
          </a:p>
          <a:p>
            <a:pPr marL="0" indent="0">
              <a:buNone/>
            </a:pPr>
            <a:r>
              <a:rPr lang="en-US" sz="2200" b="1" i="0">
                <a:solidFill>
                  <a:schemeClr val="tx2"/>
                </a:solidFill>
                <a:effectLst/>
                <a:latin typeface="inter-regular"/>
              </a:rPr>
              <a:t>	CREATE</a:t>
            </a:r>
            <a:r>
              <a:rPr lang="en-US" sz="2200" b="0" i="0">
                <a:solidFill>
                  <a:schemeClr val="tx2"/>
                </a:solidFill>
                <a:effectLst/>
                <a:latin typeface="inter-regular"/>
              </a:rPr>
              <a:t> </a:t>
            </a:r>
            <a:r>
              <a:rPr lang="en-US" sz="2200" b="1" i="0">
                <a:solidFill>
                  <a:schemeClr val="tx2"/>
                </a:solidFill>
                <a:effectLst/>
                <a:latin typeface="inter-regular"/>
              </a:rPr>
              <a:t>DATABASE</a:t>
            </a:r>
            <a:r>
              <a:rPr lang="en-US" sz="2200" b="0" i="0">
                <a:solidFill>
                  <a:schemeClr val="tx2"/>
                </a:solidFill>
                <a:effectLst/>
                <a:latin typeface="inter-regular"/>
              </a:rPr>
              <a:t> Company;   </a:t>
            </a:r>
          </a:p>
          <a:p>
            <a:pPr marL="0" indent="0">
              <a:buNone/>
            </a:pPr>
            <a:r>
              <a:rPr lang="en-US" sz="2200" b="1" i="0">
                <a:solidFill>
                  <a:schemeClr val="tx2"/>
                </a:solidFill>
                <a:effectLst/>
                <a:latin typeface="Söhne"/>
              </a:rPr>
              <a:t>USE</a:t>
            </a:r>
            <a:r>
              <a:rPr lang="en-US" sz="2200" b="0" i="0">
                <a:solidFill>
                  <a:schemeClr val="tx2"/>
                </a:solidFill>
                <a:effectLst/>
                <a:latin typeface="Söhne"/>
              </a:rPr>
              <a:t>: This command is used to select a specific database to work with. For example:</a:t>
            </a:r>
            <a:endParaRPr lang="en-US" sz="2200">
              <a:solidFill>
                <a:schemeClr val="tx2"/>
              </a:solidFill>
              <a:latin typeface="inter-regular"/>
            </a:endParaRPr>
          </a:p>
          <a:p>
            <a:pPr marL="0" indent="0">
              <a:buNone/>
            </a:pPr>
            <a:r>
              <a:rPr lang="en-US" sz="2200" b="0" i="0">
                <a:solidFill>
                  <a:schemeClr val="tx2"/>
                </a:solidFill>
                <a:effectLst/>
                <a:latin typeface="inter-regular"/>
              </a:rPr>
              <a:t>	</a:t>
            </a:r>
            <a:r>
              <a:rPr lang="en-US" sz="2200" b="1">
                <a:solidFill>
                  <a:schemeClr val="tx2"/>
                </a:solidFill>
                <a:latin typeface="inter-regular"/>
              </a:rPr>
              <a:t>USE </a:t>
            </a:r>
            <a:r>
              <a:rPr lang="en-US" sz="2200">
                <a:solidFill>
                  <a:schemeClr val="tx2"/>
                </a:solidFill>
                <a:latin typeface="inter-regular"/>
              </a:rPr>
              <a:t>database_name;</a:t>
            </a:r>
          </a:p>
          <a:p>
            <a:endParaRPr lang="en-IN" sz="2200">
              <a:solidFill>
                <a:schemeClr val="tx2"/>
              </a:solidFill>
            </a:endParaRPr>
          </a:p>
        </p:txBody>
      </p:sp>
    </p:spTree>
    <p:extLst>
      <p:ext uri="{BB962C8B-B14F-4D97-AF65-F5344CB8AC3E}">
        <p14:creationId xmlns:p14="http://schemas.microsoft.com/office/powerpoint/2010/main" val="20363512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36393-22AD-2B66-F8C9-65122958CD35}"/>
              </a:ext>
            </a:extLst>
          </p:cNvPr>
          <p:cNvSpPr>
            <a:spLocks noGrp="1"/>
          </p:cNvSpPr>
          <p:nvPr>
            <p:ph type="title"/>
          </p:nvPr>
        </p:nvSpPr>
        <p:spPr>
          <a:xfrm>
            <a:off x="838200" y="365125"/>
            <a:ext cx="10515600" cy="1325563"/>
          </a:xfrm>
        </p:spPr>
        <p:txBody>
          <a:bodyPr>
            <a:normAutofit/>
          </a:bodyPr>
          <a:lstStyle/>
          <a:p>
            <a:r>
              <a:rPr lang="en-IN" sz="5400" b="0" i="0" dirty="0">
                <a:solidFill>
                  <a:schemeClr val="tx2"/>
                </a:solidFill>
                <a:effectLst/>
                <a:latin typeface="erdana"/>
              </a:rPr>
              <a:t>DROP DATABASE Statement</a:t>
            </a:r>
            <a:endParaRPr lang="en-IN" sz="5400" dirty="0">
              <a:solidFill>
                <a:schemeClr val="tx2"/>
              </a:solidFill>
            </a:endParaRPr>
          </a:p>
        </p:txBody>
      </p:sp>
      <p:sp>
        <p:nvSpPr>
          <p:cNvPr id="3" name="Content Placeholder 2">
            <a:extLst>
              <a:ext uri="{FF2B5EF4-FFF2-40B4-BE49-F238E27FC236}">
                <a16:creationId xmlns:a16="http://schemas.microsoft.com/office/drawing/2014/main" id="{B1215812-F9FA-4E60-5922-58C940C88222}"/>
              </a:ext>
            </a:extLst>
          </p:cNvPr>
          <p:cNvSpPr>
            <a:spLocks noGrp="1"/>
          </p:cNvSpPr>
          <p:nvPr>
            <p:ph idx="1"/>
          </p:nvPr>
        </p:nvSpPr>
        <p:spPr>
          <a:xfrm>
            <a:off x="838200" y="1929384"/>
            <a:ext cx="10515600" cy="4251960"/>
          </a:xfrm>
        </p:spPr>
        <p:txBody>
          <a:bodyPr>
            <a:normAutofit/>
          </a:bodyPr>
          <a:lstStyle/>
          <a:p>
            <a:pPr marL="0" indent="0">
              <a:buNone/>
            </a:pPr>
            <a:r>
              <a:rPr lang="en-US" sz="2200" b="0" i="0" dirty="0">
                <a:solidFill>
                  <a:schemeClr val="tx2"/>
                </a:solidFill>
                <a:effectLst/>
                <a:latin typeface="inter-regular"/>
              </a:rPr>
              <a:t>This SQL statement deletes the existing database with all the data tables and views from the database management system.</a:t>
            </a:r>
          </a:p>
          <a:p>
            <a:r>
              <a:rPr lang="en-US" sz="2200" b="1" i="0" dirty="0">
                <a:solidFill>
                  <a:schemeClr val="tx2"/>
                </a:solidFill>
                <a:effectLst/>
                <a:latin typeface="inter-bold"/>
              </a:rPr>
              <a:t>Syntax of DROP DATABASE Statement:</a:t>
            </a:r>
            <a:endParaRPr lang="en-US" sz="2200" b="0" i="0" dirty="0">
              <a:solidFill>
                <a:schemeClr val="tx2"/>
              </a:solidFill>
              <a:effectLst/>
              <a:latin typeface="inter-regular"/>
            </a:endParaRPr>
          </a:p>
          <a:p>
            <a:pPr marL="0" indent="0">
              <a:buNone/>
            </a:pPr>
            <a:r>
              <a:rPr lang="en-US" sz="2200" b="1" i="0" dirty="0">
                <a:solidFill>
                  <a:schemeClr val="tx2"/>
                </a:solidFill>
                <a:effectLst/>
                <a:latin typeface="inter-regular"/>
              </a:rPr>
              <a:t>	DROP</a:t>
            </a:r>
            <a:r>
              <a:rPr lang="en-US" sz="2200" b="0" i="0" dirty="0">
                <a:solidFill>
                  <a:schemeClr val="tx2"/>
                </a:solidFill>
                <a:effectLst/>
                <a:latin typeface="inter-regular"/>
              </a:rPr>
              <a:t> </a:t>
            </a:r>
            <a:r>
              <a:rPr lang="en-US" sz="2200" b="1" i="0" dirty="0">
                <a:solidFill>
                  <a:schemeClr val="tx2"/>
                </a:solidFill>
                <a:effectLst/>
                <a:latin typeface="inter-regular"/>
              </a:rPr>
              <a:t>DATABASE</a:t>
            </a:r>
            <a:r>
              <a:rPr lang="en-US" sz="2200" b="0" i="0" dirty="0">
                <a:solidFill>
                  <a:schemeClr val="tx2"/>
                </a:solidFill>
                <a:effectLst/>
                <a:latin typeface="inter-regular"/>
              </a:rPr>
              <a:t> </a:t>
            </a:r>
            <a:r>
              <a:rPr lang="en-US" sz="2200" b="0" i="0" dirty="0" err="1">
                <a:solidFill>
                  <a:schemeClr val="tx2"/>
                </a:solidFill>
                <a:effectLst/>
                <a:latin typeface="inter-regular"/>
              </a:rPr>
              <a:t>database_name</a:t>
            </a:r>
            <a:r>
              <a:rPr lang="en-US" sz="2200" b="0" i="0" dirty="0">
                <a:solidFill>
                  <a:schemeClr val="tx2"/>
                </a:solidFill>
                <a:effectLst/>
                <a:latin typeface="inter-regular"/>
              </a:rPr>
              <a:t>;  </a:t>
            </a:r>
          </a:p>
          <a:p>
            <a:r>
              <a:rPr lang="en-US" sz="2200" b="1" i="0" dirty="0">
                <a:solidFill>
                  <a:schemeClr val="tx2"/>
                </a:solidFill>
                <a:effectLst/>
                <a:latin typeface="inter-bold"/>
              </a:rPr>
              <a:t>Example of DROP DATABASE Statement:</a:t>
            </a:r>
            <a:endParaRPr lang="en-US" sz="2200" b="0" i="0" dirty="0">
              <a:solidFill>
                <a:schemeClr val="tx2"/>
              </a:solidFill>
              <a:effectLst/>
              <a:latin typeface="inter-regular"/>
            </a:endParaRPr>
          </a:p>
          <a:p>
            <a:pPr marL="0" indent="0">
              <a:buNone/>
            </a:pPr>
            <a:r>
              <a:rPr lang="en-US" sz="2200" b="1" i="0" dirty="0">
                <a:solidFill>
                  <a:schemeClr val="tx2"/>
                </a:solidFill>
                <a:effectLst/>
                <a:latin typeface="inter-regular"/>
              </a:rPr>
              <a:t>	DROP</a:t>
            </a:r>
            <a:r>
              <a:rPr lang="en-US" sz="2200" b="0" i="0" dirty="0">
                <a:solidFill>
                  <a:schemeClr val="tx2"/>
                </a:solidFill>
                <a:effectLst/>
                <a:latin typeface="inter-regular"/>
              </a:rPr>
              <a:t> </a:t>
            </a:r>
            <a:r>
              <a:rPr lang="en-US" sz="2200" b="1" i="0" dirty="0">
                <a:solidFill>
                  <a:schemeClr val="tx2"/>
                </a:solidFill>
                <a:effectLst/>
                <a:latin typeface="inter-regular"/>
              </a:rPr>
              <a:t>DATABASE</a:t>
            </a:r>
            <a:r>
              <a:rPr lang="en-US" sz="2200" b="0" i="0" dirty="0">
                <a:solidFill>
                  <a:schemeClr val="tx2"/>
                </a:solidFill>
                <a:effectLst/>
                <a:latin typeface="inter-regular"/>
              </a:rPr>
              <a:t> Company;   </a:t>
            </a:r>
          </a:p>
          <a:p>
            <a:r>
              <a:rPr lang="en-US" sz="2200" b="0" i="0" dirty="0">
                <a:solidFill>
                  <a:schemeClr val="tx2"/>
                </a:solidFill>
                <a:effectLst/>
                <a:latin typeface="inter-regular"/>
              </a:rPr>
              <a:t>The above example deletes the company database from the system.</a:t>
            </a:r>
          </a:p>
          <a:p>
            <a:endParaRPr lang="en-IN" sz="2200" dirty="0">
              <a:solidFill>
                <a:schemeClr val="tx2"/>
              </a:solidFill>
            </a:endParaRPr>
          </a:p>
        </p:txBody>
      </p:sp>
    </p:spTree>
    <p:extLst>
      <p:ext uri="{BB962C8B-B14F-4D97-AF65-F5344CB8AC3E}">
        <p14:creationId xmlns:p14="http://schemas.microsoft.com/office/powerpoint/2010/main" val="32715391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53B3B-9990-3FD2-313A-47A8000705EC}"/>
              </a:ext>
            </a:extLst>
          </p:cNvPr>
          <p:cNvSpPr>
            <a:spLocks noGrp="1"/>
          </p:cNvSpPr>
          <p:nvPr>
            <p:ph type="title"/>
          </p:nvPr>
        </p:nvSpPr>
        <p:spPr>
          <a:xfrm>
            <a:off x="640080" y="325369"/>
            <a:ext cx="4368602" cy="1956841"/>
          </a:xfrm>
        </p:spPr>
        <p:txBody>
          <a:bodyPr anchor="b">
            <a:normAutofit/>
          </a:bodyPr>
          <a:lstStyle/>
          <a:p>
            <a:r>
              <a:rPr lang="en-IN" sz="5400" b="0" i="0" dirty="0">
                <a:solidFill>
                  <a:schemeClr val="tx2"/>
                </a:solidFill>
                <a:effectLst/>
                <a:latin typeface="erdana"/>
              </a:rPr>
              <a:t>CREATE TABLE Statement</a:t>
            </a:r>
            <a:endParaRPr lang="en-IN" sz="5400" dirty="0">
              <a:solidFill>
                <a:schemeClr val="tx2"/>
              </a:solidFill>
            </a:endParaRPr>
          </a:p>
        </p:txBody>
      </p:sp>
      <p:sp>
        <p:nvSpPr>
          <p:cNvPr id="3" name="Content Placeholder 2">
            <a:extLst>
              <a:ext uri="{FF2B5EF4-FFF2-40B4-BE49-F238E27FC236}">
                <a16:creationId xmlns:a16="http://schemas.microsoft.com/office/drawing/2014/main" id="{7AC8CC1B-D969-EBFF-A7D7-35449ECD6DE4}"/>
              </a:ext>
            </a:extLst>
          </p:cNvPr>
          <p:cNvSpPr>
            <a:spLocks noGrp="1"/>
          </p:cNvSpPr>
          <p:nvPr>
            <p:ph idx="1"/>
          </p:nvPr>
        </p:nvSpPr>
        <p:spPr>
          <a:xfrm>
            <a:off x="640080" y="2462981"/>
            <a:ext cx="10637520" cy="3577237"/>
          </a:xfrm>
        </p:spPr>
        <p:txBody>
          <a:bodyPr numCol="2">
            <a:normAutofit fontScale="92500"/>
          </a:bodyPr>
          <a:lstStyle/>
          <a:p>
            <a:pPr marL="0" lvl="1" indent="0">
              <a:buNone/>
            </a:pPr>
            <a:r>
              <a:rPr lang="en-US" sz="2100" b="1" i="0" dirty="0">
                <a:solidFill>
                  <a:schemeClr val="tx2"/>
                </a:solidFill>
                <a:effectLst/>
                <a:latin typeface="inter-regular"/>
              </a:rPr>
              <a:t>CREATE</a:t>
            </a:r>
            <a:r>
              <a:rPr lang="en-US" sz="2100" b="0" i="0" dirty="0">
                <a:solidFill>
                  <a:schemeClr val="tx2"/>
                </a:solidFill>
                <a:effectLst/>
                <a:latin typeface="inter-regular"/>
              </a:rPr>
              <a:t> </a:t>
            </a:r>
            <a:r>
              <a:rPr lang="en-US" sz="2100" b="1" i="0" dirty="0">
                <a:solidFill>
                  <a:schemeClr val="tx2"/>
                </a:solidFill>
                <a:effectLst/>
                <a:latin typeface="inter-regular"/>
              </a:rPr>
              <a:t>TABLE</a:t>
            </a:r>
            <a:r>
              <a:rPr lang="en-US" sz="2100" b="0" i="0" dirty="0">
                <a:solidFill>
                  <a:schemeClr val="tx2"/>
                </a:solidFill>
                <a:effectLst/>
                <a:latin typeface="inter-regular"/>
              </a:rPr>
              <a:t> </a:t>
            </a:r>
            <a:r>
              <a:rPr lang="en-US" sz="2100" b="0" i="0" dirty="0" err="1">
                <a:solidFill>
                  <a:schemeClr val="tx2"/>
                </a:solidFill>
                <a:effectLst/>
                <a:latin typeface="inter-regular"/>
              </a:rPr>
              <a:t>table_name</a:t>
            </a:r>
            <a:r>
              <a:rPr lang="en-US" sz="2100" b="0" i="0" dirty="0">
                <a:solidFill>
                  <a:schemeClr val="tx2"/>
                </a:solidFill>
                <a:effectLst/>
                <a:latin typeface="inter-regular"/>
              </a:rPr>
              <a:t>  </a:t>
            </a:r>
          </a:p>
          <a:p>
            <a:pPr marL="0" lvl="1" indent="0">
              <a:buNone/>
            </a:pPr>
            <a:r>
              <a:rPr lang="en-US" sz="2100" b="0" i="0" dirty="0">
                <a:solidFill>
                  <a:schemeClr val="tx2"/>
                </a:solidFill>
                <a:effectLst/>
                <a:latin typeface="inter-regular"/>
              </a:rPr>
              <a:t>(  </a:t>
            </a:r>
          </a:p>
          <a:p>
            <a:pPr marL="0" lvl="1" indent="0">
              <a:buNone/>
            </a:pPr>
            <a:r>
              <a:rPr lang="en-US" sz="2100" b="0" i="0" dirty="0">
                <a:solidFill>
                  <a:schemeClr val="tx2"/>
                </a:solidFill>
                <a:effectLst/>
                <a:latin typeface="inter-regular"/>
              </a:rPr>
              <a:t>column_name1 </a:t>
            </a:r>
            <a:r>
              <a:rPr lang="en-US" sz="2100" b="0" i="0" dirty="0" err="1">
                <a:solidFill>
                  <a:schemeClr val="tx2"/>
                </a:solidFill>
                <a:effectLst/>
                <a:latin typeface="inter-regular"/>
              </a:rPr>
              <a:t>data_type</a:t>
            </a:r>
            <a:r>
              <a:rPr lang="en-US" sz="2100" b="0" i="0" dirty="0">
                <a:solidFill>
                  <a:schemeClr val="tx2"/>
                </a:solidFill>
                <a:effectLst/>
                <a:latin typeface="inter-regular"/>
              </a:rPr>
              <a:t> [column1 </a:t>
            </a:r>
            <a:r>
              <a:rPr lang="en-US" sz="2100" b="1" i="0" dirty="0">
                <a:solidFill>
                  <a:schemeClr val="tx2"/>
                </a:solidFill>
                <a:effectLst/>
                <a:latin typeface="inter-regular"/>
              </a:rPr>
              <a:t>constraint</a:t>
            </a:r>
            <a:r>
              <a:rPr lang="en-US" sz="2100" b="0" i="0" dirty="0">
                <a:solidFill>
                  <a:schemeClr val="tx2"/>
                </a:solidFill>
                <a:effectLst/>
                <a:latin typeface="inter-regular"/>
              </a:rPr>
              <a:t>(s)],  </a:t>
            </a:r>
          </a:p>
          <a:p>
            <a:pPr marL="0" lvl="1" indent="0">
              <a:buNone/>
            </a:pPr>
            <a:r>
              <a:rPr lang="en-US" sz="2100" b="0" i="0" dirty="0">
                <a:solidFill>
                  <a:schemeClr val="tx2"/>
                </a:solidFill>
                <a:effectLst/>
                <a:latin typeface="inter-regular"/>
              </a:rPr>
              <a:t>column_name2 </a:t>
            </a:r>
            <a:r>
              <a:rPr lang="en-US" sz="2100" b="0" i="0" dirty="0" err="1">
                <a:solidFill>
                  <a:schemeClr val="tx2"/>
                </a:solidFill>
                <a:effectLst/>
                <a:latin typeface="inter-regular"/>
              </a:rPr>
              <a:t>data_type</a:t>
            </a:r>
            <a:r>
              <a:rPr lang="en-US" sz="2100" b="0" i="0" dirty="0">
                <a:solidFill>
                  <a:schemeClr val="tx2"/>
                </a:solidFill>
                <a:effectLst/>
                <a:latin typeface="inter-regular"/>
              </a:rPr>
              <a:t> [column2 </a:t>
            </a:r>
            <a:r>
              <a:rPr lang="en-US" sz="2100" b="1" i="0" dirty="0">
                <a:solidFill>
                  <a:schemeClr val="tx2"/>
                </a:solidFill>
                <a:effectLst/>
                <a:latin typeface="inter-regular"/>
              </a:rPr>
              <a:t>constraint</a:t>
            </a:r>
            <a:r>
              <a:rPr lang="en-US" sz="2100" b="0" i="0" dirty="0">
                <a:solidFill>
                  <a:schemeClr val="tx2"/>
                </a:solidFill>
                <a:effectLst/>
                <a:latin typeface="inter-regular"/>
              </a:rPr>
              <a:t>(s)],  </a:t>
            </a:r>
          </a:p>
          <a:p>
            <a:pPr marL="0" lvl="1" indent="0">
              <a:buNone/>
            </a:pPr>
            <a:r>
              <a:rPr lang="en-US" sz="2100" b="0" i="0" dirty="0">
                <a:solidFill>
                  <a:schemeClr val="tx2"/>
                </a:solidFill>
                <a:effectLst/>
                <a:latin typeface="inter-regular"/>
              </a:rPr>
              <a:t>.....  </a:t>
            </a:r>
          </a:p>
          <a:p>
            <a:pPr marL="0" lvl="1" indent="0">
              <a:buNone/>
            </a:pPr>
            <a:r>
              <a:rPr lang="en-US" sz="2100" b="0" i="0" dirty="0">
                <a:solidFill>
                  <a:schemeClr val="tx2"/>
                </a:solidFill>
                <a:effectLst/>
                <a:latin typeface="inter-regular"/>
              </a:rPr>
              <a:t>.....,  </a:t>
            </a:r>
          </a:p>
          <a:p>
            <a:pPr marL="0" lvl="1" indent="0">
              <a:buNone/>
            </a:pPr>
            <a:r>
              <a:rPr lang="en-US" sz="2100" b="0" i="0" dirty="0" err="1">
                <a:solidFill>
                  <a:schemeClr val="tx2"/>
                </a:solidFill>
                <a:effectLst/>
                <a:latin typeface="inter-regular"/>
              </a:rPr>
              <a:t>column_nameN</a:t>
            </a:r>
            <a:r>
              <a:rPr lang="en-US" sz="2100" b="0" i="0" dirty="0">
                <a:solidFill>
                  <a:schemeClr val="tx2"/>
                </a:solidFill>
                <a:effectLst/>
                <a:latin typeface="inter-regular"/>
              </a:rPr>
              <a:t> </a:t>
            </a:r>
            <a:r>
              <a:rPr lang="en-US" sz="2100" b="0" i="0" dirty="0" err="1">
                <a:solidFill>
                  <a:schemeClr val="tx2"/>
                </a:solidFill>
                <a:effectLst/>
                <a:latin typeface="inter-regular"/>
              </a:rPr>
              <a:t>data_type</a:t>
            </a:r>
            <a:r>
              <a:rPr lang="en-US" sz="2100" b="0" i="0" dirty="0">
                <a:solidFill>
                  <a:schemeClr val="tx2"/>
                </a:solidFill>
                <a:effectLst/>
                <a:latin typeface="inter-regular"/>
              </a:rPr>
              <a:t> [</a:t>
            </a:r>
            <a:r>
              <a:rPr lang="en-US" sz="2100" b="0" i="0" dirty="0" err="1">
                <a:solidFill>
                  <a:schemeClr val="tx2"/>
                </a:solidFill>
                <a:effectLst/>
                <a:latin typeface="inter-regular"/>
              </a:rPr>
              <a:t>columnN</a:t>
            </a:r>
            <a:r>
              <a:rPr lang="en-US" sz="2100" b="0" i="0" dirty="0">
                <a:solidFill>
                  <a:schemeClr val="tx2"/>
                </a:solidFill>
                <a:effectLst/>
                <a:latin typeface="inter-regular"/>
              </a:rPr>
              <a:t> </a:t>
            </a:r>
            <a:r>
              <a:rPr lang="en-US" sz="2100" b="1" i="0" dirty="0">
                <a:solidFill>
                  <a:schemeClr val="tx2"/>
                </a:solidFill>
                <a:effectLst/>
                <a:latin typeface="inter-regular"/>
              </a:rPr>
              <a:t>constraint</a:t>
            </a:r>
            <a:r>
              <a:rPr lang="en-US" sz="2100" b="0" i="0" dirty="0">
                <a:solidFill>
                  <a:schemeClr val="tx2"/>
                </a:solidFill>
                <a:effectLst/>
                <a:latin typeface="inter-regular"/>
              </a:rPr>
              <a:t>(s)],  </a:t>
            </a:r>
          </a:p>
          <a:p>
            <a:pPr marL="0" lvl="1" indent="0">
              <a:buNone/>
            </a:pPr>
            <a:r>
              <a:rPr lang="en-US" sz="2100" b="1" i="0" dirty="0">
                <a:solidFill>
                  <a:schemeClr val="tx2"/>
                </a:solidFill>
                <a:effectLst/>
                <a:latin typeface="inter-regular"/>
              </a:rPr>
              <a:t>PRIMARY</a:t>
            </a:r>
            <a:r>
              <a:rPr lang="en-US" sz="2100" b="0" i="0" dirty="0">
                <a:solidFill>
                  <a:schemeClr val="tx2"/>
                </a:solidFill>
                <a:effectLst/>
                <a:latin typeface="inter-regular"/>
              </a:rPr>
              <a:t> </a:t>
            </a:r>
            <a:r>
              <a:rPr lang="en-US" sz="2100" b="1" i="0" dirty="0">
                <a:solidFill>
                  <a:schemeClr val="tx2"/>
                </a:solidFill>
                <a:effectLst/>
                <a:latin typeface="inter-regular"/>
              </a:rPr>
              <a:t>KEY</a:t>
            </a:r>
            <a:r>
              <a:rPr lang="en-US" sz="2100" b="0" i="0" dirty="0">
                <a:solidFill>
                  <a:schemeClr val="tx2"/>
                </a:solidFill>
                <a:effectLst/>
                <a:latin typeface="inter-regular"/>
              </a:rPr>
              <a:t>(one or more col)  </a:t>
            </a:r>
          </a:p>
          <a:p>
            <a:pPr marL="0" lvl="1" indent="0">
              <a:buNone/>
            </a:pPr>
            <a:r>
              <a:rPr lang="en-US" sz="2100" b="0" i="0" dirty="0">
                <a:solidFill>
                  <a:schemeClr val="tx2"/>
                </a:solidFill>
                <a:effectLst/>
                <a:latin typeface="inter-regular"/>
              </a:rPr>
              <a:t>);  </a:t>
            </a:r>
          </a:p>
          <a:p>
            <a:pPr marL="174625" lvl="1" indent="282575">
              <a:buNone/>
            </a:pPr>
            <a:endParaRPr lang="en-US" sz="2100" b="1" i="0" dirty="0">
              <a:solidFill>
                <a:schemeClr val="tx2"/>
              </a:solidFill>
              <a:effectLst/>
              <a:latin typeface="inter-regular"/>
            </a:endParaRPr>
          </a:p>
          <a:p>
            <a:pPr marL="174625" lvl="1" indent="282575">
              <a:buNone/>
            </a:pPr>
            <a:r>
              <a:rPr lang="en-US" sz="2100" b="1" i="0" dirty="0">
                <a:solidFill>
                  <a:schemeClr val="tx2"/>
                </a:solidFill>
                <a:effectLst/>
                <a:latin typeface="inter-regular"/>
              </a:rPr>
              <a:t>CREATE</a:t>
            </a:r>
            <a:r>
              <a:rPr lang="en-US" sz="2100" b="0" i="0" dirty="0">
                <a:solidFill>
                  <a:schemeClr val="tx2"/>
                </a:solidFill>
                <a:effectLst/>
                <a:latin typeface="inter-regular"/>
              </a:rPr>
              <a:t> </a:t>
            </a:r>
            <a:r>
              <a:rPr lang="en-US" sz="2100" b="1" i="0" dirty="0">
                <a:solidFill>
                  <a:schemeClr val="tx2"/>
                </a:solidFill>
                <a:effectLst/>
                <a:latin typeface="inter-regular"/>
              </a:rPr>
              <a:t>TABLE</a:t>
            </a:r>
            <a:r>
              <a:rPr lang="en-US" sz="2100" b="0" i="0" dirty="0">
                <a:solidFill>
                  <a:schemeClr val="tx2"/>
                </a:solidFill>
                <a:effectLst/>
                <a:latin typeface="inter-regular"/>
              </a:rPr>
              <a:t> </a:t>
            </a:r>
            <a:r>
              <a:rPr lang="en-US" sz="2100" b="0" i="0" dirty="0" err="1">
                <a:solidFill>
                  <a:schemeClr val="tx2"/>
                </a:solidFill>
                <a:effectLst/>
                <a:latin typeface="inter-regular"/>
              </a:rPr>
              <a:t>Employee_details</a:t>
            </a:r>
            <a:r>
              <a:rPr lang="en-US" sz="2100" b="0" i="0" dirty="0">
                <a:solidFill>
                  <a:schemeClr val="tx2"/>
                </a:solidFill>
                <a:effectLst/>
                <a:latin typeface="inter-regular"/>
              </a:rPr>
              <a:t>(  </a:t>
            </a:r>
          </a:p>
          <a:p>
            <a:pPr marL="457200" lvl="1" indent="0">
              <a:buNone/>
            </a:pPr>
            <a:r>
              <a:rPr lang="en-US" sz="2100" b="0" i="0" dirty="0">
                <a:solidFill>
                  <a:schemeClr val="tx2"/>
                </a:solidFill>
                <a:effectLst/>
                <a:latin typeface="inter-regular"/>
              </a:rPr>
              <a:t>      </a:t>
            </a:r>
            <a:r>
              <a:rPr lang="en-US" sz="2100" b="0" i="0" dirty="0" err="1">
                <a:solidFill>
                  <a:schemeClr val="tx2"/>
                </a:solidFill>
                <a:effectLst/>
                <a:latin typeface="inter-regular"/>
              </a:rPr>
              <a:t>Emp_Id</a:t>
            </a:r>
            <a:r>
              <a:rPr lang="en-US" sz="2100" b="0" i="0" dirty="0">
                <a:solidFill>
                  <a:schemeClr val="tx2"/>
                </a:solidFill>
                <a:effectLst/>
                <a:latin typeface="inter-regular"/>
              </a:rPr>
              <a:t> NUMBER(4) NOT NULL,  </a:t>
            </a:r>
          </a:p>
          <a:p>
            <a:pPr marL="457200" lvl="1" indent="0">
              <a:buNone/>
            </a:pPr>
            <a:r>
              <a:rPr lang="en-US" sz="2100" b="0" i="0" dirty="0">
                <a:solidFill>
                  <a:schemeClr val="tx2"/>
                </a:solidFill>
                <a:effectLst/>
                <a:latin typeface="inter-regular"/>
              </a:rPr>
              <a:t>      </a:t>
            </a:r>
            <a:r>
              <a:rPr lang="en-US" sz="2100" b="0" i="0" dirty="0" err="1">
                <a:solidFill>
                  <a:schemeClr val="tx2"/>
                </a:solidFill>
                <a:effectLst/>
                <a:latin typeface="inter-regular"/>
              </a:rPr>
              <a:t>First_name</a:t>
            </a:r>
            <a:r>
              <a:rPr lang="en-US" sz="2100" b="0" i="0" dirty="0">
                <a:solidFill>
                  <a:schemeClr val="tx2"/>
                </a:solidFill>
                <a:effectLst/>
                <a:latin typeface="inter-regular"/>
              </a:rPr>
              <a:t> </a:t>
            </a:r>
            <a:r>
              <a:rPr lang="en-US" sz="2100" b="1" i="0" dirty="0">
                <a:solidFill>
                  <a:schemeClr val="tx2"/>
                </a:solidFill>
                <a:effectLst/>
                <a:latin typeface="inter-regular"/>
              </a:rPr>
              <a:t>VARCHAR</a:t>
            </a:r>
            <a:r>
              <a:rPr lang="en-US" sz="2100" b="0" i="0" dirty="0">
                <a:solidFill>
                  <a:schemeClr val="tx2"/>
                </a:solidFill>
                <a:effectLst/>
                <a:latin typeface="inter-regular"/>
              </a:rPr>
              <a:t>(30),  </a:t>
            </a:r>
          </a:p>
          <a:p>
            <a:pPr marL="457200" lvl="1" indent="0">
              <a:buNone/>
            </a:pPr>
            <a:r>
              <a:rPr lang="en-US" sz="2100" b="0" i="0" dirty="0">
                <a:solidFill>
                  <a:schemeClr val="tx2"/>
                </a:solidFill>
                <a:effectLst/>
                <a:latin typeface="inter-regular"/>
              </a:rPr>
              <a:t>      </a:t>
            </a:r>
            <a:r>
              <a:rPr lang="en-US" sz="2100" b="0" i="0" dirty="0" err="1">
                <a:solidFill>
                  <a:schemeClr val="tx2"/>
                </a:solidFill>
                <a:effectLst/>
                <a:latin typeface="inter-regular"/>
              </a:rPr>
              <a:t>Last_name</a:t>
            </a:r>
            <a:r>
              <a:rPr lang="en-US" sz="2100" b="0" i="0" dirty="0">
                <a:solidFill>
                  <a:schemeClr val="tx2"/>
                </a:solidFill>
                <a:effectLst/>
                <a:latin typeface="inter-regular"/>
              </a:rPr>
              <a:t> </a:t>
            </a:r>
            <a:r>
              <a:rPr lang="en-US" sz="2100" b="1" i="0" dirty="0">
                <a:solidFill>
                  <a:schemeClr val="tx2"/>
                </a:solidFill>
                <a:effectLst/>
                <a:latin typeface="inter-regular"/>
              </a:rPr>
              <a:t>VARCHAR</a:t>
            </a:r>
            <a:r>
              <a:rPr lang="en-US" sz="2100" b="0" i="0" dirty="0">
                <a:solidFill>
                  <a:schemeClr val="tx2"/>
                </a:solidFill>
                <a:effectLst/>
                <a:latin typeface="inter-regular"/>
              </a:rPr>
              <a:t>(30),  </a:t>
            </a:r>
          </a:p>
          <a:p>
            <a:pPr marL="457200" lvl="1" indent="0">
              <a:buNone/>
            </a:pPr>
            <a:r>
              <a:rPr lang="en-US" sz="2100" b="0" i="0" dirty="0">
                <a:solidFill>
                  <a:schemeClr val="tx2"/>
                </a:solidFill>
                <a:effectLst/>
                <a:latin typeface="inter-regular"/>
              </a:rPr>
              <a:t>      Salary Money,  </a:t>
            </a:r>
          </a:p>
          <a:p>
            <a:pPr marL="457200" lvl="1" indent="0">
              <a:buNone/>
            </a:pPr>
            <a:r>
              <a:rPr lang="en-US" sz="2100" b="0" i="0" dirty="0">
                <a:solidFill>
                  <a:schemeClr val="tx2"/>
                </a:solidFill>
                <a:effectLst/>
                <a:latin typeface="inter-regular"/>
              </a:rPr>
              <a:t>      City </a:t>
            </a:r>
            <a:r>
              <a:rPr lang="en-US" sz="2100" b="1" i="0" dirty="0">
                <a:solidFill>
                  <a:schemeClr val="tx2"/>
                </a:solidFill>
                <a:effectLst/>
                <a:latin typeface="inter-regular"/>
              </a:rPr>
              <a:t>VARCHAR</a:t>
            </a:r>
            <a:r>
              <a:rPr lang="en-US" sz="2100" b="0" i="0" dirty="0">
                <a:solidFill>
                  <a:schemeClr val="tx2"/>
                </a:solidFill>
                <a:effectLst/>
                <a:latin typeface="inter-regular"/>
              </a:rPr>
              <a:t>(30),  </a:t>
            </a:r>
          </a:p>
          <a:p>
            <a:pPr marL="457200" lvl="1" indent="0">
              <a:buNone/>
            </a:pPr>
            <a:r>
              <a:rPr lang="en-US" sz="2100" b="0" i="0" dirty="0">
                <a:solidFill>
                  <a:schemeClr val="tx2"/>
                </a:solidFill>
                <a:effectLst/>
                <a:latin typeface="inter-regular"/>
              </a:rPr>
              <a:t>      </a:t>
            </a:r>
            <a:r>
              <a:rPr lang="en-US" sz="2100" b="1" i="0" dirty="0">
                <a:solidFill>
                  <a:schemeClr val="tx2"/>
                </a:solidFill>
                <a:effectLst/>
                <a:latin typeface="inter-regular"/>
              </a:rPr>
              <a:t>PRIMARY</a:t>
            </a:r>
            <a:r>
              <a:rPr lang="en-US" sz="2100" b="0" i="0" dirty="0">
                <a:solidFill>
                  <a:schemeClr val="tx2"/>
                </a:solidFill>
                <a:effectLst/>
                <a:latin typeface="inter-regular"/>
              </a:rPr>
              <a:t> </a:t>
            </a:r>
            <a:r>
              <a:rPr lang="en-US" sz="2100" b="1" i="0" dirty="0">
                <a:solidFill>
                  <a:schemeClr val="tx2"/>
                </a:solidFill>
                <a:effectLst/>
                <a:latin typeface="inter-regular"/>
              </a:rPr>
              <a:t>KEY</a:t>
            </a:r>
            <a:r>
              <a:rPr lang="en-US" sz="2100" b="0" i="0" dirty="0">
                <a:solidFill>
                  <a:schemeClr val="tx2"/>
                </a:solidFill>
                <a:effectLst/>
                <a:latin typeface="inter-regular"/>
              </a:rPr>
              <a:t> (</a:t>
            </a:r>
            <a:r>
              <a:rPr lang="en-US" sz="2100" b="0" i="0" dirty="0" err="1">
                <a:solidFill>
                  <a:schemeClr val="tx2"/>
                </a:solidFill>
                <a:effectLst/>
                <a:latin typeface="inter-regular"/>
              </a:rPr>
              <a:t>Emp_Id</a:t>
            </a:r>
            <a:r>
              <a:rPr lang="en-US" sz="2100" b="0" i="0" dirty="0">
                <a:solidFill>
                  <a:schemeClr val="tx2"/>
                </a:solidFill>
                <a:effectLst/>
                <a:latin typeface="inter-regular"/>
              </a:rPr>
              <a:t>)  </a:t>
            </a:r>
          </a:p>
          <a:p>
            <a:pPr marL="0" indent="0">
              <a:buNone/>
            </a:pPr>
            <a:r>
              <a:rPr lang="en-US" sz="2100" b="0" i="0" dirty="0">
                <a:solidFill>
                  <a:schemeClr val="tx2"/>
                </a:solidFill>
                <a:effectLst/>
                <a:latin typeface="inter-regular"/>
              </a:rPr>
              <a:t>           );  </a:t>
            </a:r>
          </a:p>
          <a:p>
            <a:pPr marL="0" indent="0">
              <a:buNone/>
            </a:pPr>
            <a:endParaRPr lang="en-US" sz="2100" b="0" i="0" dirty="0">
              <a:solidFill>
                <a:schemeClr val="tx2"/>
              </a:solidFill>
              <a:effectLst/>
              <a:latin typeface="inter-regular"/>
            </a:endParaRPr>
          </a:p>
          <a:p>
            <a:endParaRPr lang="en-IN" sz="1000" dirty="0">
              <a:solidFill>
                <a:schemeClr val="tx2"/>
              </a:solidFill>
            </a:endParaRPr>
          </a:p>
        </p:txBody>
      </p:sp>
      <p:sp>
        <p:nvSpPr>
          <p:cNvPr id="4" name="TextBox 3">
            <a:extLst>
              <a:ext uri="{FF2B5EF4-FFF2-40B4-BE49-F238E27FC236}">
                <a16:creationId xmlns:a16="http://schemas.microsoft.com/office/drawing/2014/main" id="{67725583-CE39-1C4F-B299-A8F111B78660}"/>
              </a:ext>
            </a:extLst>
          </p:cNvPr>
          <p:cNvSpPr txBox="1"/>
          <p:nvPr/>
        </p:nvSpPr>
        <p:spPr>
          <a:xfrm>
            <a:off x="640080" y="5333955"/>
            <a:ext cx="10911840" cy="1200329"/>
          </a:xfrm>
          <a:prstGeom prst="rect">
            <a:avLst/>
          </a:prstGeom>
          <a:noFill/>
        </p:spPr>
        <p:txBody>
          <a:bodyPr wrap="square">
            <a:spAutoFit/>
          </a:bodyPr>
          <a:lstStyle/>
          <a:p>
            <a:endParaRPr lang="en-US" b="0" i="0" dirty="0">
              <a:solidFill>
                <a:schemeClr val="tx2"/>
              </a:solidFill>
              <a:effectLst/>
              <a:latin typeface="inter-regular"/>
            </a:endParaRPr>
          </a:p>
          <a:p>
            <a:r>
              <a:rPr lang="en-US" b="0" i="0" dirty="0">
                <a:solidFill>
                  <a:schemeClr val="tx2"/>
                </a:solidFill>
                <a:effectLst/>
                <a:latin typeface="inter-regular"/>
              </a:rPr>
              <a:t>This example creates the table </a:t>
            </a:r>
            <a:r>
              <a:rPr lang="en-US" b="1" i="0" dirty="0" err="1">
                <a:solidFill>
                  <a:schemeClr val="tx2"/>
                </a:solidFill>
                <a:effectLst/>
                <a:latin typeface="inter-bold"/>
              </a:rPr>
              <a:t>Employee_details</a:t>
            </a:r>
            <a:r>
              <a:rPr lang="en-US" b="0" i="0" dirty="0">
                <a:solidFill>
                  <a:schemeClr val="tx2"/>
                </a:solidFill>
                <a:effectLst/>
                <a:latin typeface="inter-regular"/>
              </a:rPr>
              <a:t> with five columns or fields in the SQL database. The fields in the table are </a:t>
            </a:r>
            <a:r>
              <a:rPr lang="en-US" b="1" i="0" dirty="0" err="1">
                <a:solidFill>
                  <a:schemeClr val="tx2"/>
                </a:solidFill>
                <a:effectLst/>
                <a:latin typeface="inter-bold"/>
              </a:rPr>
              <a:t>Emp_Id</a:t>
            </a:r>
            <a:r>
              <a:rPr lang="en-US" b="1" i="0" dirty="0">
                <a:solidFill>
                  <a:schemeClr val="tx2"/>
                </a:solidFill>
                <a:effectLst/>
                <a:latin typeface="inter-bold"/>
              </a:rPr>
              <a:t>, </a:t>
            </a:r>
            <a:r>
              <a:rPr lang="en-US" b="1" i="0" dirty="0" err="1">
                <a:solidFill>
                  <a:schemeClr val="tx2"/>
                </a:solidFill>
                <a:effectLst/>
                <a:latin typeface="inter-bold"/>
              </a:rPr>
              <a:t>First_Name</a:t>
            </a:r>
            <a:r>
              <a:rPr lang="en-US" b="1" i="0" dirty="0">
                <a:solidFill>
                  <a:schemeClr val="tx2"/>
                </a:solidFill>
                <a:effectLst/>
                <a:latin typeface="inter-bold"/>
              </a:rPr>
              <a:t>, </a:t>
            </a:r>
            <a:r>
              <a:rPr lang="en-US" b="1" i="0" dirty="0" err="1">
                <a:solidFill>
                  <a:schemeClr val="tx2"/>
                </a:solidFill>
                <a:effectLst/>
                <a:latin typeface="inter-bold"/>
              </a:rPr>
              <a:t>Last_Name</a:t>
            </a:r>
            <a:r>
              <a:rPr lang="en-US" b="1" i="0" dirty="0">
                <a:solidFill>
                  <a:schemeClr val="tx2"/>
                </a:solidFill>
                <a:effectLst/>
                <a:latin typeface="inter-bold"/>
              </a:rPr>
              <a:t>, Salary,</a:t>
            </a:r>
            <a:r>
              <a:rPr lang="en-US" b="0" i="0" dirty="0">
                <a:solidFill>
                  <a:schemeClr val="tx2"/>
                </a:solidFill>
                <a:effectLst/>
                <a:latin typeface="inter-regular"/>
              </a:rPr>
              <a:t> and </a:t>
            </a:r>
            <a:r>
              <a:rPr lang="en-US" b="1" i="0" dirty="0">
                <a:solidFill>
                  <a:schemeClr val="tx2"/>
                </a:solidFill>
                <a:effectLst/>
                <a:latin typeface="inter-bold"/>
              </a:rPr>
              <a:t>City</a:t>
            </a:r>
            <a:r>
              <a:rPr lang="en-US" b="0" i="0" dirty="0">
                <a:solidFill>
                  <a:schemeClr val="tx2"/>
                </a:solidFill>
                <a:effectLst/>
                <a:latin typeface="inter-regular"/>
              </a:rPr>
              <a:t>. The </a:t>
            </a:r>
            <a:r>
              <a:rPr lang="en-US" b="1" i="0" dirty="0" err="1">
                <a:solidFill>
                  <a:schemeClr val="tx2"/>
                </a:solidFill>
                <a:effectLst/>
                <a:latin typeface="inter-bold"/>
              </a:rPr>
              <a:t>Emp_Id</a:t>
            </a:r>
            <a:r>
              <a:rPr lang="en-US" b="0" i="0" dirty="0">
                <a:solidFill>
                  <a:schemeClr val="tx2"/>
                </a:solidFill>
                <a:effectLst/>
                <a:latin typeface="inter-regular"/>
              </a:rPr>
              <a:t> column in the table acts as a </a:t>
            </a:r>
            <a:r>
              <a:rPr lang="en-US" b="1" i="0" dirty="0">
                <a:solidFill>
                  <a:schemeClr val="tx2"/>
                </a:solidFill>
                <a:effectLst/>
                <a:latin typeface="inter-bold"/>
              </a:rPr>
              <a:t>primary key</a:t>
            </a:r>
            <a:r>
              <a:rPr lang="en-US" b="0" i="0" dirty="0">
                <a:solidFill>
                  <a:schemeClr val="tx2"/>
                </a:solidFill>
                <a:effectLst/>
                <a:latin typeface="inter-regular"/>
              </a:rPr>
              <a:t>, which means that the </a:t>
            </a:r>
            <a:r>
              <a:rPr lang="en-US" b="0" i="0" dirty="0" err="1">
                <a:solidFill>
                  <a:schemeClr val="tx2"/>
                </a:solidFill>
                <a:effectLst/>
                <a:latin typeface="inter-regular"/>
              </a:rPr>
              <a:t>Emp_Id</a:t>
            </a:r>
            <a:r>
              <a:rPr lang="en-US" b="0" i="0" dirty="0">
                <a:solidFill>
                  <a:schemeClr val="tx2"/>
                </a:solidFill>
                <a:effectLst/>
                <a:latin typeface="inter-regular"/>
              </a:rPr>
              <a:t> column cannot contain duplicate values and null values.</a:t>
            </a:r>
            <a:endParaRPr lang="en-IN" dirty="0">
              <a:solidFill>
                <a:schemeClr val="tx2"/>
              </a:solidFill>
            </a:endParaRPr>
          </a:p>
        </p:txBody>
      </p:sp>
    </p:spTree>
    <p:extLst>
      <p:ext uri="{BB962C8B-B14F-4D97-AF65-F5344CB8AC3E}">
        <p14:creationId xmlns:p14="http://schemas.microsoft.com/office/powerpoint/2010/main" val="2133055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D4A2D8E-F565-C756-15A0-8BE0F2435B9D}"/>
              </a:ext>
            </a:extLst>
          </p:cNvPr>
          <p:cNvPicPr>
            <a:picLocks noChangeAspect="1"/>
          </p:cNvPicPr>
          <p:nvPr/>
        </p:nvPicPr>
        <p:blipFill>
          <a:blip r:embed="rId2"/>
          <a:stretch>
            <a:fillRect/>
          </a:stretch>
        </p:blipFill>
        <p:spPr>
          <a:xfrm>
            <a:off x="639607" y="584969"/>
            <a:ext cx="10912786" cy="5688061"/>
          </a:xfrm>
          <a:prstGeom prst="rect">
            <a:avLst/>
          </a:prstGeom>
        </p:spPr>
      </p:pic>
    </p:spTree>
    <p:extLst>
      <p:ext uri="{BB962C8B-B14F-4D97-AF65-F5344CB8AC3E}">
        <p14:creationId xmlns:p14="http://schemas.microsoft.com/office/powerpoint/2010/main" val="20477289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A9C01-2E67-B028-0FB7-B2654AD76F5A}"/>
              </a:ext>
            </a:extLst>
          </p:cNvPr>
          <p:cNvSpPr>
            <a:spLocks noGrp="1"/>
          </p:cNvSpPr>
          <p:nvPr>
            <p:ph type="title"/>
          </p:nvPr>
        </p:nvSpPr>
        <p:spPr>
          <a:xfrm>
            <a:off x="838200" y="365125"/>
            <a:ext cx="10515600" cy="1325563"/>
          </a:xfrm>
        </p:spPr>
        <p:txBody>
          <a:bodyPr>
            <a:normAutofit/>
          </a:bodyPr>
          <a:lstStyle/>
          <a:p>
            <a:r>
              <a:rPr lang="en-US" sz="5400" b="0" i="0" dirty="0">
                <a:solidFill>
                  <a:schemeClr val="tx2"/>
                </a:solidFill>
                <a:effectLst/>
                <a:latin typeface="erdana"/>
              </a:rPr>
              <a:t>DESCRIBE Statement</a:t>
            </a:r>
            <a:endParaRPr lang="en-IN" sz="5400" dirty="0">
              <a:solidFill>
                <a:schemeClr val="tx2"/>
              </a:solidFill>
            </a:endParaRPr>
          </a:p>
        </p:txBody>
      </p:sp>
      <p:sp>
        <p:nvSpPr>
          <p:cNvPr id="3" name="Content Placeholder 2">
            <a:extLst>
              <a:ext uri="{FF2B5EF4-FFF2-40B4-BE49-F238E27FC236}">
                <a16:creationId xmlns:a16="http://schemas.microsoft.com/office/drawing/2014/main" id="{6109250C-3BB3-B3F8-702E-33AF1103F8E2}"/>
              </a:ext>
            </a:extLst>
          </p:cNvPr>
          <p:cNvSpPr>
            <a:spLocks noGrp="1"/>
          </p:cNvSpPr>
          <p:nvPr>
            <p:ph idx="1"/>
          </p:nvPr>
        </p:nvSpPr>
        <p:spPr>
          <a:xfrm>
            <a:off x="838200" y="1929384"/>
            <a:ext cx="10515600" cy="4251960"/>
          </a:xfrm>
        </p:spPr>
        <p:txBody>
          <a:bodyPr>
            <a:normAutofit/>
          </a:bodyPr>
          <a:lstStyle/>
          <a:p>
            <a:pPr marL="0" indent="0">
              <a:buNone/>
            </a:pPr>
            <a:r>
              <a:rPr lang="en-US" sz="2200" b="0" i="0">
                <a:solidFill>
                  <a:schemeClr val="tx2"/>
                </a:solidFill>
                <a:effectLst/>
                <a:latin typeface="inter-regular"/>
              </a:rPr>
              <a:t>This SQL statement tells something about the specified table or view in the query.</a:t>
            </a:r>
          </a:p>
          <a:p>
            <a:r>
              <a:rPr lang="en-US" sz="2200" b="1" i="0">
                <a:solidFill>
                  <a:schemeClr val="tx2"/>
                </a:solidFill>
                <a:effectLst/>
                <a:latin typeface="inter-bold"/>
              </a:rPr>
              <a:t>Syntax of DESCRIBE Statement:</a:t>
            </a:r>
            <a:endParaRPr lang="en-US" sz="2200" b="0" i="0">
              <a:solidFill>
                <a:schemeClr val="tx2"/>
              </a:solidFill>
              <a:effectLst/>
              <a:latin typeface="inter-regular"/>
            </a:endParaRPr>
          </a:p>
          <a:p>
            <a:pPr marL="0" indent="0">
              <a:buNone/>
            </a:pPr>
            <a:r>
              <a:rPr lang="en-US" sz="2200" b="0" i="0">
                <a:solidFill>
                  <a:schemeClr val="tx2"/>
                </a:solidFill>
                <a:effectLst/>
                <a:latin typeface="inter-regular"/>
              </a:rPr>
              <a:t>DESCRIBE table_name | view_name;  </a:t>
            </a:r>
          </a:p>
          <a:p>
            <a:pPr marL="0" indent="0">
              <a:buNone/>
            </a:pPr>
            <a:endParaRPr lang="en-US" sz="2200" b="0" i="0">
              <a:solidFill>
                <a:schemeClr val="tx2"/>
              </a:solidFill>
              <a:effectLst/>
              <a:latin typeface="inter-regular"/>
            </a:endParaRPr>
          </a:p>
          <a:p>
            <a:r>
              <a:rPr lang="en-US" sz="2200" b="1" i="0">
                <a:solidFill>
                  <a:schemeClr val="tx2"/>
                </a:solidFill>
                <a:effectLst/>
                <a:latin typeface="inter-bold"/>
              </a:rPr>
              <a:t>Example of DESCRIBE Statement:</a:t>
            </a:r>
            <a:endParaRPr lang="en-US" sz="2200" b="0" i="0">
              <a:solidFill>
                <a:schemeClr val="tx2"/>
              </a:solidFill>
              <a:effectLst/>
              <a:latin typeface="inter-regular"/>
            </a:endParaRPr>
          </a:p>
          <a:p>
            <a:pPr marL="0" indent="0">
              <a:buNone/>
            </a:pPr>
            <a:r>
              <a:rPr lang="en-US" sz="2200" b="0" i="0">
                <a:solidFill>
                  <a:schemeClr val="tx2"/>
                </a:solidFill>
                <a:effectLst/>
                <a:latin typeface="inter-regular"/>
              </a:rPr>
              <a:t>DESCRIBE Employee_details;  </a:t>
            </a:r>
          </a:p>
          <a:p>
            <a:pPr marL="0" indent="0">
              <a:buNone/>
            </a:pPr>
            <a:endParaRPr lang="en-US" sz="2200" b="0" i="0">
              <a:solidFill>
                <a:schemeClr val="tx2"/>
              </a:solidFill>
              <a:effectLst/>
              <a:latin typeface="inter-regular"/>
            </a:endParaRPr>
          </a:p>
          <a:p>
            <a:pPr marL="0" indent="0">
              <a:buNone/>
            </a:pPr>
            <a:r>
              <a:rPr lang="en-US" sz="2200" b="0" i="0">
                <a:solidFill>
                  <a:schemeClr val="tx2"/>
                </a:solidFill>
                <a:effectLst/>
                <a:latin typeface="inter-regular"/>
              </a:rPr>
              <a:t>This example explains the structure and other details about the </a:t>
            </a:r>
            <a:r>
              <a:rPr lang="en-US" sz="2200" b="1" i="0">
                <a:solidFill>
                  <a:schemeClr val="tx2"/>
                </a:solidFill>
                <a:effectLst/>
                <a:latin typeface="inter-bold"/>
              </a:rPr>
              <a:t>Employee_details</a:t>
            </a:r>
            <a:r>
              <a:rPr lang="en-US" sz="2200" b="0" i="0">
                <a:solidFill>
                  <a:schemeClr val="tx2"/>
                </a:solidFill>
                <a:effectLst/>
                <a:latin typeface="inter-regular"/>
              </a:rPr>
              <a:t> table.</a:t>
            </a:r>
          </a:p>
          <a:p>
            <a:endParaRPr lang="en-IN" sz="2200">
              <a:solidFill>
                <a:schemeClr val="tx2"/>
              </a:solidFill>
            </a:endParaRPr>
          </a:p>
        </p:txBody>
      </p:sp>
    </p:spTree>
    <p:extLst>
      <p:ext uri="{BB962C8B-B14F-4D97-AF65-F5344CB8AC3E}">
        <p14:creationId xmlns:p14="http://schemas.microsoft.com/office/powerpoint/2010/main" val="284930116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CD42C-20E0-5AF1-389D-0CBC5E7943E7}"/>
              </a:ext>
            </a:extLst>
          </p:cNvPr>
          <p:cNvSpPr>
            <a:spLocks noGrp="1"/>
          </p:cNvSpPr>
          <p:nvPr>
            <p:ph type="title"/>
          </p:nvPr>
        </p:nvSpPr>
        <p:spPr>
          <a:xfrm>
            <a:off x="838200" y="365125"/>
            <a:ext cx="10515600" cy="1325563"/>
          </a:xfrm>
        </p:spPr>
        <p:txBody>
          <a:bodyPr>
            <a:normAutofit/>
          </a:bodyPr>
          <a:lstStyle/>
          <a:p>
            <a:r>
              <a:rPr lang="en-IN" sz="5400" b="0" i="0">
                <a:solidFill>
                  <a:schemeClr val="tx2"/>
                </a:solidFill>
                <a:effectLst/>
                <a:latin typeface="erdana"/>
              </a:rPr>
              <a:t>INSERT INTO Statement</a:t>
            </a:r>
            <a:endParaRPr lang="en-IN" sz="5400">
              <a:solidFill>
                <a:schemeClr val="tx2"/>
              </a:solidFill>
            </a:endParaRPr>
          </a:p>
        </p:txBody>
      </p:sp>
      <p:sp>
        <p:nvSpPr>
          <p:cNvPr id="3" name="Content Placeholder 2">
            <a:extLst>
              <a:ext uri="{FF2B5EF4-FFF2-40B4-BE49-F238E27FC236}">
                <a16:creationId xmlns:a16="http://schemas.microsoft.com/office/drawing/2014/main" id="{D72A5AC0-C385-F134-A997-3C5B7968A08A}"/>
              </a:ext>
            </a:extLst>
          </p:cNvPr>
          <p:cNvSpPr>
            <a:spLocks noGrp="1"/>
          </p:cNvSpPr>
          <p:nvPr>
            <p:ph idx="1"/>
          </p:nvPr>
        </p:nvSpPr>
        <p:spPr>
          <a:xfrm>
            <a:off x="838200" y="1929384"/>
            <a:ext cx="10515600" cy="4251960"/>
          </a:xfrm>
        </p:spPr>
        <p:txBody>
          <a:bodyPr>
            <a:normAutofit lnSpcReduction="10000"/>
          </a:bodyPr>
          <a:lstStyle/>
          <a:p>
            <a:r>
              <a:rPr lang="en-US" sz="1700" b="0" i="0">
                <a:solidFill>
                  <a:schemeClr val="tx2"/>
                </a:solidFill>
                <a:effectLst/>
                <a:latin typeface="inter-regular"/>
              </a:rPr>
              <a:t>This SQL statement inserts the data or records in the existing table of the SQL database. This statement can easily insert single and multiple records in a single query statement.</a:t>
            </a:r>
          </a:p>
          <a:p>
            <a:pPr marL="0" indent="0">
              <a:buNone/>
            </a:pPr>
            <a:r>
              <a:rPr lang="en-US" sz="1700" b="1" i="0">
                <a:solidFill>
                  <a:schemeClr val="tx2"/>
                </a:solidFill>
                <a:effectLst/>
                <a:latin typeface="inter-bold"/>
              </a:rPr>
              <a:t>Syntax of insert a single record:</a:t>
            </a:r>
          </a:p>
          <a:p>
            <a:pPr marL="0" indent="0">
              <a:buNone/>
            </a:pPr>
            <a:r>
              <a:rPr lang="en-US" sz="1700" b="1" i="0">
                <a:solidFill>
                  <a:schemeClr val="tx2"/>
                </a:solidFill>
                <a:effectLst/>
                <a:latin typeface="inter-regular"/>
              </a:rPr>
              <a:t>INSERT</a:t>
            </a:r>
            <a:r>
              <a:rPr lang="en-US" sz="1700" b="0" i="0">
                <a:solidFill>
                  <a:schemeClr val="tx2"/>
                </a:solidFill>
                <a:effectLst/>
                <a:latin typeface="inter-regular"/>
              </a:rPr>
              <a:t> </a:t>
            </a:r>
            <a:r>
              <a:rPr lang="en-US" sz="1700" b="1" i="0">
                <a:solidFill>
                  <a:schemeClr val="tx2"/>
                </a:solidFill>
                <a:effectLst/>
                <a:latin typeface="inter-regular"/>
              </a:rPr>
              <a:t>INTO</a:t>
            </a:r>
            <a:r>
              <a:rPr lang="en-US" sz="1700" b="0" i="0">
                <a:solidFill>
                  <a:schemeClr val="tx2"/>
                </a:solidFill>
                <a:effectLst/>
                <a:latin typeface="inter-regular"/>
              </a:rPr>
              <a:t> table_name  </a:t>
            </a:r>
          </a:p>
          <a:p>
            <a:pPr marL="457200" lvl="1" indent="0">
              <a:buNone/>
            </a:pPr>
            <a:r>
              <a:rPr lang="en-US" sz="1700" b="0" i="0">
                <a:solidFill>
                  <a:schemeClr val="tx2"/>
                </a:solidFill>
                <a:effectLst/>
                <a:latin typeface="inter-regular"/>
              </a:rPr>
              <a:t>(   </a:t>
            </a:r>
          </a:p>
          <a:p>
            <a:pPr marL="457200" lvl="1" indent="0">
              <a:buNone/>
            </a:pPr>
            <a:r>
              <a:rPr lang="en-US" sz="1700" b="0" i="0">
                <a:solidFill>
                  <a:schemeClr val="tx2"/>
                </a:solidFill>
                <a:effectLst/>
                <a:latin typeface="inter-regular"/>
              </a:rPr>
              <a:t>column_name1,   </a:t>
            </a:r>
          </a:p>
          <a:p>
            <a:pPr marL="457200" lvl="1" indent="0">
              <a:buNone/>
            </a:pPr>
            <a:r>
              <a:rPr lang="en-US" sz="1700" b="0" i="0">
                <a:solidFill>
                  <a:schemeClr val="tx2"/>
                </a:solidFill>
                <a:effectLst/>
                <a:latin typeface="inter-regular"/>
              </a:rPr>
              <a:t>column_name2, .…,   </a:t>
            </a:r>
          </a:p>
          <a:p>
            <a:pPr marL="457200" lvl="1" indent="0">
              <a:buNone/>
            </a:pPr>
            <a:r>
              <a:rPr lang="en-US" sz="1700" b="0" i="0">
                <a:solidFill>
                  <a:schemeClr val="tx2"/>
                </a:solidFill>
                <a:effectLst/>
                <a:latin typeface="inter-regular"/>
              </a:rPr>
              <a:t>column_nameN  </a:t>
            </a:r>
          </a:p>
          <a:p>
            <a:pPr marL="457200" lvl="1" indent="0">
              <a:buNone/>
            </a:pPr>
            <a:r>
              <a:rPr lang="en-US" sz="1700" b="0" i="0">
                <a:solidFill>
                  <a:schemeClr val="tx2"/>
                </a:solidFill>
                <a:effectLst/>
                <a:latin typeface="inter-regular"/>
              </a:rPr>
              <a:t>)  </a:t>
            </a:r>
          </a:p>
          <a:p>
            <a:pPr marL="457200" lvl="1" indent="0">
              <a:buNone/>
            </a:pPr>
            <a:r>
              <a:rPr lang="en-US" sz="1700" b="1" i="0">
                <a:solidFill>
                  <a:schemeClr val="tx2"/>
                </a:solidFill>
                <a:effectLst/>
                <a:latin typeface="inter-regular"/>
              </a:rPr>
              <a:t>VALUES</a:t>
            </a:r>
            <a:r>
              <a:rPr lang="en-US" sz="1700" b="0" i="0">
                <a:solidFill>
                  <a:schemeClr val="tx2"/>
                </a:solidFill>
                <a:effectLst/>
                <a:latin typeface="inter-regular"/>
              </a:rPr>
              <a:t>   </a:t>
            </a:r>
          </a:p>
          <a:p>
            <a:pPr marL="457200" lvl="1" indent="0">
              <a:buNone/>
            </a:pPr>
            <a:r>
              <a:rPr lang="en-US" sz="1700" b="0" i="0">
                <a:solidFill>
                  <a:schemeClr val="tx2"/>
                </a:solidFill>
                <a:effectLst/>
                <a:latin typeface="inter-regular"/>
              </a:rPr>
              <a:t>(value_1,   </a:t>
            </a:r>
          </a:p>
          <a:p>
            <a:pPr marL="457200" lvl="1" indent="0">
              <a:buNone/>
            </a:pPr>
            <a:r>
              <a:rPr lang="en-US" sz="1700" b="0" i="0">
                <a:solidFill>
                  <a:schemeClr val="tx2"/>
                </a:solidFill>
                <a:effectLst/>
                <a:latin typeface="inter-regular"/>
              </a:rPr>
              <a:t>value_2, ..…,   </a:t>
            </a:r>
          </a:p>
          <a:p>
            <a:pPr marL="457200" lvl="1" indent="0">
              <a:buNone/>
            </a:pPr>
            <a:r>
              <a:rPr lang="en-US" sz="1700" b="0" i="0">
                <a:solidFill>
                  <a:schemeClr val="tx2"/>
                </a:solidFill>
                <a:effectLst/>
                <a:latin typeface="inter-regular"/>
              </a:rPr>
              <a:t>value_N  </a:t>
            </a:r>
          </a:p>
          <a:p>
            <a:pPr marL="457200" lvl="1" indent="0">
              <a:buNone/>
            </a:pPr>
            <a:r>
              <a:rPr lang="en-US" sz="1700" b="0" i="0">
                <a:solidFill>
                  <a:schemeClr val="tx2"/>
                </a:solidFill>
                <a:effectLst/>
                <a:latin typeface="inter-regular"/>
              </a:rPr>
              <a:t>);  </a:t>
            </a:r>
          </a:p>
          <a:p>
            <a:pPr marL="0" indent="0">
              <a:buNone/>
            </a:pPr>
            <a:endParaRPr lang="en-US" sz="1700" b="0" i="0">
              <a:solidFill>
                <a:schemeClr val="tx2"/>
              </a:solidFill>
              <a:effectLst/>
              <a:latin typeface="inter-regular"/>
            </a:endParaRPr>
          </a:p>
          <a:p>
            <a:endParaRPr lang="en-IN" sz="1700">
              <a:solidFill>
                <a:schemeClr val="tx2"/>
              </a:solidFill>
            </a:endParaRPr>
          </a:p>
        </p:txBody>
      </p:sp>
    </p:spTree>
    <p:extLst>
      <p:ext uri="{BB962C8B-B14F-4D97-AF65-F5344CB8AC3E}">
        <p14:creationId xmlns:p14="http://schemas.microsoft.com/office/powerpoint/2010/main" val="16890489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B218D69E-5A1E-9C65-7DB2-45F71436C335}"/>
              </a:ext>
            </a:extLst>
          </p:cNvPr>
          <p:cNvSpPr>
            <a:spLocks noGrp="1"/>
          </p:cNvSpPr>
          <p:nvPr>
            <p:ph idx="1"/>
          </p:nvPr>
        </p:nvSpPr>
        <p:spPr>
          <a:xfrm>
            <a:off x="725214" y="330741"/>
            <a:ext cx="10625539" cy="5846222"/>
          </a:xfrm>
        </p:spPr>
        <p:txBody>
          <a:bodyPr>
            <a:normAutofit fontScale="92500" lnSpcReduction="20000"/>
          </a:bodyPr>
          <a:lstStyle/>
          <a:p>
            <a:pPr marL="0" indent="0">
              <a:buNone/>
            </a:pPr>
            <a:endParaRPr lang="en-US" sz="2200" b="1" i="0" dirty="0">
              <a:solidFill>
                <a:schemeClr val="tx2"/>
              </a:solidFill>
              <a:effectLst/>
              <a:latin typeface="inter-regular"/>
            </a:endParaRPr>
          </a:p>
          <a:p>
            <a:pPr marL="0" indent="0">
              <a:buNone/>
            </a:pPr>
            <a:r>
              <a:rPr lang="en-US" sz="2200" b="1" i="0" dirty="0">
                <a:solidFill>
                  <a:schemeClr val="tx2"/>
                </a:solidFill>
                <a:effectLst/>
                <a:latin typeface="inter-regular"/>
              </a:rPr>
              <a:t>INSERT</a:t>
            </a:r>
            <a:r>
              <a:rPr lang="en-US" sz="2200" b="0" i="0" dirty="0">
                <a:solidFill>
                  <a:schemeClr val="tx2"/>
                </a:solidFill>
                <a:effectLst/>
                <a:latin typeface="inter-regular"/>
              </a:rPr>
              <a:t> </a:t>
            </a:r>
            <a:r>
              <a:rPr lang="en-US" sz="2200" b="1" i="0" dirty="0">
                <a:solidFill>
                  <a:schemeClr val="tx2"/>
                </a:solidFill>
                <a:effectLst/>
                <a:latin typeface="inter-regular"/>
              </a:rPr>
              <a:t>INTO</a:t>
            </a:r>
            <a:r>
              <a:rPr lang="en-US" sz="2200" b="0" i="0" dirty="0">
                <a:solidFill>
                  <a:schemeClr val="tx2"/>
                </a:solidFill>
                <a:effectLst/>
                <a:latin typeface="inter-regular"/>
              </a:rPr>
              <a:t> </a:t>
            </a:r>
            <a:r>
              <a:rPr lang="en-US" sz="2200" b="0" i="0" dirty="0" err="1">
                <a:solidFill>
                  <a:schemeClr val="tx2"/>
                </a:solidFill>
                <a:effectLst/>
                <a:latin typeface="inter-regular"/>
              </a:rPr>
              <a:t>Employee_details</a:t>
            </a:r>
            <a:r>
              <a:rPr lang="en-US" sz="2200" b="0" i="0" dirty="0">
                <a:solidFill>
                  <a:schemeClr val="tx2"/>
                </a:solidFill>
                <a:effectLst/>
                <a:latin typeface="inter-regular"/>
              </a:rPr>
              <a:t>  </a:t>
            </a:r>
          </a:p>
          <a:p>
            <a:pPr marL="0" indent="0">
              <a:buNone/>
            </a:pPr>
            <a:r>
              <a:rPr lang="en-US" sz="2200" b="0" i="0" dirty="0">
                <a:solidFill>
                  <a:schemeClr val="tx2"/>
                </a:solidFill>
                <a:effectLst/>
                <a:latin typeface="inter-regular"/>
              </a:rPr>
              <a:t>(   </a:t>
            </a:r>
          </a:p>
          <a:p>
            <a:pPr marL="0" indent="0">
              <a:buNone/>
            </a:pPr>
            <a:r>
              <a:rPr lang="en-US" sz="2200" b="0" i="0" dirty="0" err="1">
                <a:solidFill>
                  <a:schemeClr val="tx2"/>
                </a:solidFill>
                <a:effectLst/>
                <a:latin typeface="inter-regular"/>
              </a:rPr>
              <a:t>Emp_ID</a:t>
            </a:r>
            <a:r>
              <a:rPr lang="en-US" sz="2200" b="0" i="0" dirty="0">
                <a:solidFill>
                  <a:schemeClr val="tx2"/>
                </a:solidFill>
                <a:effectLst/>
                <a:latin typeface="inter-regular"/>
              </a:rPr>
              <a:t>,   </a:t>
            </a:r>
          </a:p>
          <a:p>
            <a:pPr marL="0" indent="0">
              <a:buNone/>
            </a:pPr>
            <a:r>
              <a:rPr lang="en-US" sz="2200" b="0" i="0" dirty="0" err="1">
                <a:solidFill>
                  <a:schemeClr val="tx2"/>
                </a:solidFill>
                <a:effectLst/>
                <a:latin typeface="inter-regular"/>
              </a:rPr>
              <a:t>First_name</a:t>
            </a:r>
            <a:r>
              <a:rPr lang="en-US" sz="2200" b="0" i="0" dirty="0">
                <a:solidFill>
                  <a:schemeClr val="tx2"/>
                </a:solidFill>
                <a:effectLst/>
                <a:latin typeface="inter-regular"/>
              </a:rPr>
              <a:t>,  </a:t>
            </a:r>
          </a:p>
          <a:p>
            <a:pPr marL="0" indent="0">
              <a:buNone/>
            </a:pPr>
            <a:r>
              <a:rPr lang="en-US" sz="2200" b="0" i="0" dirty="0" err="1">
                <a:solidFill>
                  <a:schemeClr val="tx2"/>
                </a:solidFill>
                <a:effectLst/>
                <a:latin typeface="inter-regular"/>
              </a:rPr>
              <a:t>Last_name</a:t>
            </a:r>
            <a:r>
              <a:rPr lang="en-US" sz="2200" b="0" i="0" dirty="0">
                <a:solidFill>
                  <a:schemeClr val="tx2"/>
                </a:solidFill>
                <a:effectLst/>
                <a:latin typeface="inter-regular"/>
              </a:rPr>
              <a:t>,  </a:t>
            </a:r>
          </a:p>
          <a:p>
            <a:pPr marL="0" indent="0">
              <a:buNone/>
            </a:pPr>
            <a:r>
              <a:rPr lang="en-US" sz="2200" b="0" i="0" dirty="0">
                <a:solidFill>
                  <a:schemeClr val="tx2"/>
                </a:solidFill>
                <a:effectLst/>
                <a:latin typeface="inter-regular"/>
              </a:rPr>
              <a:t>Salary,  </a:t>
            </a:r>
          </a:p>
          <a:p>
            <a:pPr marL="0" indent="0">
              <a:buNone/>
            </a:pPr>
            <a:r>
              <a:rPr lang="en-US" sz="2200" b="0" i="0" dirty="0">
                <a:solidFill>
                  <a:schemeClr val="tx2"/>
                </a:solidFill>
                <a:effectLst/>
                <a:latin typeface="inter-regular"/>
              </a:rPr>
              <a:t>City  </a:t>
            </a:r>
          </a:p>
          <a:p>
            <a:pPr marL="0" indent="0">
              <a:buNone/>
            </a:pPr>
            <a:r>
              <a:rPr lang="en-US" sz="2200" b="0" i="0" dirty="0">
                <a:solidFill>
                  <a:schemeClr val="tx2"/>
                </a:solidFill>
                <a:effectLst/>
                <a:latin typeface="inter-regular"/>
              </a:rPr>
              <a:t>)  </a:t>
            </a:r>
          </a:p>
          <a:p>
            <a:pPr marL="0" indent="0">
              <a:buNone/>
            </a:pPr>
            <a:r>
              <a:rPr lang="en-US" sz="2200" b="1" i="0" dirty="0">
                <a:solidFill>
                  <a:schemeClr val="tx2"/>
                </a:solidFill>
                <a:effectLst/>
                <a:latin typeface="inter-regular"/>
              </a:rPr>
              <a:t>VALUES</a:t>
            </a:r>
            <a:r>
              <a:rPr lang="en-US" sz="2200" b="0" i="0" dirty="0">
                <a:solidFill>
                  <a:schemeClr val="tx2"/>
                </a:solidFill>
                <a:effectLst/>
                <a:latin typeface="inter-regular"/>
              </a:rPr>
              <a:t>   </a:t>
            </a:r>
          </a:p>
          <a:p>
            <a:pPr marL="0" indent="0">
              <a:buNone/>
            </a:pPr>
            <a:r>
              <a:rPr lang="en-US" sz="2200" b="0" i="0" dirty="0">
                <a:solidFill>
                  <a:schemeClr val="tx2"/>
                </a:solidFill>
                <a:effectLst/>
                <a:latin typeface="inter-regular"/>
              </a:rPr>
              <a:t>(101,   </a:t>
            </a:r>
          </a:p>
          <a:p>
            <a:pPr marL="0" indent="0">
              <a:buNone/>
            </a:pPr>
            <a:r>
              <a:rPr lang="en-US" sz="2200" b="0" i="0" dirty="0">
                <a:solidFill>
                  <a:schemeClr val="tx2"/>
                </a:solidFill>
                <a:effectLst/>
                <a:latin typeface="inter-regular"/>
              </a:rPr>
              <a:t>Akhil,  </a:t>
            </a:r>
          </a:p>
          <a:p>
            <a:pPr marL="0" indent="0">
              <a:buNone/>
            </a:pPr>
            <a:r>
              <a:rPr lang="en-US" sz="2200" b="0" i="0" dirty="0">
                <a:solidFill>
                  <a:schemeClr val="tx2"/>
                </a:solidFill>
                <a:effectLst/>
                <a:latin typeface="inter-regular"/>
              </a:rPr>
              <a:t>Sharma,  </a:t>
            </a:r>
          </a:p>
          <a:p>
            <a:pPr marL="0" indent="0">
              <a:buNone/>
            </a:pPr>
            <a:r>
              <a:rPr lang="en-US" sz="2200" b="0" i="0" dirty="0">
                <a:solidFill>
                  <a:schemeClr val="tx2"/>
                </a:solidFill>
                <a:effectLst/>
                <a:latin typeface="inter-regular"/>
              </a:rPr>
              <a:t>40000,  </a:t>
            </a:r>
          </a:p>
          <a:p>
            <a:pPr marL="0" indent="0">
              <a:buNone/>
            </a:pPr>
            <a:r>
              <a:rPr lang="en-US" sz="2200" b="0" i="0" dirty="0">
                <a:solidFill>
                  <a:schemeClr val="tx2"/>
                </a:solidFill>
                <a:effectLst/>
                <a:latin typeface="inter-regular"/>
              </a:rPr>
              <a:t>Bangalore  </a:t>
            </a:r>
          </a:p>
          <a:p>
            <a:pPr marL="0" indent="0">
              <a:buNone/>
            </a:pPr>
            <a:r>
              <a:rPr lang="en-US" sz="2200" b="0" i="0" dirty="0">
                <a:solidFill>
                  <a:schemeClr val="tx2"/>
                </a:solidFill>
                <a:effectLst/>
                <a:latin typeface="inter-regular"/>
              </a:rPr>
              <a:t>);  </a:t>
            </a:r>
          </a:p>
          <a:p>
            <a:endParaRPr lang="en-IN" sz="1500" dirty="0">
              <a:solidFill>
                <a:schemeClr val="tx2"/>
              </a:solidFill>
            </a:endParaRPr>
          </a:p>
        </p:txBody>
      </p:sp>
      <p:sp>
        <p:nvSpPr>
          <p:cNvPr id="5" name="TextBox 4">
            <a:extLst>
              <a:ext uri="{FF2B5EF4-FFF2-40B4-BE49-F238E27FC236}">
                <a16:creationId xmlns:a16="http://schemas.microsoft.com/office/drawing/2014/main" id="{90DF7843-653E-BBD1-80E2-FD9A2C54D023}"/>
              </a:ext>
            </a:extLst>
          </p:cNvPr>
          <p:cNvSpPr txBox="1"/>
          <p:nvPr/>
        </p:nvSpPr>
        <p:spPr>
          <a:xfrm>
            <a:off x="4644339" y="615050"/>
            <a:ext cx="5395615" cy="1200329"/>
          </a:xfrm>
          <a:prstGeom prst="rect">
            <a:avLst/>
          </a:prstGeom>
          <a:noFill/>
        </p:spPr>
        <p:txBody>
          <a:bodyPr wrap="square">
            <a:spAutoFit/>
          </a:bodyPr>
          <a:lstStyle/>
          <a:p>
            <a:r>
              <a:rPr lang="en-US" b="0" i="0" dirty="0">
                <a:solidFill>
                  <a:schemeClr val="tx2"/>
                </a:solidFill>
                <a:effectLst/>
                <a:latin typeface="inter-regular"/>
              </a:rPr>
              <a:t>This example inserts </a:t>
            </a:r>
            <a:r>
              <a:rPr lang="en-US" b="1" i="0" dirty="0">
                <a:solidFill>
                  <a:schemeClr val="tx2"/>
                </a:solidFill>
                <a:effectLst/>
                <a:latin typeface="inter-bold"/>
              </a:rPr>
              <a:t>101</a:t>
            </a:r>
            <a:r>
              <a:rPr lang="en-US" b="0" i="0" dirty="0">
                <a:solidFill>
                  <a:schemeClr val="tx2"/>
                </a:solidFill>
                <a:effectLst/>
                <a:latin typeface="inter-regular"/>
              </a:rPr>
              <a:t> in the first column, </a:t>
            </a:r>
            <a:r>
              <a:rPr lang="en-US" b="1" i="0" dirty="0">
                <a:solidFill>
                  <a:schemeClr val="tx2"/>
                </a:solidFill>
                <a:effectLst/>
                <a:latin typeface="inter-bold"/>
              </a:rPr>
              <a:t>Akhil</a:t>
            </a:r>
            <a:r>
              <a:rPr lang="en-US" b="0" i="0" dirty="0">
                <a:solidFill>
                  <a:schemeClr val="tx2"/>
                </a:solidFill>
                <a:effectLst/>
                <a:latin typeface="inter-regular"/>
              </a:rPr>
              <a:t> in the second column, </a:t>
            </a:r>
            <a:r>
              <a:rPr lang="en-US" b="1" i="0" dirty="0">
                <a:solidFill>
                  <a:schemeClr val="tx2"/>
                </a:solidFill>
                <a:effectLst/>
                <a:latin typeface="inter-bold"/>
              </a:rPr>
              <a:t>Sharma</a:t>
            </a:r>
            <a:r>
              <a:rPr lang="en-US" b="0" i="0" dirty="0">
                <a:solidFill>
                  <a:schemeClr val="tx2"/>
                </a:solidFill>
                <a:effectLst/>
                <a:latin typeface="inter-regular"/>
              </a:rPr>
              <a:t> in the third column, </a:t>
            </a:r>
            <a:r>
              <a:rPr lang="en-US" b="1" i="0" dirty="0">
                <a:solidFill>
                  <a:schemeClr val="tx2"/>
                </a:solidFill>
                <a:effectLst/>
                <a:latin typeface="inter-bold"/>
              </a:rPr>
              <a:t>40000</a:t>
            </a:r>
            <a:r>
              <a:rPr lang="en-US" b="0" i="0" dirty="0">
                <a:solidFill>
                  <a:schemeClr val="tx2"/>
                </a:solidFill>
                <a:effectLst/>
                <a:latin typeface="inter-regular"/>
              </a:rPr>
              <a:t> in the fourth column, and </a:t>
            </a:r>
            <a:r>
              <a:rPr lang="en-US" b="1" i="0" dirty="0">
                <a:solidFill>
                  <a:schemeClr val="tx2"/>
                </a:solidFill>
                <a:effectLst/>
                <a:latin typeface="inter-bold"/>
              </a:rPr>
              <a:t>Bangalore</a:t>
            </a:r>
            <a:r>
              <a:rPr lang="en-US" b="0" i="0" dirty="0">
                <a:solidFill>
                  <a:schemeClr val="tx2"/>
                </a:solidFill>
                <a:effectLst/>
                <a:latin typeface="inter-regular"/>
              </a:rPr>
              <a:t> in the last column of the table </a:t>
            </a:r>
            <a:r>
              <a:rPr lang="en-US" b="1" i="0" dirty="0" err="1">
                <a:solidFill>
                  <a:schemeClr val="tx2"/>
                </a:solidFill>
                <a:effectLst/>
                <a:latin typeface="inter-bold"/>
              </a:rPr>
              <a:t>Employee_details</a:t>
            </a:r>
            <a:r>
              <a:rPr lang="en-US" b="0" i="0" dirty="0">
                <a:solidFill>
                  <a:schemeClr val="tx2"/>
                </a:solidFill>
                <a:effectLst/>
                <a:latin typeface="inter-regular"/>
              </a:rPr>
              <a:t>.</a:t>
            </a:r>
            <a:endParaRPr lang="en-IN" dirty="0">
              <a:solidFill>
                <a:schemeClr val="tx2"/>
              </a:solidFill>
            </a:endParaRPr>
          </a:p>
        </p:txBody>
      </p:sp>
    </p:spTree>
    <p:extLst>
      <p:ext uri="{BB962C8B-B14F-4D97-AF65-F5344CB8AC3E}">
        <p14:creationId xmlns:p14="http://schemas.microsoft.com/office/powerpoint/2010/main" val="24602633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1CC82-EB3F-8372-7678-499B41FF81BD}"/>
              </a:ext>
            </a:extLst>
          </p:cNvPr>
          <p:cNvSpPr>
            <a:spLocks noGrp="1"/>
          </p:cNvSpPr>
          <p:nvPr>
            <p:ph type="title"/>
          </p:nvPr>
        </p:nvSpPr>
        <p:spPr>
          <a:xfrm>
            <a:off x="841248" y="548640"/>
            <a:ext cx="10620284" cy="1658532"/>
          </a:xfrm>
        </p:spPr>
        <p:txBody>
          <a:bodyPr>
            <a:normAutofit/>
          </a:bodyPr>
          <a:lstStyle/>
          <a:p>
            <a:r>
              <a:rPr lang="en-US" dirty="0">
                <a:solidFill>
                  <a:schemeClr val="tx2"/>
                </a:solidFill>
                <a:latin typeface="erdana"/>
              </a:rPr>
              <a:t>Syntax of inserting a multiple records in a single query</a:t>
            </a:r>
            <a:endParaRPr lang="en-IN" dirty="0">
              <a:solidFill>
                <a:schemeClr val="tx2"/>
              </a:solidFill>
              <a:latin typeface="erdana"/>
            </a:endParaRPr>
          </a:p>
        </p:txBody>
      </p:sp>
      <p:sp>
        <p:nvSpPr>
          <p:cNvPr id="3" name="Content Placeholder 2">
            <a:extLst>
              <a:ext uri="{FF2B5EF4-FFF2-40B4-BE49-F238E27FC236}">
                <a16:creationId xmlns:a16="http://schemas.microsoft.com/office/drawing/2014/main" id="{114C5034-A2CD-79B2-484E-EF34F7AF07E9}"/>
              </a:ext>
            </a:extLst>
          </p:cNvPr>
          <p:cNvSpPr>
            <a:spLocks noGrp="1"/>
          </p:cNvSpPr>
          <p:nvPr>
            <p:ph idx="1"/>
          </p:nvPr>
        </p:nvSpPr>
        <p:spPr>
          <a:xfrm>
            <a:off x="422148" y="2207172"/>
            <a:ext cx="10928606" cy="4124801"/>
          </a:xfrm>
        </p:spPr>
        <p:txBody>
          <a:bodyPr anchor="ctr">
            <a:normAutofit/>
          </a:bodyPr>
          <a:lstStyle/>
          <a:p>
            <a:pPr marL="457200" lvl="1" indent="0">
              <a:buNone/>
            </a:pPr>
            <a:r>
              <a:rPr lang="en-US" sz="2200" b="1" i="0" dirty="0">
                <a:solidFill>
                  <a:schemeClr val="tx2"/>
                </a:solidFill>
                <a:effectLst/>
                <a:latin typeface="inter-regular"/>
              </a:rPr>
              <a:t>INSERT</a:t>
            </a:r>
            <a:r>
              <a:rPr lang="en-US" sz="2200" b="0" i="0" dirty="0">
                <a:solidFill>
                  <a:schemeClr val="tx2"/>
                </a:solidFill>
                <a:effectLst/>
                <a:latin typeface="inter-regular"/>
              </a:rPr>
              <a:t> </a:t>
            </a:r>
            <a:r>
              <a:rPr lang="en-US" sz="2200" b="1" i="0" dirty="0">
                <a:solidFill>
                  <a:schemeClr val="tx2"/>
                </a:solidFill>
                <a:effectLst/>
                <a:latin typeface="inter-regular"/>
              </a:rPr>
              <a:t>INTO</a:t>
            </a:r>
            <a:r>
              <a:rPr lang="en-US" sz="2200" b="0" i="0" dirty="0">
                <a:solidFill>
                  <a:schemeClr val="tx2"/>
                </a:solidFill>
                <a:effectLst/>
                <a:latin typeface="inter-regular"/>
              </a:rPr>
              <a:t> </a:t>
            </a:r>
            <a:r>
              <a:rPr lang="en-US" sz="2200" b="0" i="0" dirty="0" err="1">
                <a:solidFill>
                  <a:schemeClr val="tx2"/>
                </a:solidFill>
                <a:effectLst/>
                <a:latin typeface="inter-regular"/>
              </a:rPr>
              <a:t>table_name</a:t>
            </a:r>
            <a:r>
              <a:rPr lang="en-US" sz="2200" b="0" i="0" dirty="0">
                <a:solidFill>
                  <a:schemeClr val="tx2"/>
                </a:solidFill>
                <a:effectLst/>
                <a:latin typeface="inter-regular"/>
              </a:rPr>
              <a:t>  </a:t>
            </a:r>
          </a:p>
          <a:p>
            <a:pPr marL="457200" lvl="1" indent="0">
              <a:buNone/>
            </a:pPr>
            <a:r>
              <a:rPr lang="en-US" sz="2200" b="0" i="0" dirty="0">
                <a:solidFill>
                  <a:schemeClr val="tx2"/>
                </a:solidFill>
                <a:effectLst/>
                <a:latin typeface="inter-regular"/>
              </a:rPr>
              <a:t>( column_name1, column_name2, .…, </a:t>
            </a:r>
            <a:r>
              <a:rPr lang="en-US" sz="2200" b="0" i="0" dirty="0" err="1">
                <a:solidFill>
                  <a:schemeClr val="tx2"/>
                </a:solidFill>
                <a:effectLst/>
                <a:latin typeface="inter-regular"/>
              </a:rPr>
              <a:t>column_nameN</a:t>
            </a:r>
            <a:r>
              <a:rPr lang="en-US" sz="2200" b="0" i="0" dirty="0">
                <a:solidFill>
                  <a:schemeClr val="tx2"/>
                </a:solidFill>
                <a:effectLst/>
                <a:latin typeface="inter-regular"/>
              </a:rPr>
              <a:t>)  </a:t>
            </a:r>
          </a:p>
          <a:p>
            <a:pPr marL="457200" lvl="1" indent="0">
              <a:buNone/>
            </a:pPr>
            <a:r>
              <a:rPr lang="en-US" sz="2200" b="1" i="0" dirty="0">
                <a:solidFill>
                  <a:schemeClr val="tx2"/>
                </a:solidFill>
                <a:effectLst/>
                <a:latin typeface="inter-regular"/>
              </a:rPr>
              <a:t>VALUES</a:t>
            </a:r>
            <a:r>
              <a:rPr lang="en-US" sz="2200" b="0" i="0" dirty="0">
                <a:solidFill>
                  <a:schemeClr val="tx2"/>
                </a:solidFill>
                <a:effectLst/>
                <a:latin typeface="inter-regular"/>
              </a:rPr>
              <a:t> (value_1, value_2, ..…, </a:t>
            </a:r>
            <a:r>
              <a:rPr lang="en-US" sz="2200" b="0" i="0" dirty="0" err="1">
                <a:solidFill>
                  <a:schemeClr val="tx2"/>
                </a:solidFill>
                <a:effectLst/>
                <a:latin typeface="inter-regular"/>
              </a:rPr>
              <a:t>value_N</a:t>
            </a:r>
            <a:r>
              <a:rPr lang="en-US" sz="2200" b="0" i="0" dirty="0">
                <a:solidFill>
                  <a:schemeClr val="tx2"/>
                </a:solidFill>
                <a:effectLst/>
                <a:latin typeface="inter-regular"/>
              </a:rPr>
              <a:t>), (value_1, value_2, ..…, </a:t>
            </a:r>
            <a:r>
              <a:rPr lang="en-US" sz="2200" b="0" i="0" dirty="0" err="1">
                <a:solidFill>
                  <a:schemeClr val="tx2"/>
                </a:solidFill>
                <a:effectLst/>
                <a:latin typeface="inter-regular"/>
              </a:rPr>
              <a:t>value_N</a:t>
            </a:r>
            <a:r>
              <a:rPr lang="en-US" sz="2200" b="0" i="0" dirty="0">
                <a:solidFill>
                  <a:schemeClr val="tx2"/>
                </a:solidFill>
                <a:effectLst/>
                <a:latin typeface="inter-regular"/>
              </a:rPr>
              <a:t>),….;  </a:t>
            </a:r>
          </a:p>
          <a:p>
            <a:pPr marL="0" indent="0">
              <a:buNone/>
            </a:pPr>
            <a:r>
              <a:rPr lang="en-US" sz="2200" b="1" i="0" dirty="0">
                <a:solidFill>
                  <a:schemeClr val="tx2"/>
                </a:solidFill>
                <a:effectLst/>
                <a:latin typeface="inter-bold"/>
              </a:rPr>
              <a:t>Example of inserting multiple records in a single query:</a:t>
            </a:r>
            <a:endParaRPr lang="en-US" sz="2200" b="0" i="0" dirty="0">
              <a:solidFill>
                <a:schemeClr val="tx2"/>
              </a:solidFill>
              <a:effectLst/>
              <a:latin typeface="inter-regular"/>
            </a:endParaRPr>
          </a:p>
          <a:p>
            <a:pPr marL="457200" lvl="1" indent="0">
              <a:buNone/>
            </a:pPr>
            <a:r>
              <a:rPr lang="en-US" sz="2200" b="1" i="0" dirty="0">
                <a:solidFill>
                  <a:schemeClr val="tx2"/>
                </a:solidFill>
                <a:effectLst/>
                <a:latin typeface="inter-regular"/>
              </a:rPr>
              <a:t>INSERT</a:t>
            </a:r>
            <a:r>
              <a:rPr lang="en-US" sz="2200" b="0" i="0" dirty="0">
                <a:solidFill>
                  <a:schemeClr val="tx2"/>
                </a:solidFill>
                <a:effectLst/>
                <a:latin typeface="inter-regular"/>
              </a:rPr>
              <a:t> </a:t>
            </a:r>
            <a:r>
              <a:rPr lang="en-US" sz="2200" b="1" i="0" dirty="0">
                <a:solidFill>
                  <a:schemeClr val="tx2"/>
                </a:solidFill>
                <a:effectLst/>
                <a:latin typeface="inter-regular"/>
              </a:rPr>
              <a:t>INTO</a:t>
            </a:r>
            <a:r>
              <a:rPr lang="en-US" sz="2200" b="0" i="0" dirty="0">
                <a:solidFill>
                  <a:schemeClr val="tx2"/>
                </a:solidFill>
                <a:effectLst/>
                <a:latin typeface="inter-regular"/>
              </a:rPr>
              <a:t> </a:t>
            </a:r>
            <a:r>
              <a:rPr lang="en-US" sz="2200" b="0" i="0" dirty="0" err="1">
                <a:solidFill>
                  <a:schemeClr val="tx2"/>
                </a:solidFill>
                <a:effectLst/>
                <a:latin typeface="inter-regular"/>
              </a:rPr>
              <a:t>Employee_details</a:t>
            </a:r>
            <a:r>
              <a:rPr lang="en-US" sz="2200" b="0" i="0" dirty="0">
                <a:solidFill>
                  <a:schemeClr val="tx2"/>
                </a:solidFill>
                <a:effectLst/>
                <a:latin typeface="inter-regular"/>
              </a:rPr>
              <a:t>  </a:t>
            </a:r>
          </a:p>
          <a:p>
            <a:pPr marL="457200" lvl="1" indent="0">
              <a:buNone/>
            </a:pPr>
            <a:r>
              <a:rPr lang="en-US" sz="2200" b="0" i="0" dirty="0">
                <a:solidFill>
                  <a:schemeClr val="tx2"/>
                </a:solidFill>
                <a:effectLst/>
                <a:latin typeface="inter-regular"/>
              </a:rPr>
              <a:t>( </a:t>
            </a:r>
            <a:r>
              <a:rPr lang="en-US" sz="2200" b="0" i="0" dirty="0" err="1">
                <a:solidFill>
                  <a:schemeClr val="tx2"/>
                </a:solidFill>
                <a:effectLst/>
                <a:latin typeface="inter-regular"/>
              </a:rPr>
              <a:t>Emp_ID</a:t>
            </a:r>
            <a:r>
              <a:rPr lang="en-US" sz="2200" b="0" i="0" dirty="0">
                <a:solidFill>
                  <a:schemeClr val="tx2"/>
                </a:solidFill>
                <a:effectLst/>
                <a:latin typeface="inter-regular"/>
              </a:rPr>
              <a:t>, </a:t>
            </a:r>
            <a:r>
              <a:rPr lang="en-US" sz="2200" b="0" i="0" dirty="0" err="1">
                <a:solidFill>
                  <a:schemeClr val="tx2"/>
                </a:solidFill>
                <a:effectLst/>
                <a:latin typeface="inter-regular"/>
              </a:rPr>
              <a:t>First_name</a:t>
            </a:r>
            <a:r>
              <a:rPr lang="en-US" sz="2200" b="0" i="0" dirty="0">
                <a:solidFill>
                  <a:schemeClr val="tx2"/>
                </a:solidFill>
                <a:effectLst/>
                <a:latin typeface="inter-regular"/>
              </a:rPr>
              <a:t>, </a:t>
            </a:r>
            <a:r>
              <a:rPr lang="en-US" sz="2200" b="0" i="0" dirty="0" err="1">
                <a:solidFill>
                  <a:schemeClr val="tx2"/>
                </a:solidFill>
                <a:effectLst/>
                <a:latin typeface="inter-regular"/>
              </a:rPr>
              <a:t>Last_name</a:t>
            </a:r>
            <a:r>
              <a:rPr lang="en-US" sz="2200" b="0" i="0" dirty="0">
                <a:solidFill>
                  <a:schemeClr val="tx2"/>
                </a:solidFill>
                <a:effectLst/>
                <a:latin typeface="inter-regular"/>
              </a:rPr>
              <a:t>, Salary, City )  </a:t>
            </a:r>
          </a:p>
          <a:p>
            <a:pPr marL="457200" lvl="1" indent="0">
              <a:buNone/>
            </a:pPr>
            <a:r>
              <a:rPr lang="en-US" sz="2200" b="1" i="0" dirty="0">
                <a:solidFill>
                  <a:schemeClr val="tx2"/>
                </a:solidFill>
                <a:effectLst/>
                <a:latin typeface="inter-regular"/>
              </a:rPr>
              <a:t>VALUES</a:t>
            </a:r>
            <a:r>
              <a:rPr lang="en-US" sz="2200" b="0" i="0" dirty="0">
                <a:solidFill>
                  <a:schemeClr val="tx2"/>
                </a:solidFill>
                <a:effectLst/>
                <a:latin typeface="inter-regular"/>
              </a:rPr>
              <a:t> (101, Amit, Gupta, 50000, Mumbai), (101,  John, Aggarwal, 45000, Calcutta), (101, Sidhu, Arora, 55000, Mumbai);  </a:t>
            </a:r>
          </a:p>
          <a:p>
            <a:pPr marL="0" indent="0">
              <a:buNone/>
            </a:pPr>
            <a:r>
              <a:rPr lang="en-US" sz="2200" b="0" i="0" dirty="0">
                <a:solidFill>
                  <a:schemeClr val="tx2"/>
                </a:solidFill>
                <a:effectLst/>
                <a:latin typeface="inter-regular"/>
              </a:rPr>
              <a:t>This example inserts the records of three employees in the </a:t>
            </a:r>
            <a:r>
              <a:rPr lang="en-US" sz="2200" b="1" i="0" dirty="0" err="1">
                <a:solidFill>
                  <a:schemeClr val="tx2"/>
                </a:solidFill>
                <a:effectLst/>
                <a:latin typeface="inter-bold"/>
              </a:rPr>
              <a:t>Employee_details</a:t>
            </a:r>
            <a:r>
              <a:rPr lang="en-US" sz="2200" b="0" i="0" dirty="0">
                <a:solidFill>
                  <a:schemeClr val="tx2"/>
                </a:solidFill>
                <a:effectLst/>
                <a:latin typeface="inter-regular"/>
              </a:rPr>
              <a:t> table in the single query statement.</a:t>
            </a:r>
          </a:p>
          <a:p>
            <a:endParaRPr lang="en-IN" sz="2200" dirty="0">
              <a:solidFill>
                <a:schemeClr val="tx2"/>
              </a:solidFill>
            </a:endParaRPr>
          </a:p>
        </p:txBody>
      </p:sp>
    </p:spTree>
    <p:extLst>
      <p:ext uri="{BB962C8B-B14F-4D97-AF65-F5344CB8AC3E}">
        <p14:creationId xmlns:p14="http://schemas.microsoft.com/office/powerpoint/2010/main" val="56298597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86C15-A90B-A62B-F086-0BA330E11E36}"/>
              </a:ext>
            </a:extLst>
          </p:cNvPr>
          <p:cNvSpPr>
            <a:spLocks noGrp="1"/>
          </p:cNvSpPr>
          <p:nvPr>
            <p:ph type="title"/>
          </p:nvPr>
        </p:nvSpPr>
        <p:spPr>
          <a:xfrm>
            <a:off x="838200" y="365125"/>
            <a:ext cx="10515600" cy="1325563"/>
          </a:xfrm>
        </p:spPr>
        <p:txBody>
          <a:bodyPr>
            <a:normAutofit/>
          </a:bodyPr>
          <a:lstStyle/>
          <a:p>
            <a:r>
              <a:rPr lang="en-IN" sz="5400" b="0" i="0" dirty="0">
                <a:solidFill>
                  <a:schemeClr val="tx2"/>
                </a:solidFill>
                <a:effectLst/>
                <a:latin typeface="erdana"/>
              </a:rPr>
              <a:t>DELETE Statement</a:t>
            </a:r>
            <a:endParaRPr lang="en-IN" sz="5400" dirty="0">
              <a:solidFill>
                <a:schemeClr val="tx2"/>
              </a:solidFill>
            </a:endParaRPr>
          </a:p>
        </p:txBody>
      </p:sp>
      <p:sp>
        <p:nvSpPr>
          <p:cNvPr id="3" name="Content Placeholder 2">
            <a:extLst>
              <a:ext uri="{FF2B5EF4-FFF2-40B4-BE49-F238E27FC236}">
                <a16:creationId xmlns:a16="http://schemas.microsoft.com/office/drawing/2014/main" id="{D1421C91-F196-A966-FA67-1AF6E193CD7A}"/>
              </a:ext>
            </a:extLst>
          </p:cNvPr>
          <p:cNvSpPr>
            <a:spLocks noGrp="1"/>
          </p:cNvSpPr>
          <p:nvPr>
            <p:ph idx="1"/>
          </p:nvPr>
        </p:nvSpPr>
        <p:spPr>
          <a:xfrm>
            <a:off x="838200" y="1929384"/>
            <a:ext cx="10515600" cy="4251960"/>
          </a:xfrm>
        </p:spPr>
        <p:txBody>
          <a:bodyPr>
            <a:normAutofit/>
          </a:bodyPr>
          <a:lstStyle/>
          <a:p>
            <a:r>
              <a:rPr lang="en-US" sz="2200" b="0" i="0">
                <a:solidFill>
                  <a:schemeClr val="tx2"/>
                </a:solidFill>
                <a:effectLst/>
                <a:latin typeface="inter-regular"/>
              </a:rPr>
              <a:t>This SQL statement deletes the stored data from the SQL database.</a:t>
            </a:r>
          </a:p>
          <a:p>
            <a:pPr marL="0" indent="0">
              <a:buNone/>
            </a:pPr>
            <a:r>
              <a:rPr lang="en-US" sz="2200" b="1" i="0">
                <a:solidFill>
                  <a:schemeClr val="tx2"/>
                </a:solidFill>
                <a:effectLst/>
                <a:latin typeface="inter-bold"/>
              </a:rPr>
              <a:t>Syntax of DELETE Statement:</a:t>
            </a:r>
            <a:endParaRPr lang="en-US" sz="2200" b="0" i="0">
              <a:solidFill>
                <a:schemeClr val="tx2"/>
              </a:solidFill>
              <a:effectLst/>
              <a:latin typeface="inter-regular"/>
            </a:endParaRPr>
          </a:p>
          <a:p>
            <a:pPr marL="457200" lvl="1" indent="0">
              <a:buNone/>
            </a:pPr>
            <a:r>
              <a:rPr lang="en-US" sz="2200" b="1" i="0">
                <a:solidFill>
                  <a:schemeClr val="tx2"/>
                </a:solidFill>
                <a:effectLst/>
                <a:latin typeface="inter-regular"/>
              </a:rPr>
              <a:t>DELETE</a:t>
            </a:r>
            <a:r>
              <a:rPr lang="en-US" sz="2200" b="0" i="0">
                <a:solidFill>
                  <a:schemeClr val="tx2"/>
                </a:solidFill>
                <a:effectLst/>
                <a:latin typeface="inter-regular"/>
              </a:rPr>
              <a:t> </a:t>
            </a:r>
            <a:r>
              <a:rPr lang="en-US" sz="2200" b="1" i="0">
                <a:solidFill>
                  <a:schemeClr val="tx2"/>
                </a:solidFill>
                <a:effectLst/>
                <a:latin typeface="inter-regular"/>
              </a:rPr>
              <a:t>FROM</a:t>
            </a:r>
            <a:r>
              <a:rPr lang="en-US" sz="2200" b="0" i="0">
                <a:solidFill>
                  <a:schemeClr val="tx2"/>
                </a:solidFill>
                <a:effectLst/>
                <a:latin typeface="inter-regular"/>
              </a:rPr>
              <a:t> table_name  </a:t>
            </a:r>
          </a:p>
          <a:p>
            <a:pPr marL="457200" lvl="1" indent="0">
              <a:buNone/>
            </a:pPr>
            <a:r>
              <a:rPr lang="en-US" sz="2200">
                <a:solidFill>
                  <a:schemeClr val="tx2"/>
                </a:solidFill>
                <a:latin typeface="inter-regular"/>
              </a:rPr>
              <a:t> </a:t>
            </a:r>
            <a:r>
              <a:rPr lang="en-US" sz="2200" b="0" i="0">
                <a:solidFill>
                  <a:schemeClr val="tx2"/>
                </a:solidFill>
                <a:effectLst/>
                <a:latin typeface="inter-regular"/>
              </a:rPr>
              <a:t>[ </a:t>
            </a:r>
            <a:r>
              <a:rPr lang="en-US" sz="2200" b="1" i="0">
                <a:solidFill>
                  <a:schemeClr val="tx2"/>
                </a:solidFill>
                <a:effectLst/>
                <a:latin typeface="inter-regular"/>
              </a:rPr>
              <a:t>WHERE</a:t>
            </a:r>
            <a:r>
              <a:rPr lang="en-US" sz="2200" b="0" i="0">
                <a:solidFill>
                  <a:schemeClr val="tx2"/>
                </a:solidFill>
                <a:effectLst/>
                <a:latin typeface="inter-regular"/>
              </a:rPr>
              <a:t> CONDITION ];  </a:t>
            </a:r>
          </a:p>
          <a:p>
            <a:pPr marL="0" indent="0">
              <a:buNone/>
            </a:pPr>
            <a:r>
              <a:rPr lang="en-US" sz="2200" b="1" i="0">
                <a:solidFill>
                  <a:schemeClr val="tx2"/>
                </a:solidFill>
                <a:effectLst/>
                <a:latin typeface="inter-bold"/>
              </a:rPr>
              <a:t>Example of DELETE Statement:</a:t>
            </a:r>
            <a:endParaRPr lang="en-US" sz="2200" b="0" i="0">
              <a:solidFill>
                <a:schemeClr val="tx2"/>
              </a:solidFill>
              <a:effectLst/>
              <a:latin typeface="inter-regular"/>
            </a:endParaRPr>
          </a:p>
          <a:p>
            <a:pPr marL="457200" lvl="1" indent="0">
              <a:buNone/>
            </a:pPr>
            <a:r>
              <a:rPr lang="en-US" sz="2200" b="1" i="0">
                <a:solidFill>
                  <a:schemeClr val="tx2"/>
                </a:solidFill>
                <a:effectLst/>
                <a:latin typeface="inter-regular"/>
              </a:rPr>
              <a:t>DELETE</a:t>
            </a:r>
            <a:r>
              <a:rPr lang="en-US" sz="2200" b="0" i="0">
                <a:solidFill>
                  <a:schemeClr val="tx2"/>
                </a:solidFill>
                <a:effectLst/>
                <a:latin typeface="inter-regular"/>
              </a:rPr>
              <a:t> </a:t>
            </a:r>
            <a:r>
              <a:rPr lang="en-US" sz="2200" b="1" i="0">
                <a:solidFill>
                  <a:schemeClr val="tx2"/>
                </a:solidFill>
                <a:effectLst/>
                <a:latin typeface="inter-regular"/>
              </a:rPr>
              <a:t>FROM</a:t>
            </a:r>
            <a:r>
              <a:rPr lang="en-US" sz="2200" b="0" i="0">
                <a:solidFill>
                  <a:schemeClr val="tx2"/>
                </a:solidFill>
                <a:effectLst/>
                <a:latin typeface="inter-regular"/>
              </a:rPr>
              <a:t> Employee_details  </a:t>
            </a:r>
          </a:p>
          <a:p>
            <a:pPr marL="457200" lvl="1" indent="0">
              <a:buNone/>
            </a:pPr>
            <a:r>
              <a:rPr lang="en-US" sz="2200" b="1">
                <a:solidFill>
                  <a:schemeClr val="tx2"/>
                </a:solidFill>
                <a:latin typeface="inter-regular"/>
              </a:rPr>
              <a:t> </a:t>
            </a:r>
            <a:r>
              <a:rPr lang="en-US" sz="2200" b="1" i="0">
                <a:solidFill>
                  <a:schemeClr val="tx2"/>
                </a:solidFill>
                <a:effectLst/>
                <a:latin typeface="inter-regular"/>
              </a:rPr>
              <a:t>WHERE</a:t>
            </a:r>
            <a:r>
              <a:rPr lang="en-US" sz="2200" b="0" i="0">
                <a:solidFill>
                  <a:schemeClr val="tx2"/>
                </a:solidFill>
                <a:effectLst/>
                <a:latin typeface="inter-regular"/>
              </a:rPr>
              <a:t> First_Name = 'Sumit';  </a:t>
            </a:r>
          </a:p>
          <a:p>
            <a:r>
              <a:rPr lang="en-US" sz="2200" b="0" i="0">
                <a:solidFill>
                  <a:schemeClr val="tx2"/>
                </a:solidFill>
                <a:effectLst/>
                <a:latin typeface="inter-regular"/>
              </a:rPr>
              <a:t>This example deletes the record of those employees from the </a:t>
            </a:r>
            <a:r>
              <a:rPr lang="en-US" sz="2200" b="1" i="0">
                <a:solidFill>
                  <a:schemeClr val="tx2"/>
                </a:solidFill>
                <a:effectLst/>
                <a:latin typeface="inter-bold"/>
              </a:rPr>
              <a:t>Employee_details</a:t>
            </a:r>
            <a:r>
              <a:rPr lang="en-US" sz="2200" b="0" i="0">
                <a:solidFill>
                  <a:schemeClr val="tx2"/>
                </a:solidFill>
                <a:effectLst/>
                <a:latin typeface="inter-regular"/>
              </a:rPr>
              <a:t> table whose </a:t>
            </a:r>
            <a:r>
              <a:rPr lang="en-US" sz="2200" b="1" i="0">
                <a:solidFill>
                  <a:schemeClr val="tx2"/>
                </a:solidFill>
                <a:effectLst/>
                <a:latin typeface="inter-bold"/>
              </a:rPr>
              <a:t>First_Name</a:t>
            </a:r>
            <a:r>
              <a:rPr lang="en-US" sz="2200" b="0" i="0">
                <a:solidFill>
                  <a:schemeClr val="tx2"/>
                </a:solidFill>
                <a:effectLst/>
                <a:latin typeface="inter-regular"/>
              </a:rPr>
              <a:t> is </a:t>
            </a:r>
            <a:r>
              <a:rPr lang="en-US" sz="2200" b="1" i="0">
                <a:solidFill>
                  <a:schemeClr val="tx2"/>
                </a:solidFill>
                <a:effectLst/>
                <a:latin typeface="inter-bold"/>
              </a:rPr>
              <a:t>Sumit</a:t>
            </a:r>
            <a:r>
              <a:rPr lang="en-US" sz="2200" b="0" i="0">
                <a:solidFill>
                  <a:schemeClr val="tx2"/>
                </a:solidFill>
                <a:effectLst/>
                <a:latin typeface="inter-regular"/>
              </a:rPr>
              <a:t> in the table.</a:t>
            </a:r>
          </a:p>
          <a:p>
            <a:endParaRPr lang="en-IN" sz="2200">
              <a:solidFill>
                <a:schemeClr val="tx2"/>
              </a:solidFill>
            </a:endParaRPr>
          </a:p>
        </p:txBody>
      </p:sp>
    </p:spTree>
    <p:extLst>
      <p:ext uri="{BB962C8B-B14F-4D97-AF65-F5344CB8AC3E}">
        <p14:creationId xmlns:p14="http://schemas.microsoft.com/office/powerpoint/2010/main" val="381965528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47373-B0F1-7FA4-D276-A0A08C92338D}"/>
              </a:ext>
            </a:extLst>
          </p:cNvPr>
          <p:cNvSpPr>
            <a:spLocks noGrp="1"/>
          </p:cNvSpPr>
          <p:nvPr>
            <p:ph type="title"/>
          </p:nvPr>
        </p:nvSpPr>
        <p:spPr>
          <a:xfrm>
            <a:off x="838200" y="365125"/>
            <a:ext cx="10515600" cy="1325563"/>
          </a:xfrm>
        </p:spPr>
        <p:txBody>
          <a:bodyPr>
            <a:normAutofit/>
          </a:bodyPr>
          <a:lstStyle/>
          <a:p>
            <a:r>
              <a:rPr lang="en-IN" sz="5400" b="0" i="0">
                <a:solidFill>
                  <a:schemeClr val="tx2"/>
                </a:solidFill>
                <a:effectLst/>
                <a:latin typeface="erdana"/>
              </a:rPr>
              <a:t>DROP TABLE Statement</a:t>
            </a:r>
            <a:endParaRPr lang="en-IN" sz="5400">
              <a:solidFill>
                <a:schemeClr val="tx2"/>
              </a:solidFill>
            </a:endParaRPr>
          </a:p>
        </p:txBody>
      </p:sp>
      <p:sp>
        <p:nvSpPr>
          <p:cNvPr id="3" name="Content Placeholder 2">
            <a:extLst>
              <a:ext uri="{FF2B5EF4-FFF2-40B4-BE49-F238E27FC236}">
                <a16:creationId xmlns:a16="http://schemas.microsoft.com/office/drawing/2014/main" id="{A3273791-04C9-A6F6-E995-C1B55E26DF49}"/>
              </a:ext>
            </a:extLst>
          </p:cNvPr>
          <p:cNvSpPr>
            <a:spLocks noGrp="1"/>
          </p:cNvSpPr>
          <p:nvPr>
            <p:ph idx="1"/>
          </p:nvPr>
        </p:nvSpPr>
        <p:spPr>
          <a:xfrm>
            <a:off x="838200" y="1929384"/>
            <a:ext cx="10515600" cy="4251960"/>
          </a:xfrm>
        </p:spPr>
        <p:txBody>
          <a:bodyPr>
            <a:normAutofit lnSpcReduction="10000"/>
          </a:bodyPr>
          <a:lstStyle/>
          <a:p>
            <a:pPr marL="0" indent="0">
              <a:buNone/>
            </a:pPr>
            <a:r>
              <a:rPr lang="en-US" sz="2200" b="0" i="0" dirty="0">
                <a:solidFill>
                  <a:schemeClr val="tx2"/>
                </a:solidFill>
                <a:effectLst/>
                <a:latin typeface="inter-regular"/>
              </a:rPr>
              <a:t>This SQL statement deletes or removes the table and the structure, views, permissions, and triggers associated with that table.</a:t>
            </a:r>
          </a:p>
          <a:p>
            <a:r>
              <a:rPr lang="en-US" sz="2200" b="1" i="0" dirty="0">
                <a:solidFill>
                  <a:schemeClr val="tx2"/>
                </a:solidFill>
                <a:effectLst/>
                <a:latin typeface="inter-bold"/>
              </a:rPr>
              <a:t>Syntax of DROP TABLE Statement:</a:t>
            </a:r>
            <a:endParaRPr lang="en-US" sz="2200" b="0" i="0" dirty="0">
              <a:solidFill>
                <a:schemeClr val="tx2"/>
              </a:solidFill>
              <a:effectLst/>
              <a:latin typeface="inter-regular"/>
            </a:endParaRPr>
          </a:p>
          <a:p>
            <a:pPr marL="457200" lvl="1" indent="0">
              <a:buNone/>
            </a:pPr>
            <a:r>
              <a:rPr lang="en-US" sz="2200" b="1" i="0" dirty="0">
                <a:solidFill>
                  <a:schemeClr val="tx2"/>
                </a:solidFill>
                <a:effectLst/>
                <a:latin typeface="inter-regular"/>
              </a:rPr>
              <a:t>DROP</a:t>
            </a:r>
            <a:r>
              <a:rPr lang="en-US" sz="2200" b="0" i="0" dirty="0">
                <a:solidFill>
                  <a:schemeClr val="tx2"/>
                </a:solidFill>
                <a:effectLst/>
                <a:latin typeface="inter-regular"/>
              </a:rPr>
              <a:t> </a:t>
            </a:r>
            <a:r>
              <a:rPr lang="en-US" sz="2200" b="1" i="0" dirty="0">
                <a:solidFill>
                  <a:schemeClr val="tx2"/>
                </a:solidFill>
                <a:effectLst/>
                <a:latin typeface="inter-regular"/>
              </a:rPr>
              <a:t>TABLE</a:t>
            </a:r>
            <a:r>
              <a:rPr lang="en-US" sz="2200" b="0" i="0" dirty="0">
                <a:solidFill>
                  <a:schemeClr val="tx2"/>
                </a:solidFill>
                <a:effectLst/>
                <a:latin typeface="inter-regular"/>
              </a:rPr>
              <a:t> [ IF EXISTS ]  </a:t>
            </a:r>
          </a:p>
          <a:p>
            <a:pPr marL="457200" lvl="1" indent="0">
              <a:buNone/>
            </a:pPr>
            <a:r>
              <a:rPr lang="en-US" sz="2200" b="0" i="0" dirty="0">
                <a:solidFill>
                  <a:schemeClr val="tx2"/>
                </a:solidFill>
                <a:effectLst/>
                <a:latin typeface="inter-regular"/>
              </a:rPr>
              <a:t>table_name1, table_name2, ……, </a:t>
            </a:r>
            <a:r>
              <a:rPr lang="en-US" sz="2200" b="0" i="0" dirty="0" err="1">
                <a:solidFill>
                  <a:schemeClr val="tx2"/>
                </a:solidFill>
                <a:effectLst/>
                <a:latin typeface="inter-regular"/>
              </a:rPr>
              <a:t>table_nameN</a:t>
            </a:r>
            <a:r>
              <a:rPr lang="en-US" sz="2200" b="0" i="0" dirty="0">
                <a:solidFill>
                  <a:schemeClr val="tx2"/>
                </a:solidFill>
                <a:effectLst/>
                <a:latin typeface="inter-regular"/>
              </a:rPr>
              <a:t>;  </a:t>
            </a:r>
          </a:p>
          <a:p>
            <a:r>
              <a:rPr lang="en-US" sz="2200" b="0" i="0" dirty="0">
                <a:solidFill>
                  <a:schemeClr val="tx2"/>
                </a:solidFill>
                <a:effectLst/>
                <a:latin typeface="inter-regular"/>
              </a:rPr>
              <a:t>The above syntax of the drop statement deletes specified tables completely if they exist in the database.</a:t>
            </a:r>
          </a:p>
          <a:p>
            <a:pPr marL="0" indent="0">
              <a:buNone/>
            </a:pPr>
            <a:r>
              <a:rPr lang="en-US" sz="2200" b="1" i="0" dirty="0">
                <a:solidFill>
                  <a:schemeClr val="tx2"/>
                </a:solidFill>
                <a:effectLst/>
                <a:latin typeface="inter-bold"/>
              </a:rPr>
              <a:t>Example of DROP TABLE Statement:</a:t>
            </a:r>
            <a:endParaRPr lang="en-US" sz="2200" b="0" i="0" dirty="0">
              <a:solidFill>
                <a:schemeClr val="tx2"/>
              </a:solidFill>
              <a:effectLst/>
              <a:latin typeface="inter-regular"/>
            </a:endParaRPr>
          </a:p>
          <a:p>
            <a:pPr marL="0" indent="0">
              <a:buNone/>
            </a:pPr>
            <a:r>
              <a:rPr lang="en-US" sz="2200" b="1" i="0" dirty="0">
                <a:solidFill>
                  <a:schemeClr val="tx2"/>
                </a:solidFill>
                <a:effectLst/>
                <a:latin typeface="inter-regular"/>
              </a:rPr>
              <a:t>	DROP</a:t>
            </a:r>
            <a:r>
              <a:rPr lang="en-US" sz="2200" b="0" i="0" dirty="0">
                <a:solidFill>
                  <a:schemeClr val="tx2"/>
                </a:solidFill>
                <a:effectLst/>
                <a:latin typeface="inter-regular"/>
              </a:rPr>
              <a:t> </a:t>
            </a:r>
            <a:r>
              <a:rPr lang="en-US" sz="2200" b="1" i="0" dirty="0">
                <a:solidFill>
                  <a:schemeClr val="tx2"/>
                </a:solidFill>
                <a:effectLst/>
                <a:latin typeface="inter-regular"/>
              </a:rPr>
              <a:t>TABLE</a:t>
            </a:r>
            <a:r>
              <a:rPr lang="en-US" sz="2200" b="0" i="0" dirty="0">
                <a:solidFill>
                  <a:schemeClr val="tx2"/>
                </a:solidFill>
                <a:effectLst/>
                <a:latin typeface="inter-regular"/>
              </a:rPr>
              <a:t> </a:t>
            </a:r>
            <a:r>
              <a:rPr lang="en-US" sz="2200" b="0" i="0" dirty="0" err="1">
                <a:solidFill>
                  <a:schemeClr val="tx2"/>
                </a:solidFill>
                <a:effectLst/>
                <a:latin typeface="inter-regular"/>
              </a:rPr>
              <a:t>Employee_details</a:t>
            </a:r>
            <a:r>
              <a:rPr lang="en-US" sz="2200" b="0" i="0" dirty="0">
                <a:solidFill>
                  <a:schemeClr val="tx2"/>
                </a:solidFill>
                <a:effectLst/>
                <a:latin typeface="inter-regular"/>
              </a:rPr>
              <a:t>;   </a:t>
            </a:r>
          </a:p>
          <a:p>
            <a:r>
              <a:rPr lang="en-US" sz="2200" b="0" i="0" dirty="0">
                <a:solidFill>
                  <a:schemeClr val="tx2"/>
                </a:solidFill>
                <a:effectLst/>
                <a:latin typeface="inter-regular"/>
              </a:rPr>
              <a:t>This example drops the </a:t>
            </a:r>
            <a:r>
              <a:rPr lang="en-US" sz="2200" b="1" i="0" dirty="0" err="1">
                <a:solidFill>
                  <a:schemeClr val="tx2"/>
                </a:solidFill>
                <a:effectLst/>
                <a:latin typeface="inter-bold"/>
              </a:rPr>
              <a:t>Employee_details</a:t>
            </a:r>
            <a:r>
              <a:rPr lang="en-US" sz="2200" b="0" i="0" dirty="0">
                <a:solidFill>
                  <a:schemeClr val="tx2"/>
                </a:solidFill>
                <a:effectLst/>
                <a:latin typeface="inter-regular"/>
              </a:rPr>
              <a:t> table if it exists in the SQL database. This removes the complete information if available in the table.</a:t>
            </a:r>
          </a:p>
          <a:p>
            <a:endParaRPr lang="en-IN" sz="2200" dirty="0">
              <a:solidFill>
                <a:schemeClr val="tx2"/>
              </a:solidFill>
            </a:endParaRPr>
          </a:p>
        </p:txBody>
      </p:sp>
    </p:spTree>
    <p:extLst>
      <p:ext uri="{BB962C8B-B14F-4D97-AF65-F5344CB8AC3E}">
        <p14:creationId xmlns:p14="http://schemas.microsoft.com/office/powerpoint/2010/main" val="6253888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69849-7D45-1D72-EAEC-904112F8A8FD}"/>
              </a:ext>
            </a:extLst>
          </p:cNvPr>
          <p:cNvSpPr>
            <a:spLocks noGrp="1"/>
          </p:cNvSpPr>
          <p:nvPr>
            <p:ph type="title"/>
          </p:nvPr>
        </p:nvSpPr>
        <p:spPr>
          <a:xfrm>
            <a:off x="838200" y="365125"/>
            <a:ext cx="10515600" cy="1325563"/>
          </a:xfrm>
        </p:spPr>
        <p:txBody>
          <a:bodyPr>
            <a:normAutofit/>
          </a:bodyPr>
          <a:lstStyle/>
          <a:p>
            <a:r>
              <a:rPr lang="en-IN" sz="5400" b="0" i="0" dirty="0">
                <a:solidFill>
                  <a:schemeClr val="tx2"/>
                </a:solidFill>
                <a:effectLst/>
                <a:latin typeface="erdana"/>
              </a:rPr>
              <a:t>TRUNCATE TABLE Statement</a:t>
            </a:r>
            <a:endParaRPr lang="en-IN" sz="5400" dirty="0">
              <a:solidFill>
                <a:schemeClr val="tx2"/>
              </a:solidFill>
            </a:endParaRPr>
          </a:p>
        </p:txBody>
      </p:sp>
      <p:sp>
        <p:nvSpPr>
          <p:cNvPr id="3" name="Content Placeholder 2">
            <a:extLst>
              <a:ext uri="{FF2B5EF4-FFF2-40B4-BE49-F238E27FC236}">
                <a16:creationId xmlns:a16="http://schemas.microsoft.com/office/drawing/2014/main" id="{31BFBFDC-21D5-B4EE-E124-95C2EEBEBDDE}"/>
              </a:ext>
            </a:extLst>
          </p:cNvPr>
          <p:cNvSpPr>
            <a:spLocks noGrp="1"/>
          </p:cNvSpPr>
          <p:nvPr>
            <p:ph idx="1"/>
          </p:nvPr>
        </p:nvSpPr>
        <p:spPr>
          <a:xfrm>
            <a:off x="838200" y="1929384"/>
            <a:ext cx="10515600" cy="4251960"/>
          </a:xfrm>
        </p:spPr>
        <p:txBody>
          <a:bodyPr>
            <a:normAutofit/>
          </a:bodyPr>
          <a:lstStyle/>
          <a:p>
            <a:r>
              <a:rPr lang="en-US" sz="2200" b="0" i="0" dirty="0">
                <a:solidFill>
                  <a:schemeClr val="tx2"/>
                </a:solidFill>
                <a:effectLst/>
                <a:latin typeface="inter-regular"/>
              </a:rPr>
              <a:t>This SQL statement deletes all the stored records from the table of the SQL database.</a:t>
            </a:r>
          </a:p>
          <a:p>
            <a:endParaRPr lang="en-US" sz="2200" b="0" i="0" dirty="0">
              <a:solidFill>
                <a:schemeClr val="tx2"/>
              </a:solidFill>
              <a:effectLst/>
              <a:latin typeface="inter-regular"/>
            </a:endParaRPr>
          </a:p>
          <a:p>
            <a:r>
              <a:rPr lang="en-US" sz="2200" b="1" i="0" dirty="0">
                <a:solidFill>
                  <a:schemeClr val="tx2"/>
                </a:solidFill>
                <a:effectLst/>
                <a:latin typeface="inter-bold"/>
              </a:rPr>
              <a:t>Syntax of TRUNCATE TABLE Statement:</a:t>
            </a:r>
            <a:endParaRPr lang="en-US" sz="2200" b="0" i="0" dirty="0">
              <a:solidFill>
                <a:schemeClr val="tx2"/>
              </a:solidFill>
              <a:effectLst/>
              <a:latin typeface="inter-regular"/>
            </a:endParaRPr>
          </a:p>
          <a:p>
            <a:pPr marL="0" indent="0">
              <a:buNone/>
            </a:pPr>
            <a:r>
              <a:rPr lang="en-US" sz="2200" b="1" i="0" dirty="0">
                <a:solidFill>
                  <a:schemeClr val="tx2"/>
                </a:solidFill>
                <a:effectLst/>
                <a:latin typeface="inter-regular"/>
              </a:rPr>
              <a:t>TRUNCATE</a:t>
            </a:r>
            <a:r>
              <a:rPr lang="en-US" sz="2200" b="0" i="0" dirty="0">
                <a:solidFill>
                  <a:schemeClr val="tx2"/>
                </a:solidFill>
                <a:effectLst/>
                <a:latin typeface="inter-regular"/>
              </a:rPr>
              <a:t> </a:t>
            </a:r>
            <a:r>
              <a:rPr lang="en-US" sz="2200" b="1" i="0" dirty="0">
                <a:solidFill>
                  <a:schemeClr val="tx2"/>
                </a:solidFill>
                <a:effectLst/>
                <a:latin typeface="inter-regular"/>
              </a:rPr>
              <a:t>TABLE</a:t>
            </a:r>
            <a:r>
              <a:rPr lang="en-US" sz="2200" b="0" i="0" dirty="0">
                <a:solidFill>
                  <a:schemeClr val="tx2"/>
                </a:solidFill>
                <a:effectLst/>
                <a:latin typeface="inter-regular"/>
              </a:rPr>
              <a:t> </a:t>
            </a:r>
            <a:r>
              <a:rPr lang="en-US" sz="2200" b="0" i="0" dirty="0" err="1">
                <a:solidFill>
                  <a:schemeClr val="tx2"/>
                </a:solidFill>
                <a:effectLst/>
                <a:latin typeface="inter-regular"/>
              </a:rPr>
              <a:t>table_name</a:t>
            </a:r>
            <a:r>
              <a:rPr lang="en-US" sz="2200" b="0" i="0" dirty="0">
                <a:solidFill>
                  <a:schemeClr val="tx2"/>
                </a:solidFill>
                <a:effectLst/>
                <a:latin typeface="inter-regular"/>
              </a:rPr>
              <a:t>;  </a:t>
            </a:r>
          </a:p>
          <a:p>
            <a:pPr marL="0" indent="0">
              <a:buNone/>
            </a:pPr>
            <a:endParaRPr lang="en-US" sz="2200" b="0" i="0" dirty="0">
              <a:solidFill>
                <a:schemeClr val="tx2"/>
              </a:solidFill>
              <a:effectLst/>
              <a:latin typeface="inter-regular"/>
            </a:endParaRPr>
          </a:p>
          <a:p>
            <a:r>
              <a:rPr lang="en-US" sz="2200" b="1" i="0" dirty="0">
                <a:solidFill>
                  <a:schemeClr val="tx2"/>
                </a:solidFill>
                <a:effectLst/>
                <a:latin typeface="inter-bold"/>
              </a:rPr>
              <a:t>Example of TRUNCATE TABLE Statement:</a:t>
            </a:r>
            <a:endParaRPr lang="en-US" sz="2200" b="0" i="0" dirty="0">
              <a:solidFill>
                <a:schemeClr val="tx2"/>
              </a:solidFill>
              <a:effectLst/>
              <a:latin typeface="inter-regular"/>
            </a:endParaRPr>
          </a:p>
          <a:p>
            <a:pPr marL="0" indent="0">
              <a:buNone/>
            </a:pPr>
            <a:r>
              <a:rPr lang="en-US" sz="2200" b="1" i="0" dirty="0">
                <a:solidFill>
                  <a:schemeClr val="tx2"/>
                </a:solidFill>
                <a:effectLst/>
                <a:latin typeface="inter-regular"/>
              </a:rPr>
              <a:t>TRUNCATE</a:t>
            </a:r>
            <a:r>
              <a:rPr lang="en-US" sz="2200" b="0" i="0" dirty="0">
                <a:solidFill>
                  <a:schemeClr val="tx2"/>
                </a:solidFill>
                <a:effectLst/>
                <a:latin typeface="inter-regular"/>
              </a:rPr>
              <a:t> </a:t>
            </a:r>
            <a:r>
              <a:rPr lang="en-US" sz="2200" b="1" i="0" dirty="0">
                <a:solidFill>
                  <a:schemeClr val="tx2"/>
                </a:solidFill>
                <a:effectLst/>
                <a:latin typeface="inter-regular"/>
              </a:rPr>
              <a:t>TABLE</a:t>
            </a:r>
            <a:r>
              <a:rPr lang="en-US" sz="2200" b="0" i="0" dirty="0">
                <a:solidFill>
                  <a:schemeClr val="tx2"/>
                </a:solidFill>
                <a:effectLst/>
                <a:latin typeface="inter-regular"/>
              </a:rPr>
              <a:t> </a:t>
            </a:r>
            <a:r>
              <a:rPr lang="en-US" sz="2200" b="0" i="0" dirty="0" err="1">
                <a:solidFill>
                  <a:schemeClr val="tx2"/>
                </a:solidFill>
                <a:effectLst/>
                <a:latin typeface="inter-regular"/>
              </a:rPr>
              <a:t>Employee_details</a:t>
            </a:r>
            <a:r>
              <a:rPr lang="en-US" sz="2200" b="0" i="0" dirty="0">
                <a:solidFill>
                  <a:schemeClr val="tx2"/>
                </a:solidFill>
                <a:effectLst/>
                <a:latin typeface="inter-regular"/>
              </a:rPr>
              <a:t>;  </a:t>
            </a:r>
          </a:p>
          <a:p>
            <a:pPr marL="0" indent="0">
              <a:buNone/>
            </a:pPr>
            <a:endParaRPr lang="en-US" sz="2200" b="0" i="0" dirty="0">
              <a:solidFill>
                <a:schemeClr val="tx2"/>
              </a:solidFill>
              <a:effectLst/>
              <a:latin typeface="inter-regular"/>
            </a:endParaRPr>
          </a:p>
          <a:p>
            <a:pPr marL="0" indent="0">
              <a:buNone/>
            </a:pPr>
            <a:r>
              <a:rPr lang="en-US" sz="1600" b="1" i="0" dirty="0">
                <a:solidFill>
                  <a:schemeClr val="tx2"/>
                </a:solidFill>
                <a:effectLst/>
                <a:latin typeface="inter-regular"/>
              </a:rPr>
              <a:t>This example deletes the record of all employees from the </a:t>
            </a:r>
            <a:r>
              <a:rPr lang="en-US" sz="1600" b="1" i="0" dirty="0" err="1">
                <a:solidFill>
                  <a:schemeClr val="tx2"/>
                </a:solidFill>
                <a:effectLst/>
                <a:latin typeface="inter-regular"/>
              </a:rPr>
              <a:t>Employee_details</a:t>
            </a:r>
            <a:r>
              <a:rPr lang="en-US" sz="1600" b="1" i="0" dirty="0">
                <a:solidFill>
                  <a:schemeClr val="tx2"/>
                </a:solidFill>
                <a:effectLst/>
                <a:latin typeface="inter-regular"/>
              </a:rPr>
              <a:t> table of the database.</a:t>
            </a:r>
            <a:endParaRPr lang="en-US" sz="2200" b="1" i="0" dirty="0">
              <a:solidFill>
                <a:schemeClr val="tx2"/>
              </a:solidFill>
              <a:effectLst/>
              <a:latin typeface="inter-regular"/>
            </a:endParaRPr>
          </a:p>
          <a:p>
            <a:endParaRPr lang="en-IN" sz="2200" dirty="0">
              <a:solidFill>
                <a:schemeClr val="tx2"/>
              </a:solidFill>
            </a:endParaRPr>
          </a:p>
        </p:txBody>
      </p:sp>
    </p:spTree>
    <p:extLst>
      <p:ext uri="{BB962C8B-B14F-4D97-AF65-F5344CB8AC3E}">
        <p14:creationId xmlns:p14="http://schemas.microsoft.com/office/powerpoint/2010/main" val="268797023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CAF6EDAD-DB25-AAE7-D56C-81083B15A8A6}"/>
              </a:ext>
            </a:extLst>
          </p:cNvPr>
          <p:cNvSpPr>
            <a:spLocks noGrp="1"/>
          </p:cNvSpPr>
          <p:nvPr>
            <p:ph idx="1"/>
          </p:nvPr>
        </p:nvSpPr>
        <p:spPr>
          <a:xfrm>
            <a:off x="772510" y="1160206"/>
            <a:ext cx="11045864" cy="5181600"/>
          </a:xfrm>
        </p:spPr>
        <p:txBody>
          <a:bodyPr anchor="t">
            <a:normAutofit/>
          </a:bodyPr>
          <a:lstStyle/>
          <a:p>
            <a:pPr marL="0" indent="0">
              <a:buNone/>
            </a:pPr>
            <a:r>
              <a:rPr lang="en-US" sz="2000" b="0" i="0" u="none" strike="noStrike" dirty="0">
                <a:solidFill>
                  <a:schemeClr val="tx2"/>
                </a:solidFill>
                <a:effectLst/>
                <a:latin typeface="inter-regular"/>
                <a:hlinkClick r:id="rId2">
                  <a:extLst>
                    <a:ext uri="{A12FA001-AC4F-418D-AE19-62706E023703}">
                      <ahyp:hlinkClr xmlns:ahyp="http://schemas.microsoft.com/office/drawing/2018/hyperlinkcolor" val="tx"/>
                    </a:ext>
                  </a:extLst>
                </a:hlinkClick>
              </a:rPr>
              <a:t>SQL</a:t>
            </a:r>
            <a:r>
              <a:rPr lang="en-US" sz="2000" b="0" i="0" dirty="0">
                <a:solidFill>
                  <a:schemeClr val="tx2"/>
                </a:solidFill>
                <a:effectLst/>
                <a:latin typeface="inter-regular"/>
              </a:rPr>
              <a:t> statements tell the database what operation you want to perform on the structured data and what information you would like to access from the database.</a:t>
            </a:r>
          </a:p>
          <a:p>
            <a:r>
              <a:rPr lang="en-US" sz="2000" b="0" i="0" dirty="0">
                <a:solidFill>
                  <a:schemeClr val="tx2"/>
                </a:solidFill>
                <a:effectLst/>
                <a:latin typeface="inter-regular"/>
              </a:rPr>
              <a:t>The statements of SQL are very simple and easy to use and understand. They are like plain English but with a particular syntax.</a:t>
            </a:r>
          </a:p>
          <a:p>
            <a:pPr marL="0" indent="0">
              <a:buNone/>
            </a:pPr>
            <a:r>
              <a:rPr lang="en-US" sz="2000" b="1" i="0" dirty="0">
                <a:solidFill>
                  <a:schemeClr val="tx2"/>
                </a:solidFill>
                <a:effectLst/>
                <a:latin typeface="inter-bold"/>
              </a:rPr>
              <a:t>Simple Example of SQL statement:</a:t>
            </a:r>
            <a:endParaRPr lang="en-US" sz="2000" b="0" i="0" dirty="0">
              <a:solidFill>
                <a:schemeClr val="tx2"/>
              </a:solidFill>
              <a:effectLst/>
              <a:latin typeface="inter-regular"/>
            </a:endParaRPr>
          </a:p>
          <a:p>
            <a:pPr>
              <a:buFont typeface="+mj-lt"/>
              <a:buAutoNum type="arabicPeriod"/>
            </a:pPr>
            <a:r>
              <a:rPr lang="en-US" sz="2000" b="1" i="0" dirty="0">
                <a:solidFill>
                  <a:schemeClr val="tx2"/>
                </a:solidFill>
                <a:effectLst/>
                <a:latin typeface="inter-regular"/>
              </a:rPr>
              <a:t>SELECT</a:t>
            </a:r>
            <a:r>
              <a:rPr lang="en-US" sz="2000" b="0" i="0" dirty="0">
                <a:solidFill>
                  <a:schemeClr val="tx2"/>
                </a:solidFill>
                <a:effectLst/>
                <a:latin typeface="inter-regular"/>
              </a:rPr>
              <a:t> "</a:t>
            </a:r>
            <a:r>
              <a:rPr lang="en-US" sz="2000" b="0" i="0" dirty="0" err="1">
                <a:solidFill>
                  <a:schemeClr val="tx2"/>
                </a:solidFill>
                <a:effectLst/>
                <a:latin typeface="inter-regular"/>
              </a:rPr>
              <a:t>column_name</a:t>
            </a:r>
            <a:r>
              <a:rPr lang="en-US" sz="2000" b="0" i="0" dirty="0">
                <a:solidFill>
                  <a:schemeClr val="tx2"/>
                </a:solidFill>
                <a:effectLst/>
                <a:latin typeface="inter-regular"/>
              </a:rPr>
              <a:t>" </a:t>
            </a:r>
            <a:r>
              <a:rPr lang="en-US" sz="2000" b="1" i="0" dirty="0">
                <a:solidFill>
                  <a:schemeClr val="tx2"/>
                </a:solidFill>
                <a:effectLst/>
                <a:latin typeface="inter-regular"/>
              </a:rPr>
              <a:t>FROM</a:t>
            </a:r>
            <a:r>
              <a:rPr lang="en-US" sz="2000" b="0" i="0" dirty="0">
                <a:solidFill>
                  <a:schemeClr val="tx2"/>
                </a:solidFill>
                <a:effectLst/>
                <a:latin typeface="inter-regular"/>
              </a:rPr>
              <a:t> "</a:t>
            </a:r>
            <a:r>
              <a:rPr lang="en-US" sz="2000" b="0" i="0" dirty="0" err="1">
                <a:solidFill>
                  <a:schemeClr val="tx2"/>
                </a:solidFill>
                <a:effectLst/>
                <a:latin typeface="inter-regular"/>
              </a:rPr>
              <a:t>table_name</a:t>
            </a:r>
            <a:r>
              <a:rPr lang="en-US" sz="2000" b="0" i="0" dirty="0">
                <a:solidFill>
                  <a:schemeClr val="tx2"/>
                </a:solidFill>
                <a:effectLst/>
                <a:latin typeface="inter-regular"/>
              </a:rPr>
              <a:t>";    </a:t>
            </a:r>
          </a:p>
          <a:p>
            <a:r>
              <a:rPr lang="en-US" sz="2000" b="0" i="0" dirty="0">
                <a:solidFill>
                  <a:schemeClr val="tx2"/>
                </a:solidFill>
                <a:effectLst/>
                <a:latin typeface="inter-regular"/>
              </a:rPr>
              <a:t>Each SQL statement begins with any of the SQL keywords and ends with the semicolon (;). The semicolon is used in the SQL for separating the multiple </a:t>
            </a:r>
            <a:r>
              <a:rPr lang="en-US" sz="2000" b="0" i="0" dirty="0" err="1">
                <a:solidFill>
                  <a:schemeClr val="tx2"/>
                </a:solidFill>
                <a:effectLst/>
                <a:latin typeface="inter-regular"/>
              </a:rPr>
              <a:t>Sql</a:t>
            </a:r>
            <a:r>
              <a:rPr lang="en-US" sz="2000" b="0" i="0" dirty="0">
                <a:solidFill>
                  <a:schemeClr val="tx2"/>
                </a:solidFill>
                <a:effectLst/>
                <a:latin typeface="inter-regular"/>
              </a:rPr>
              <a:t> statements which are going to execute in the same call. In this SQL tutorial, we will use the semicolon (;) at the end of each SQL query or statement.</a:t>
            </a:r>
          </a:p>
          <a:p>
            <a:endParaRPr lang="en-IN" sz="1800" dirty="0">
              <a:solidFill>
                <a:schemeClr val="tx2"/>
              </a:solidFill>
            </a:endParaRPr>
          </a:p>
        </p:txBody>
      </p:sp>
    </p:spTree>
    <p:extLst>
      <p:ext uri="{BB962C8B-B14F-4D97-AF65-F5344CB8AC3E}">
        <p14:creationId xmlns:p14="http://schemas.microsoft.com/office/powerpoint/2010/main" val="12525036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55F0A-AA6C-A7E8-0B31-2DA22B045113}"/>
              </a:ext>
            </a:extLst>
          </p:cNvPr>
          <p:cNvSpPr>
            <a:spLocks noGrp="1"/>
          </p:cNvSpPr>
          <p:nvPr>
            <p:ph type="title"/>
          </p:nvPr>
        </p:nvSpPr>
        <p:spPr>
          <a:xfrm>
            <a:off x="838200" y="365125"/>
            <a:ext cx="10515600" cy="1325563"/>
          </a:xfrm>
        </p:spPr>
        <p:txBody>
          <a:bodyPr>
            <a:normAutofit/>
          </a:bodyPr>
          <a:lstStyle/>
          <a:p>
            <a:r>
              <a:rPr lang="en-US" sz="5400" b="0" i="0" dirty="0">
                <a:solidFill>
                  <a:schemeClr val="tx2"/>
                </a:solidFill>
                <a:effectLst/>
                <a:latin typeface="erdana"/>
              </a:rPr>
              <a:t>SELECT Statement</a:t>
            </a:r>
            <a:endParaRPr lang="en-IN" sz="5400" dirty="0">
              <a:solidFill>
                <a:schemeClr val="tx2"/>
              </a:solidFill>
            </a:endParaRPr>
          </a:p>
        </p:txBody>
      </p:sp>
      <p:sp>
        <p:nvSpPr>
          <p:cNvPr id="3" name="Content Placeholder 2">
            <a:extLst>
              <a:ext uri="{FF2B5EF4-FFF2-40B4-BE49-F238E27FC236}">
                <a16:creationId xmlns:a16="http://schemas.microsoft.com/office/drawing/2014/main" id="{F7816BFB-C1B5-4FC7-F116-35FA452DA24A}"/>
              </a:ext>
            </a:extLst>
          </p:cNvPr>
          <p:cNvSpPr>
            <a:spLocks noGrp="1"/>
          </p:cNvSpPr>
          <p:nvPr>
            <p:ph idx="1"/>
          </p:nvPr>
        </p:nvSpPr>
        <p:spPr>
          <a:xfrm>
            <a:off x="838200" y="1929384"/>
            <a:ext cx="10515600" cy="4251960"/>
          </a:xfrm>
        </p:spPr>
        <p:txBody>
          <a:bodyPr>
            <a:normAutofit lnSpcReduction="10000"/>
          </a:bodyPr>
          <a:lstStyle/>
          <a:p>
            <a:pPr marL="0" indent="0">
              <a:buNone/>
            </a:pPr>
            <a:r>
              <a:rPr lang="en-US" sz="1500" b="0" i="0" dirty="0">
                <a:solidFill>
                  <a:schemeClr val="tx2"/>
                </a:solidFill>
                <a:effectLst/>
                <a:latin typeface="inter-regular"/>
              </a:rPr>
              <a:t>This SQL statement reads the data from the SQL database and shows it as the output to the database user.</a:t>
            </a:r>
          </a:p>
          <a:p>
            <a:r>
              <a:rPr lang="en-US" sz="1500" b="1" i="0" dirty="0">
                <a:solidFill>
                  <a:schemeClr val="tx2"/>
                </a:solidFill>
                <a:effectLst/>
                <a:latin typeface="inter-bold"/>
              </a:rPr>
              <a:t>Syntax of SELECT Statement:</a:t>
            </a:r>
            <a:endParaRPr lang="en-US" sz="1500" b="0" i="0" dirty="0">
              <a:solidFill>
                <a:schemeClr val="tx2"/>
              </a:solidFill>
              <a:effectLst/>
              <a:latin typeface="inter-regular"/>
            </a:endParaRPr>
          </a:p>
          <a:p>
            <a:pPr>
              <a:buFont typeface="+mj-lt"/>
              <a:buAutoNum type="arabicPeriod"/>
            </a:pPr>
            <a:r>
              <a:rPr lang="en-US" sz="1500" b="1" i="0" dirty="0">
                <a:solidFill>
                  <a:schemeClr val="tx2"/>
                </a:solidFill>
                <a:effectLst/>
                <a:latin typeface="inter-regular"/>
              </a:rPr>
              <a:t>SELECT</a:t>
            </a:r>
            <a:r>
              <a:rPr lang="en-US" sz="1500" b="0" i="0" dirty="0">
                <a:solidFill>
                  <a:schemeClr val="tx2"/>
                </a:solidFill>
                <a:effectLst/>
                <a:latin typeface="inter-regular"/>
              </a:rPr>
              <a:t> column_name1, column_name2, .…, </a:t>
            </a:r>
            <a:r>
              <a:rPr lang="en-US" sz="1500" b="0" i="0" dirty="0" err="1">
                <a:solidFill>
                  <a:schemeClr val="tx2"/>
                </a:solidFill>
                <a:effectLst/>
                <a:latin typeface="inter-regular"/>
              </a:rPr>
              <a:t>column_nameN</a:t>
            </a:r>
            <a:r>
              <a:rPr lang="en-US" sz="1500" b="0" i="0" dirty="0">
                <a:solidFill>
                  <a:schemeClr val="tx2"/>
                </a:solidFill>
                <a:effectLst/>
                <a:latin typeface="inter-regular"/>
              </a:rPr>
              <a:t>  </a:t>
            </a:r>
          </a:p>
          <a:p>
            <a:pPr marL="0" indent="0">
              <a:buNone/>
            </a:pPr>
            <a:r>
              <a:rPr lang="en-US" sz="1500" dirty="0">
                <a:solidFill>
                  <a:schemeClr val="tx2"/>
                </a:solidFill>
                <a:latin typeface="inter-regular"/>
              </a:rPr>
              <a:t>	</a:t>
            </a:r>
            <a:r>
              <a:rPr lang="en-US" sz="1500" b="0" i="0" dirty="0">
                <a:solidFill>
                  <a:schemeClr val="tx2"/>
                </a:solidFill>
                <a:effectLst/>
                <a:latin typeface="inter-regular"/>
              </a:rPr>
              <a:t>[ </a:t>
            </a:r>
            <a:r>
              <a:rPr lang="en-US" sz="1500" b="1" i="0" dirty="0">
                <a:solidFill>
                  <a:schemeClr val="tx2"/>
                </a:solidFill>
                <a:effectLst/>
                <a:latin typeface="inter-regular"/>
              </a:rPr>
              <a:t>FROM</a:t>
            </a:r>
            <a:r>
              <a:rPr lang="en-US" sz="1500" b="0" i="0" dirty="0">
                <a:solidFill>
                  <a:schemeClr val="tx2"/>
                </a:solidFill>
                <a:effectLst/>
                <a:latin typeface="inter-regular"/>
              </a:rPr>
              <a:t> </a:t>
            </a:r>
            <a:r>
              <a:rPr lang="en-US" sz="1500" b="0" i="0" dirty="0" err="1">
                <a:solidFill>
                  <a:schemeClr val="tx2"/>
                </a:solidFill>
                <a:effectLst/>
                <a:latin typeface="inter-regular"/>
              </a:rPr>
              <a:t>table_name</a:t>
            </a:r>
            <a:r>
              <a:rPr lang="en-US" sz="1500" b="0" i="0" dirty="0">
                <a:solidFill>
                  <a:schemeClr val="tx2"/>
                </a:solidFill>
                <a:effectLst/>
                <a:latin typeface="inter-regular"/>
              </a:rPr>
              <a:t> ]  </a:t>
            </a:r>
          </a:p>
          <a:p>
            <a:pPr marL="0" indent="0">
              <a:buNone/>
            </a:pPr>
            <a:r>
              <a:rPr lang="en-US" sz="1500" b="0" i="0" dirty="0">
                <a:solidFill>
                  <a:schemeClr val="tx2"/>
                </a:solidFill>
                <a:effectLst/>
                <a:latin typeface="inter-regular"/>
              </a:rPr>
              <a:t>	[ </a:t>
            </a:r>
            <a:r>
              <a:rPr lang="en-US" sz="1500" b="1" i="0" dirty="0">
                <a:solidFill>
                  <a:schemeClr val="tx2"/>
                </a:solidFill>
                <a:effectLst/>
                <a:latin typeface="inter-regular"/>
              </a:rPr>
              <a:t>WHERE</a:t>
            </a:r>
            <a:r>
              <a:rPr lang="en-US" sz="1500" b="0" i="0" dirty="0">
                <a:solidFill>
                  <a:schemeClr val="tx2"/>
                </a:solidFill>
                <a:effectLst/>
                <a:latin typeface="inter-regular"/>
              </a:rPr>
              <a:t> condition ]  </a:t>
            </a:r>
          </a:p>
          <a:p>
            <a:pPr marL="0" indent="0">
              <a:buNone/>
            </a:pPr>
            <a:r>
              <a:rPr lang="en-US" sz="1500" b="0" i="0" dirty="0">
                <a:solidFill>
                  <a:schemeClr val="tx2"/>
                </a:solidFill>
                <a:effectLst/>
                <a:latin typeface="inter-regular"/>
              </a:rPr>
              <a:t>	[ </a:t>
            </a:r>
            <a:r>
              <a:rPr lang="en-US" sz="1500" b="1" i="0" dirty="0">
                <a:solidFill>
                  <a:schemeClr val="tx2"/>
                </a:solidFill>
                <a:effectLst/>
                <a:latin typeface="inter-regular"/>
              </a:rPr>
              <a:t>ORDER</a:t>
            </a:r>
            <a:r>
              <a:rPr lang="en-US" sz="1500" b="0" i="0" dirty="0">
                <a:solidFill>
                  <a:schemeClr val="tx2"/>
                </a:solidFill>
                <a:effectLst/>
                <a:latin typeface="inter-regular"/>
              </a:rPr>
              <a:t> </a:t>
            </a:r>
            <a:r>
              <a:rPr lang="en-US" sz="1500" b="1" i="0" dirty="0">
                <a:solidFill>
                  <a:schemeClr val="tx2"/>
                </a:solidFill>
                <a:effectLst/>
                <a:latin typeface="inter-regular"/>
              </a:rPr>
              <a:t>BY</a:t>
            </a:r>
            <a:r>
              <a:rPr lang="en-US" sz="1500" b="0" i="0" dirty="0">
                <a:solidFill>
                  <a:schemeClr val="tx2"/>
                </a:solidFill>
                <a:effectLst/>
                <a:latin typeface="inter-regular"/>
              </a:rPr>
              <a:t> order_column_name1 [ </a:t>
            </a:r>
            <a:r>
              <a:rPr lang="en-US" sz="1500" b="1" i="0" dirty="0">
                <a:solidFill>
                  <a:schemeClr val="tx2"/>
                </a:solidFill>
                <a:effectLst/>
                <a:latin typeface="inter-regular"/>
              </a:rPr>
              <a:t>ASC</a:t>
            </a:r>
            <a:r>
              <a:rPr lang="en-US" sz="1500" b="0" i="0" dirty="0">
                <a:solidFill>
                  <a:schemeClr val="tx2"/>
                </a:solidFill>
                <a:effectLst/>
                <a:latin typeface="inter-regular"/>
              </a:rPr>
              <a:t> | </a:t>
            </a:r>
            <a:r>
              <a:rPr lang="en-US" sz="1500" b="1" i="0" dirty="0">
                <a:solidFill>
                  <a:schemeClr val="tx2"/>
                </a:solidFill>
                <a:effectLst/>
                <a:latin typeface="inter-regular"/>
              </a:rPr>
              <a:t>DESC</a:t>
            </a:r>
            <a:r>
              <a:rPr lang="en-US" sz="1500" b="0" i="0" dirty="0">
                <a:solidFill>
                  <a:schemeClr val="tx2"/>
                </a:solidFill>
                <a:effectLst/>
                <a:latin typeface="inter-regular"/>
              </a:rPr>
              <a:t> ], .... ];  </a:t>
            </a:r>
          </a:p>
          <a:p>
            <a:pPr marL="0" indent="0">
              <a:buNone/>
            </a:pPr>
            <a:r>
              <a:rPr lang="en-US" sz="1500" b="1" i="0" dirty="0">
                <a:solidFill>
                  <a:schemeClr val="tx2"/>
                </a:solidFill>
                <a:effectLst/>
                <a:latin typeface="inter-bold"/>
              </a:rPr>
              <a:t>Example of SELECT Statement:</a:t>
            </a:r>
            <a:endParaRPr lang="en-US" sz="1500" b="0" i="0" dirty="0">
              <a:solidFill>
                <a:schemeClr val="tx2"/>
              </a:solidFill>
              <a:effectLst/>
              <a:latin typeface="inter-regular"/>
            </a:endParaRPr>
          </a:p>
          <a:p>
            <a:pPr>
              <a:buFont typeface="+mj-lt"/>
              <a:buAutoNum type="arabicPeriod"/>
            </a:pPr>
            <a:r>
              <a:rPr lang="en-US" sz="1500" b="1" i="0" dirty="0">
                <a:solidFill>
                  <a:schemeClr val="tx2"/>
                </a:solidFill>
                <a:effectLst/>
                <a:latin typeface="inter-regular"/>
              </a:rPr>
              <a:t>SELECT</a:t>
            </a:r>
            <a:r>
              <a:rPr lang="en-US" sz="1500" b="0" i="0" dirty="0">
                <a:solidFill>
                  <a:schemeClr val="tx2"/>
                </a:solidFill>
                <a:effectLst/>
                <a:latin typeface="inter-regular"/>
              </a:rPr>
              <a:t> </a:t>
            </a:r>
            <a:r>
              <a:rPr lang="en-US" sz="1500" b="0" i="0" dirty="0" err="1">
                <a:solidFill>
                  <a:schemeClr val="tx2"/>
                </a:solidFill>
                <a:effectLst/>
                <a:latin typeface="inter-regular"/>
              </a:rPr>
              <a:t>Emp_ID</a:t>
            </a:r>
            <a:r>
              <a:rPr lang="en-US" sz="1500" b="0" i="0" dirty="0">
                <a:solidFill>
                  <a:schemeClr val="tx2"/>
                </a:solidFill>
                <a:effectLst/>
                <a:latin typeface="inter-regular"/>
              </a:rPr>
              <a:t>, </a:t>
            </a:r>
            <a:r>
              <a:rPr lang="en-US" sz="1500" b="0" i="0" dirty="0" err="1">
                <a:solidFill>
                  <a:schemeClr val="tx2"/>
                </a:solidFill>
                <a:effectLst/>
                <a:latin typeface="inter-regular"/>
              </a:rPr>
              <a:t>First_Name</a:t>
            </a:r>
            <a:r>
              <a:rPr lang="en-US" sz="1500" b="0" i="0" dirty="0">
                <a:solidFill>
                  <a:schemeClr val="tx2"/>
                </a:solidFill>
                <a:effectLst/>
                <a:latin typeface="inter-regular"/>
              </a:rPr>
              <a:t>, </a:t>
            </a:r>
            <a:r>
              <a:rPr lang="en-US" sz="1500" b="0" i="0" dirty="0" err="1">
                <a:solidFill>
                  <a:schemeClr val="tx2"/>
                </a:solidFill>
                <a:effectLst/>
                <a:latin typeface="inter-regular"/>
              </a:rPr>
              <a:t>Last_Name</a:t>
            </a:r>
            <a:r>
              <a:rPr lang="en-US" sz="1500" b="0" i="0" dirty="0">
                <a:solidFill>
                  <a:schemeClr val="tx2"/>
                </a:solidFill>
                <a:effectLst/>
                <a:latin typeface="inter-regular"/>
              </a:rPr>
              <a:t>, Salary, City  </a:t>
            </a:r>
          </a:p>
          <a:p>
            <a:pPr marL="0" indent="0">
              <a:buNone/>
            </a:pPr>
            <a:r>
              <a:rPr lang="en-US" sz="1500" b="1" i="0" dirty="0">
                <a:solidFill>
                  <a:schemeClr val="tx2"/>
                </a:solidFill>
                <a:effectLst/>
                <a:latin typeface="inter-regular"/>
              </a:rPr>
              <a:t>	FROM</a:t>
            </a:r>
            <a:r>
              <a:rPr lang="en-US" sz="1500" b="0" i="0" dirty="0">
                <a:solidFill>
                  <a:schemeClr val="tx2"/>
                </a:solidFill>
                <a:effectLst/>
                <a:latin typeface="inter-regular"/>
              </a:rPr>
              <a:t> </a:t>
            </a:r>
            <a:r>
              <a:rPr lang="en-US" sz="1500" b="0" i="0" dirty="0" err="1">
                <a:solidFill>
                  <a:schemeClr val="tx2"/>
                </a:solidFill>
                <a:effectLst/>
                <a:latin typeface="inter-regular"/>
              </a:rPr>
              <a:t>Employee_details</a:t>
            </a:r>
            <a:r>
              <a:rPr lang="en-US" sz="1500" b="0" i="0" dirty="0">
                <a:solidFill>
                  <a:schemeClr val="tx2"/>
                </a:solidFill>
                <a:effectLst/>
                <a:latin typeface="inter-regular"/>
              </a:rPr>
              <a:t>  </a:t>
            </a:r>
          </a:p>
          <a:p>
            <a:pPr marL="0" indent="0">
              <a:buNone/>
            </a:pPr>
            <a:r>
              <a:rPr lang="en-US" sz="1500" b="1" i="0" dirty="0">
                <a:solidFill>
                  <a:schemeClr val="tx2"/>
                </a:solidFill>
                <a:effectLst/>
                <a:latin typeface="inter-regular"/>
              </a:rPr>
              <a:t>	WHERE</a:t>
            </a:r>
            <a:r>
              <a:rPr lang="en-US" sz="1500" b="0" i="0" dirty="0">
                <a:solidFill>
                  <a:schemeClr val="tx2"/>
                </a:solidFill>
                <a:effectLst/>
                <a:latin typeface="inter-regular"/>
              </a:rPr>
              <a:t> Salary = 100000  </a:t>
            </a:r>
          </a:p>
          <a:p>
            <a:pPr marL="0" indent="0">
              <a:buNone/>
            </a:pPr>
            <a:r>
              <a:rPr lang="en-US" sz="1500" b="1" i="0" dirty="0">
                <a:solidFill>
                  <a:schemeClr val="tx2"/>
                </a:solidFill>
                <a:effectLst/>
                <a:latin typeface="inter-regular"/>
              </a:rPr>
              <a:t>	ORDER</a:t>
            </a:r>
            <a:r>
              <a:rPr lang="en-US" sz="1500" b="0" i="0" dirty="0">
                <a:solidFill>
                  <a:schemeClr val="tx2"/>
                </a:solidFill>
                <a:effectLst/>
                <a:latin typeface="inter-regular"/>
              </a:rPr>
              <a:t> </a:t>
            </a:r>
            <a:r>
              <a:rPr lang="en-US" sz="1500" b="1" i="0" dirty="0">
                <a:solidFill>
                  <a:schemeClr val="tx2"/>
                </a:solidFill>
                <a:effectLst/>
                <a:latin typeface="inter-regular"/>
              </a:rPr>
              <a:t>BY</a:t>
            </a:r>
            <a:r>
              <a:rPr lang="en-US" sz="1500" b="0" i="0" dirty="0">
                <a:solidFill>
                  <a:schemeClr val="tx2"/>
                </a:solidFill>
                <a:effectLst/>
                <a:latin typeface="inter-regular"/>
              </a:rPr>
              <a:t> </a:t>
            </a:r>
            <a:r>
              <a:rPr lang="en-US" sz="1500" b="0" i="0" dirty="0" err="1">
                <a:solidFill>
                  <a:schemeClr val="tx2"/>
                </a:solidFill>
                <a:effectLst/>
                <a:latin typeface="inter-regular"/>
              </a:rPr>
              <a:t>Last_Name</a:t>
            </a:r>
            <a:r>
              <a:rPr lang="en-US" sz="1500" b="0" i="0" dirty="0">
                <a:solidFill>
                  <a:schemeClr val="tx2"/>
                </a:solidFill>
                <a:effectLst/>
                <a:latin typeface="inter-regular"/>
              </a:rPr>
              <a:t>  </a:t>
            </a:r>
          </a:p>
          <a:p>
            <a:pPr marL="0" indent="0">
              <a:buNone/>
            </a:pPr>
            <a:r>
              <a:rPr lang="en-US" sz="1500" b="0" i="0" dirty="0">
                <a:solidFill>
                  <a:schemeClr val="tx2"/>
                </a:solidFill>
                <a:effectLst/>
                <a:latin typeface="inter-regular"/>
              </a:rPr>
              <a:t>This example shows the </a:t>
            </a:r>
            <a:r>
              <a:rPr lang="en-US" sz="1500" b="1" i="0" dirty="0" err="1">
                <a:solidFill>
                  <a:schemeClr val="tx2"/>
                </a:solidFill>
                <a:effectLst/>
                <a:latin typeface="inter-bold"/>
              </a:rPr>
              <a:t>Emp_ID</a:t>
            </a:r>
            <a:r>
              <a:rPr lang="en-US" sz="1500" b="1" i="0" dirty="0">
                <a:solidFill>
                  <a:schemeClr val="tx2"/>
                </a:solidFill>
                <a:effectLst/>
                <a:latin typeface="inter-bold"/>
              </a:rPr>
              <a:t>, </a:t>
            </a:r>
            <a:r>
              <a:rPr lang="en-US" sz="1500" b="1" i="0" dirty="0" err="1">
                <a:solidFill>
                  <a:schemeClr val="tx2"/>
                </a:solidFill>
                <a:effectLst/>
                <a:latin typeface="inter-bold"/>
              </a:rPr>
              <a:t>First_Name</a:t>
            </a:r>
            <a:r>
              <a:rPr lang="en-US" sz="1500" b="1" i="0" dirty="0">
                <a:solidFill>
                  <a:schemeClr val="tx2"/>
                </a:solidFill>
                <a:effectLst/>
                <a:latin typeface="inter-bold"/>
              </a:rPr>
              <a:t>, </a:t>
            </a:r>
            <a:r>
              <a:rPr lang="en-US" sz="1500" b="1" i="0" dirty="0" err="1">
                <a:solidFill>
                  <a:schemeClr val="tx2"/>
                </a:solidFill>
                <a:effectLst/>
                <a:latin typeface="inter-bold"/>
              </a:rPr>
              <a:t>Last_Name</a:t>
            </a:r>
            <a:r>
              <a:rPr lang="en-US" sz="1500" b="1" i="0" dirty="0">
                <a:solidFill>
                  <a:schemeClr val="tx2"/>
                </a:solidFill>
                <a:effectLst/>
                <a:latin typeface="inter-bold"/>
              </a:rPr>
              <a:t>, Salary, and City</a:t>
            </a:r>
            <a:r>
              <a:rPr lang="en-US" sz="1500" b="0" i="0" dirty="0">
                <a:solidFill>
                  <a:schemeClr val="tx2"/>
                </a:solidFill>
                <a:effectLst/>
                <a:latin typeface="inter-regular"/>
              </a:rPr>
              <a:t> of those employees from the </a:t>
            </a:r>
            <a:r>
              <a:rPr lang="en-US" sz="1500" b="1" i="0" dirty="0" err="1">
                <a:solidFill>
                  <a:schemeClr val="tx2"/>
                </a:solidFill>
                <a:effectLst/>
                <a:latin typeface="inter-bold"/>
              </a:rPr>
              <a:t>Employee_details</a:t>
            </a:r>
            <a:r>
              <a:rPr lang="en-US" sz="1500" b="0" i="0" dirty="0">
                <a:solidFill>
                  <a:schemeClr val="tx2"/>
                </a:solidFill>
                <a:effectLst/>
                <a:latin typeface="inter-regular"/>
              </a:rPr>
              <a:t> table whose </a:t>
            </a:r>
            <a:r>
              <a:rPr lang="en-US" sz="1500" b="1" i="0" dirty="0">
                <a:solidFill>
                  <a:schemeClr val="tx2"/>
                </a:solidFill>
                <a:effectLst/>
                <a:latin typeface="inter-bold"/>
              </a:rPr>
              <a:t>Salary</a:t>
            </a:r>
            <a:r>
              <a:rPr lang="en-US" sz="1500" b="0" i="0" dirty="0">
                <a:solidFill>
                  <a:schemeClr val="tx2"/>
                </a:solidFill>
                <a:effectLst/>
                <a:latin typeface="inter-regular"/>
              </a:rPr>
              <a:t> is </a:t>
            </a:r>
            <a:r>
              <a:rPr lang="en-US" sz="1500" b="1" i="0" dirty="0">
                <a:solidFill>
                  <a:schemeClr val="tx2"/>
                </a:solidFill>
                <a:effectLst/>
                <a:latin typeface="inter-bold"/>
              </a:rPr>
              <a:t>100000</a:t>
            </a:r>
            <a:r>
              <a:rPr lang="en-US" sz="1500" b="0" i="0" dirty="0">
                <a:solidFill>
                  <a:schemeClr val="tx2"/>
                </a:solidFill>
                <a:effectLst/>
                <a:latin typeface="inter-regular"/>
              </a:rPr>
              <a:t>. The output shows all the specified details according to the ascending alphabetical order of </a:t>
            </a:r>
            <a:r>
              <a:rPr lang="en-US" sz="1500" b="1" i="0" dirty="0" err="1">
                <a:solidFill>
                  <a:schemeClr val="tx2"/>
                </a:solidFill>
                <a:effectLst/>
                <a:latin typeface="inter-bold"/>
              </a:rPr>
              <a:t>Last_Name</a:t>
            </a:r>
            <a:r>
              <a:rPr lang="en-US" sz="1500" b="0" i="0" dirty="0">
                <a:solidFill>
                  <a:schemeClr val="tx2"/>
                </a:solidFill>
                <a:effectLst/>
                <a:latin typeface="inter-regular"/>
              </a:rPr>
              <a:t>.</a:t>
            </a:r>
          </a:p>
          <a:p>
            <a:endParaRPr lang="en-IN" sz="1500" dirty="0">
              <a:solidFill>
                <a:schemeClr val="tx2"/>
              </a:solidFill>
            </a:endParaRPr>
          </a:p>
        </p:txBody>
      </p:sp>
    </p:spTree>
    <p:extLst>
      <p:ext uri="{BB962C8B-B14F-4D97-AF65-F5344CB8AC3E}">
        <p14:creationId xmlns:p14="http://schemas.microsoft.com/office/powerpoint/2010/main" val="347933664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539DC-B47C-DF4F-3621-684AA0F6FE85}"/>
              </a:ext>
            </a:extLst>
          </p:cNvPr>
          <p:cNvSpPr>
            <a:spLocks noGrp="1"/>
          </p:cNvSpPr>
          <p:nvPr>
            <p:ph type="title"/>
          </p:nvPr>
        </p:nvSpPr>
        <p:spPr>
          <a:xfrm>
            <a:off x="838200" y="365125"/>
            <a:ext cx="10515600" cy="1325563"/>
          </a:xfrm>
        </p:spPr>
        <p:txBody>
          <a:bodyPr>
            <a:normAutofit/>
          </a:bodyPr>
          <a:lstStyle/>
          <a:p>
            <a:r>
              <a:rPr lang="en-IN" sz="5400" b="0" i="0" dirty="0">
                <a:solidFill>
                  <a:schemeClr val="tx2"/>
                </a:solidFill>
                <a:effectLst/>
                <a:latin typeface="erdana"/>
              </a:rPr>
              <a:t>UPDATE Statement</a:t>
            </a:r>
            <a:endParaRPr lang="en-IN" sz="5400" dirty="0">
              <a:solidFill>
                <a:schemeClr val="tx2"/>
              </a:solidFill>
            </a:endParaRPr>
          </a:p>
        </p:txBody>
      </p:sp>
      <p:sp>
        <p:nvSpPr>
          <p:cNvPr id="3" name="Content Placeholder 2">
            <a:extLst>
              <a:ext uri="{FF2B5EF4-FFF2-40B4-BE49-F238E27FC236}">
                <a16:creationId xmlns:a16="http://schemas.microsoft.com/office/drawing/2014/main" id="{B65535D9-2984-092F-99DE-1C8C9395DE44}"/>
              </a:ext>
            </a:extLst>
          </p:cNvPr>
          <p:cNvSpPr>
            <a:spLocks noGrp="1"/>
          </p:cNvSpPr>
          <p:nvPr>
            <p:ph idx="1"/>
          </p:nvPr>
        </p:nvSpPr>
        <p:spPr>
          <a:xfrm>
            <a:off x="838200" y="1929384"/>
            <a:ext cx="10515600" cy="4251960"/>
          </a:xfrm>
        </p:spPr>
        <p:txBody>
          <a:bodyPr>
            <a:normAutofit lnSpcReduction="10000"/>
          </a:bodyPr>
          <a:lstStyle/>
          <a:p>
            <a:pPr marL="0" indent="0">
              <a:buNone/>
            </a:pPr>
            <a:r>
              <a:rPr lang="en-US" sz="2000" b="0" i="0" dirty="0">
                <a:solidFill>
                  <a:schemeClr val="tx2"/>
                </a:solidFill>
                <a:effectLst/>
                <a:latin typeface="inter-regular"/>
              </a:rPr>
              <a:t>This SQL statement changes or modifies the stored data in the SQL database.</a:t>
            </a:r>
          </a:p>
          <a:p>
            <a:r>
              <a:rPr lang="en-US" sz="2000" b="1" i="0" dirty="0">
                <a:solidFill>
                  <a:schemeClr val="tx2"/>
                </a:solidFill>
                <a:effectLst/>
                <a:latin typeface="inter-bold"/>
              </a:rPr>
              <a:t>Syntax of UPDATE Statement:</a:t>
            </a:r>
            <a:endParaRPr lang="en-US" sz="2000" b="0" i="0" dirty="0">
              <a:solidFill>
                <a:schemeClr val="tx2"/>
              </a:solidFill>
              <a:effectLst/>
              <a:latin typeface="inter-regular"/>
            </a:endParaRPr>
          </a:p>
          <a:p>
            <a:pPr>
              <a:buFont typeface="+mj-lt"/>
              <a:buAutoNum type="arabicPeriod"/>
            </a:pPr>
            <a:r>
              <a:rPr lang="en-US" sz="2000" b="1" i="0" dirty="0">
                <a:solidFill>
                  <a:schemeClr val="tx2"/>
                </a:solidFill>
                <a:effectLst/>
                <a:latin typeface="inter-regular"/>
              </a:rPr>
              <a:t>UPDATE</a:t>
            </a:r>
            <a:r>
              <a:rPr lang="en-US" sz="2000" b="0" i="0" dirty="0">
                <a:solidFill>
                  <a:schemeClr val="tx2"/>
                </a:solidFill>
                <a:effectLst/>
                <a:latin typeface="inter-regular"/>
              </a:rPr>
              <a:t> </a:t>
            </a:r>
            <a:r>
              <a:rPr lang="en-US" sz="2000" b="0" i="0" dirty="0" err="1">
                <a:solidFill>
                  <a:schemeClr val="tx2"/>
                </a:solidFill>
                <a:effectLst/>
                <a:latin typeface="inter-regular"/>
              </a:rPr>
              <a:t>table_name</a:t>
            </a:r>
            <a:r>
              <a:rPr lang="en-US" sz="2000" b="0" i="0" dirty="0">
                <a:solidFill>
                  <a:schemeClr val="tx2"/>
                </a:solidFill>
                <a:effectLst/>
                <a:latin typeface="inter-regular"/>
              </a:rPr>
              <a:t>  </a:t>
            </a:r>
          </a:p>
          <a:p>
            <a:pPr marL="457200" lvl="1" indent="0">
              <a:buNone/>
            </a:pPr>
            <a:r>
              <a:rPr lang="en-US" sz="2000" b="1" i="0" dirty="0">
                <a:solidFill>
                  <a:schemeClr val="tx2"/>
                </a:solidFill>
                <a:effectLst/>
                <a:latin typeface="inter-regular"/>
              </a:rPr>
              <a:t>SET</a:t>
            </a:r>
            <a:r>
              <a:rPr lang="en-US" sz="2000" b="0" i="0" dirty="0">
                <a:solidFill>
                  <a:schemeClr val="tx2"/>
                </a:solidFill>
                <a:effectLst/>
                <a:latin typeface="inter-regular"/>
              </a:rPr>
              <a:t> column_name1 = new_value_1, column_name2 = new_value_2, ...., </a:t>
            </a:r>
            <a:r>
              <a:rPr lang="en-US" sz="2000" b="0" i="0" dirty="0" err="1">
                <a:solidFill>
                  <a:schemeClr val="tx2"/>
                </a:solidFill>
                <a:effectLst/>
                <a:latin typeface="inter-regular"/>
              </a:rPr>
              <a:t>column_nameN</a:t>
            </a:r>
            <a:r>
              <a:rPr lang="en-US" sz="2000" b="0" i="0" dirty="0">
                <a:solidFill>
                  <a:schemeClr val="tx2"/>
                </a:solidFill>
                <a:effectLst/>
                <a:latin typeface="inter-regular"/>
              </a:rPr>
              <a:t> = </a:t>
            </a:r>
            <a:r>
              <a:rPr lang="en-US" sz="2000" b="0" i="0" dirty="0" err="1">
                <a:solidFill>
                  <a:schemeClr val="tx2"/>
                </a:solidFill>
                <a:effectLst/>
                <a:latin typeface="inter-regular"/>
              </a:rPr>
              <a:t>new_value_N</a:t>
            </a:r>
            <a:r>
              <a:rPr lang="en-US" sz="2000" b="0" i="0" dirty="0">
                <a:solidFill>
                  <a:schemeClr val="tx2"/>
                </a:solidFill>
                <a:effectLst/>
                <a:latin typeface="inter-regular"/>
              </a:rPr>
              <a:t>  </a:t>
            </a:r>
          </a:p>
          <a:p>
            <a:pPr marL="457200" lvl="1" indent="0">
              <a:buNone/>
            </a:pPr>
            <a:r>
              <a:rPr lang="en-US" sz="2000" b="0" i="0" dirty="0">
                <a:solidFill>
                  <a:schemeClr val="tx2"/>
                </a:solidFill>
                <a:effectLst/>
                <a:latin typeface="inter-regular"/>
              </a:rPr>
              <a:t>[ </a:t>
            </a:r>
            <a:r>
              <a:rPr lang="en-US" sz="2000" b="1" i="0" dirty="0">
                <a:solidFill>
                  <a:schemeClr val="tx2"/>
                </a:solidFill>
                <a:effectLst/>
                <a:latin typeface="inter-regular"/>
              </a:rPr>
              <a:t>WHERE</a:t>
            </a:r>
            <a:r>
              <a:rPr lang="en-US" sz="2000" b="0" i="0" dirty="0">
                <a:solidFill>
                  <a:schemeClr val="tx2"/>
                </a:solidFill>
                <a:effectLst/>
                <a:latin typeface="inter-regular"/>
              </a:rPr>
              <a:t>  CONDITION ];  </a:t>
            </a:r>
          </a:p>
          <a:p>
            <a:pPr marL="0" indent="0">
              <a:buNone/>
            </a:pPr>
            <a:r>
              <a:rPr lang="en-US" sz="2000" b="1" i="0" dirty="0">
                <a:solidFill>
                  <a:schemeClr val="tx2"/>
                </a:solidFill>
                <a:effectLst/>
                <a:latin typeface="inter-bold"/>
              </a:rPr>
              <a:t>Example of UPDATE Statement:</a:t>
            </a:r>
            <a:endParaRPr lang="en-US" sz="2000" b="0" i="0" dirty="0">
              <a:solidFill>
                <a:schemeClr val="tx2"/>
              </a:solidFill>
              <a:effectLst/>
              <a:latin typeface="inter-regular"/>
            </a:endParaRPr>
          </a:p>
          <a:p>
            <a:pPr marL="457200" lvl="1" indent="0">
              <a:buNone/>
            </a:pPr>
            <a:r>
              <a:rPr lang="en-US" sz="2000" b="1" i="0" dirty="0">
                <a:solidFill>
                  <a:schemeClr val="tx2"/>
                </a:solidFill>
                <a:effectLst/>
                <a:latin typeface="inter-regular"/>
              </a:rPr>
              <a:t>UPDATE</a:t>
            </a:r>
            <a:r>
              <a:rPr lang="en-US" sz="2000" b="0" i="0" dirty="0">
                <a:solidFill>
                  <a:schemeClr val="tx2"/>
                </a:solidFill>
                <a:effectLst/>
                <a:latin typeface="inter-regular"/>
              </a:rPr>
              <a:t> </a:t>
            </a:r>
            <a:r>
              <a:rPr lang="en-US" sz="2000" b="0" i="0" dirty="0" err="1">
                <a:solidFill>
                  <a:schemeClr val="tx2"/>
                </a:solidFill>
                <a:effectLst/>
                <a:latin typeface="inter-regular"/>
              </a:rPr>
              <a:t>Employee_details</a:t>
            </a:r>
            <a:r>
              <a:rPr lang="en-US" sz="2000" b="0" i="0" dirty="0">
                <a:solidFill>
                  <a:schemeClr val="tx2"/>
                </a:solidFill>
                <a:effectLst/>
                <a:latin typeface="inter-regular"/>
              </a:rPr>
              <a:t>  </a:t>
            </a:r>
          </a:p>
          <a:p>
            <a:pPr marL="457200" lvl="1" indent="0">
              <a:buNone/>
            </a:pPr>
            <a:r>
              <a:rPr lang="en-US" sz="2000" b="1" i="0" dirty="0">
                <a:solidFill>
                  <a:schemeClr val="tx2"/>
                </a:solidFill>
                <a:effectLst/>
                <a:latin typeface="inter-regular"/>
              </a:rPr>
              <a:t>SET</a:t>
            </a:r>
            <a:r>
              <a:rPr lang="en-US" sz="2000" b="0" i="0" dirty="0">
                <a:solidFill>
                  <a:schemeClr val="tx2"/>
                </a:solidFill>
                <a:effectLst/>
                <a:latin typeface="inter-regular"/>
              </a:rPr>
              <a:t> Salary = 100000  </a:t>
            </a:r>
          </a:p>
          <a:p>
            <a:pPr marL="457200" lvl="1" indent="0">
              <a:buNone/>
            </a:pPr>
            <a:r>
              <a:rPr lang="en-US" sz="2000" b="1" i="0" dirty="0">
                <a:solidFill>
                  <a:schemeClr val="tx2"/>
                </a:solidFill>
                <a:effectLst/>
                <a:latin typeface="inter-regular"/>
              </a:rPr>
              <a:t>WHERE</a:t>
            </a:r>
            <a:r>
              <a:rPr lang="en-US" sz="2000" b="0" i="0" dirty="0">
                <a:solidFill>
                  <a:schemeClr val="tx2"/>
                </a:solidFill>
                <a:effectLst/>
                <a:latin typeface="inter-regular"/>
              </a:rPr>
              <a:t> </a:t>
            </a:r>
            <a:r>
              <a:rPr lang="en-US" sz="2000" b="0" i="0" dirty="0" err="1">
                <a:solidFill>
                  <a:schemeClr val="tx2"/>
                </a:solidFill>
                <a:effectLst/>
                <a:latin typeface="inter-regular"/>
              </a:rPr>
              <a:t>Emp_ID</a:t>
            </a:r>
            <a:r>
              <a:rPr lang="en-US" sz="2000" b="0" i="0" dirty="0">
                <a:solidFill>
                  <a:schemeClr val="tx2"/>
                </a:solidFill>
                <a:effectLst/>
                <a:latin typeface="inter-regular"/>
              </a:rPr>
              <a:t> = 10;   </a:t>
            </a:r>
          </a:p>
          <a:p>
            <a:r>
              <a:rPr lang="en-US" sz="2000" b="0" i="0" dirty="0">
                <a:solidFill>
                  <a:schemeClr val="tx2"/>
                </a:solidFill>
                <a:effectLst/>
                <a:latin typeface="inter-regular"/>
              </a:rPr>
              <a:t>This example changes the </a:t>
            </a:r>
            <a:r>
              <a:rPr lang="en-US" sz="2000" b="1" i="0" dirty="0">
                <a:solidFill>
                  <a:schemeClr val="tx2"/>
                </a:solidFill>
                <a:effectLst/>
                <a:latin typeface="inter-bold"/>
              </a:rPr>
              <a:t>Salary</a:t>
            </a:r>
            <a:r>
              <a:rPr lang="en-US" sz="2000" b="0" i="0" dirty="0">
                <a:solidFill>
                  <a:schemeClr val="tx2"/>
                </a:solidFill>
                <a:effectLst/>
                <a:latin typeface="inter-regular"/>
              </a:rPr>
              <a:t> of those employees of the </a:t>
            </a:r>
            <a:r>
              <a:rPr lang="en-US" sz="2000" b="1" i="0" dirty="0" err="1">
                <a:solidFill>
                  <a:schemeClr val="tx2"/>
                </a:solidFill>
                <a:effectLst/>
                <a:latin typeface="inter-bold"/>
              </a:rPr>
              <a:t>Employee_detail</a:t>
            </a:r>
            <a:r>
              <a:rPr lang="en-US" sz="2000" b="0" i="0" dirty="0" err="1">
                <a:solidFill>
                  <a:schemeClr val="tx2"/>
                </a:solidFill>
                <a:effectLst/>
                <a:latin typeface="inter-regular"/>
              </a:rPr>
              <a:t>s</a:t>
            </a:r>
            <a:r>
              <a:rPr lang="en-US" sz="2000" b="0" i="0" dirty="0">
                <a:solidFill>
                  <a:schemeClr val="tx2"/>
                </a:solidFill>
                <a:effectLst/>
                <a:latin typeface="inter-regular"/>
              </a:rPr>
              <a:t> table whose </a:t>
            </a:r>
            <a:r>
              <a:rPr lang="en-US" sz="2000" b="1" i="0" dirty="0" err="1">
                <a:solidFill>
                  <a:schemeClr val="tx2"/>
                </a:solidFill>
                <a:effectLst/>
                <a:latin typeface="inter-bold"/>
              </a:rPr>
              <a:t>Emp_ID</a:t>
            </a:r>
            <a:r>
              <a:rPr lang="en-US" sz="2000" b="0" i="0" dirty="0">
                <a:solidFill>
                  <a:schemeClr val="tx2"/>
                </a:solidFill>
                <a:effectLst/>
                <a:latin typeface="inter-regular"/>
              </a:rPr>
              <a:t> is </a:t>
            </a:r>
            <a:r>
              <a:rPr lang="en-US" sz="2000" b="1" i="0" dirty="0">
                <a:solidFill>
                  <a:schemeClr val="tx2"/>
                </a:solidFill>
                <a:effectLst/>
                <a:latin typeface="inter-bold"/>
              </a:rPr>
              <a:t>10</a:t>
            </a:r>
            <a:r>
              <a:rPr lang="en-US" sz="2000" b="0" i="0" dirty="0">
                <a:solidFill>
                  <a:schemeClr val="tx2"/>
                </a:solidFill>
                <a:effectLst/>
                <a:latin typeface="inter-regular"/>
              </a:rPr>
              <a:t> in the table.</a:t>
            </a:r>
          </a:p>
          <a:p>
            <a:endParaRPr lang="en-IN" sz="2000" dirty="0">
              <a:solidFill>
                <a:schemeClr val="tx2"/>
              </a:solidFill>
            </a:endParaRPr>
          </a:p>
        </p:txBody>
      </p:sp>
    </p:spTree>
    <p:extLst>
      <p:ext uri="{BB962C8B-B14F-4D97-AF65-F5344CB8AC3E}">
        <p14:creationId xmlns:p14="http://schemas.microsoft.com/office/powerpoint/2010/main" val="3035298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67F93F0E-33C9-E9CD-9769-FEBA69359185}"/>
              </a:ext>
            </a:extLst>
          </p:cNvPr>
          <p:cNvGraphicFramePr>
            <a:graphicFrameLocks/>
          </p:cNvGraphicFramePr>
          <p:nvPr>
            <p:extLst>
              <p:ext uri="{D42A27DB-BD31-4B8C-83A1-F6EECF244321}">
                <p14:modId xmlns:p14="http://schemas.microsoft.com/office/powerpoint/2010/main" val="628459620"/>
              </p:ext>
            </p:extLst>
          </p:nvPr>
        </p:nvGraphicFramePr>
        <p:xfrm>
          <a:off x="442453" y="1533832"/>
          <a:ext cx="10911348" cy="47932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A81A4D50-07F8-896C-DB08-8BD02E0B4BAE}"/>
              </a:ext>
            </a:extLst>
          </p:cNvPr>
          <p:cNvSpPr txBox="1"/>
          <p:nvPr/>
        </p:nvSpPr>
        <p:spPr>
          <a:xfrm>
            <a:off x="693174" y="368710"/>
            <a:ext cx="10542639" cy="615553"/>
          </a:xfrm>
          <a:prstGeom prst="rect">
            <a:avLst/>
          </a:prstGeom>
          <a:noFill/>
        </p:spPr>
        <p:txBody>
          <a:bodyPr wrap="square" lIns="0" tIns="0" rIns="0" bIns="0" rtlCol="0">
            <a:spAutoFit/>
          </a:bodyPr>
          <a:lstStyle/>
          <a:p>
            <a:r>
              <a:rPr lang="en-US" sz="4000" dirty="0">
                <a:solidFill>
                  <a:schemeClr val="tx2"/>
                </a:solidFill>
              </a:rPr>
              <a:t>Advantages of DBMS</a:t>
            </a:r>
          </a:p>
        </p:txBody>
      </p:sp>
    </p:spTree>
    <p:extLst>
      <p:ext uri="{BB962C8B-B14F-4D97-AF65-F5344CB8AC3E}">
        <p14:creationId xmlns:p14="http://schemas.microsoft.com/office/powerpoint/2010/main" val="279394168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6AF05-89C0-3331-0AB8-0B01C0B67C53}"/>
              </a:ext>
            </a:extLst>
          </p:cNvPr>
          <p:cNvSpPr>
            <a:spLocks noGrp="1"/>
          </p:cNvSpPr>
          <p:nvPr>
            <p:ph type="title"/>
          </p:nvPr>
        </p:nvSpPr>
        <p:spPr>
          <a:xfrm>
            <a:off x="838200" y="365125"/>
            <a:ext cx="10515600" cy="1325563"/>
          </a:xfrm>
        </p:spPr>
        <p:txBody>
          <a:bodyPr>
            <a:normAutofit/>
          </a:bodyPr>
          <a:lstStyle/>
          <a:p>
            <a:r>
              <a:rPr lang="en-IN" sz="5400" b="0" i="0" dirty="0">
                <a:solidFill>
                  <a:schemeClr val="tx2"/>
                </a:solidFill>
                <a:effectLst/>
                <a:latin typeface="erdana"/>
              </a:rPr>
              <a:t>ALTER TABLE Statement</a:t>
            </a:r>
            <a:endParaRPr lang="en-IN" sz="5400" dirty="0">
              <a:solidFill>
                <a:schemeClr val="tx2"/>
              </a:solidFill>
            </a:endParaRPr>
          </a:p>
        </p:txBody>
      </p:sp>
      <p:sp>
        <p:nvSpPr>
          <p:cNvPr id="3" name="Content Placeholder 2">
            <a:extLst>
              <a:ext uri="{FF2B5EF4-FFF2-40B4-BE49-F238E27FC236}">
                <a16:creationId xmlns:a16="http://schemas.microsoft.com/office/drawing/2014/main" id="{AA850CEB-804E-7D1B-B344-1016B8AA2C0C}"/>
              </a:ext>
            </a:extLst>
          </p:cNvPr>
          <p:cNvSpPr>
            <a:spLocks noGrp="1"/>
          </p:cNvSpPr>
          <p:nvPr>
            <p:ph idx="1"/>
          </p:nvPr>
        </p:nvSpPr>
        <p:spPr>
          <a:xfrm>
            <a:off x="838200" y="1929384"/>
            <a:ext cx="10515600" cy="4251960"/>
          </a:xfrm>
        </p:spPr>
        <p:txBody>
          <a:bodyPr>
            <a:normAutofit/>
          </a:bodyPr>
          <a:lstStyle/>
          <a:p>
            <a:pPr marL="0" indent="0">
              <a:buNone/>
            </a:pPr>
            <a:r>
              <a:rPr lang="en-US" sz="2000" b="0" i="0">
                <a:solidFill>
                  <a:schemeClr val="tx2"/>
                </a:solidFill>
                <a:effectLst/>
                <a:latin typeface="inter-regular"/>
              </a:rPr>
              <a:t>This SQL statement adds, deletes, and modifies the columns of the table in the SQL database.</a:t>
            </a:r>
          </a:p>
          <a:p>
            <a:pPr marL="0" indent="0">
              <a:buNone/>
            </a:pPr>
            <a:r>
              <a:rPr lang="en-US" sz="2000" b="1" i="0">
                <a:solidFill>
                  <a:schemeClr val="tx2"/>
                </a:solidFill>
                <a:effectLst/>
                <a:latin typeface="inter-bold"/>
              </a:rPr>
              <a:t>Syntax of ALTER TABLE Statement:</a:t>
            </a:r>
            <a:endParaRPr lang="en-US" sz="2000" b="0" i="0">
              <a:solidFill>
                <a:schemeClr val="tx2"/>
              </a:solidFill>
              <a:effectLst/>
              <a:latin typeface="inter-regular"/>
            </a:endParaRPr>
          </a:p>
          <a:p>
            <a:pPr marL="457200" lvl="1" indent="0">
              <a:buNone/>
            </a:pPr>
            <a:r>
              <a:rPr lang="en-US" sz="2000" b="1" i="0">
                <a:solidFill>
                  <a:schemeClr val="tx2"/>
                </a:solidFill>
                <a:effectLst/>
                <a:latin typeface="inter-regular"/>
              </a:rPr>
              <a:t>ALTER</a:t>
            </a:r>
            <a:r>
              <a:rPr lang="en-US" sz="2000" b="0" i="0">
                <a:solidFill>
                  <a:schemeClr val="tx2"/>
                </a:solidFill>
                <a:effectLst/>
                <a:latin typeface="inter-regular"/>
              </a:rPr>
              <a:t> </a:t>
            </a:r>
            <a:r>
              <a:rPr lang="en-US" sz="2000" b="1" i="0">
                <a:solidFill>
                  <a:schemeClr val="tx2"/>
                </a:solidFill>
                <a:effectLst/>
                <a:latin typeface="inter-regular"/>
              </a:rPr>
              <a:t>TABLE</a:t>
            </a:r>
            <a:r>
              <a:rPr lang="en-US" sz="2000" b="0" i="0">
                <a:solidFill>
                  <a:schemeClr val="tx2"/>
                </a:solidFill>
                <a:effectLst/>
                <a:latin typeface="inter-regular"/>
              </a:rPr>
              <a:t> table_name </a:t>
            </a:r>
            <a:r>
              <a:rPr lang="en-US" sz="2000" b="1" i="0">
                <a:solidFill>
                  <a:schemeClr val="tx2"/>
                </a:solidFill>
                <a:effectLst/>
                <a:latin typeface="inter-regular"/>
              </a:rPr>
              <a:t>ADD</a:t>
            </a:r>
            <a:r>
              <a:rPr lang="en-US" sz="2000" b="0" i="0">
                <a:solidFill>
                  <a:schemeClr val="tx2"/>
                </a:solidFill>
                <a:effectLst/>
                <a:latin typeface="inter-regular"/>
              </a:rPr>
              <a:t> column_name datatype[(</a:t>
            </a:r>
            <a:r>
              <a:rPr lang="en-US" sz="2000" b="1" i="0">
                <a:solidFill>
                  <a:schemeClr val="tx2"/>
                </a:solidFill>
                <a:effectLst/>
                <a:latin typeface="inter-regular"/>
              </a:rPr>
              <a:t>size</a:t>
            </a:r>
            <a:r>
              <a:rPr lang="en-US" sz="2000" b="0" i="0">
                <a:solidFill>
                  <a:schemeClr val="tx2"/>
                </a:solidFill>
                <a:effectLst/>
                <a:latin typeface="inter-regular"/>
              </a:rPr>
              <a:t>)];  </a:t>
            </a:r>
          </a:p>
          <a:p>
            <a:r>
              <a:rPr lang="en-US" sz="2000" b="0" i="0">
                <a:solidFill>
                  <a:schemeClr val="tx2"/>
                </a:solidFill>
                <a:effectLst/>
                <a:latin typeface="inter-regular"/>
              </a:rPr>
              <a:t>The above SQL alter statement adds the column with its datatype in the existing database table.</a:t>
            </a:r>
          </a:p>
          <a:p>
            <a:pPr marL="457200" lvl="1" indent="0">
              <a:buNone/>
            </a:pPr>
            <a:endParaRPr lang="en-US" sz="2000" b="1" i="0">
              <a:solidFill>
                <a:schemeClr val="tx2"/>
              </a:solidFill>
              <a:effectLst/>
              <a:latin typeface="inter-regular"/>
            </a:endParaRPr>
          </a:p>
          <a:p>
            <a:pPr marL="457200" lvl="1" indent="0">
              <a:buNone/>
            </a:pPr>
            <a:r>
              <a:rPr lang="en-US" sz="2000" b="1" i="0">
                <a:solidFill>
                  <a:schemeClr val="tx2"/>
                </a:solidFill>
                <a:effectLst/>
                <a:latin typeface="inter-regular"/>
              </a:rPr>
              <a:t>ALTER</a:t>
            </a:r>
            <a:r>
              <a:rPr lang="en-US" sz="2000" b="0" i="0">
                <a:solidFill>
                  <a:schemeClr val="tx2"/>
                </a:solidFill>
                <a:effectLst/>
                <a:latin typeface="inter-regular"/>
              </a:rPr>
              <a:t> </a:t>
            </a:r>
            <a:r>
              <a:rPr lang="en-US" sz="2000" b="1" i="0">
                <a:solidFill>
                  <a:schemeClr val="tx2"/>
                </a:solidFill>
                <a:effectLst/>
                <a:latin typeface="inter-regular"/>
              </a:rPr>
              <a:t>TABLE</a:t>
            </a:r>
            <a:r>
              <a:rPr lang="en-US" sz="2000" b="0" i="0">
                <a:solidFill>
                  <a:schemeClr val="tx2"/>
                </a:solidFill>
                <a:effectLst/>
                <a:latin typeface="inter-regular"/>
              </a:rPr>
              <a:t> table_name </a:t>
            </a:r>
            <a:r>
              <a:rPr lang="en-US" sz="2000" b="1" i="0">
                <a:solidFill>
                  <a:schemeClr val="tx2"/>
                </a:solidFill>
                <a:effectLst/>
                <a:latin typeface="inter-regular"/>
              </a:rPr>
              <a:t>MODIFY</a:t>
            </a:r>
            <a:r>
              <a:rPr lang="en-US" sz="2000" b="0" i="0">
                <a:solidFill>
                  <a:schemeClr val="tx2"/>
                </a:solidFill>
                <a:effectLst/>
                <a:latin typeface="inter-regular"/>
              </a:rPr>
              <a:t> column_name column_datatype[(</a:t>
            </a:r>
            <a:r>
              <a:rPr lang="en-US" sz="2000" b="1" i="0">
                <a:solidFill>
                  <a:schemeClr val="tx2"/>
                </a:solidFill>
                <a:effectLst/>
                <a:latin typeface="inter-regular"/>
              </a:rPr>
              <a:t>size</a:t>
            </a:r>
            <a:r>
              <a:rPr lang="en-US" sz="2000" b="0" i="0">
                <a:solidFill>
                  <a:schemeClr val="tx2"/>
                </a:solidFill>
                <a:effectLst/>
                <a:latin typeface="inter-regular"/>
              </a:rPr>
              <a:t>)];  </a:t>
            </a:r>
          </a:p>
          <a:p>
            <a:r>
              <a:rPr lang="en-US" sz="2000" b="0" i="0">
                <a:solidFill>
                  <a:schemeClr val="tx2"/>
                </a:solidFill>
                <a:effectLst/>
                <a:latin typeface="inter-regular"/>
              </a:rPr>
              <a:t>The above 'SQL alter statement' renames the old column name to the new column name of the existing database table.</a:t>
            </a:r>
          </a:p>
          <a:p>
            <a:pPr marL="457200" lvl="1" indent="0">
              <a:buNone/>
            </a:pPr>
            <a:endParaRPr lang="en-US" sz="2000" b="1" i="0">
              <a:solidFill>
                <a:schemeClr val="tx2"/>
              </a:solidFill>
              <a:effectLst/>
              <a:latin typeface="inter-regular"/>
            </a:endParaRPr>
          </a:p>
          <a:p>
            <a:pPr marL="457200" lvl="1" indent="0">
              <a:buNone/>
            </a:pPr>
            <a:r>
              <a:rPr lang="en-US" sz="2000" b="1" i="0">
                <a:solidFill>
                  <a:schemeClr val="tx2"/>
                </a:solidFill>
                <a:effectLst/>
                <a:latin typeface="inter-regular"/>
              </a:rPr>
              <a:t>ALTER</a:t>
            </a:r>
            <a:r>
              <a:rPr lang="en-US" sz="2000" b="0" i="0">
                <a:solidFill>
                  <a:schemeClr val="tx2"/>
                </a:solidFill>
                <a:effectLst/>
                <a:latin typeface="inter-regular"/>
              </a:rPr>
              <a:t> </a:t>
            </a:r>
            <a:r>
              <a:rPr lang="en-US" sz="2000" b="1" i="0">
                <a:solidFill>
                  <a:schemeClr val="tx2"/>
                </a:solidFill>
                <a:effectLst/>
                <a:latin typeface="inter-regular"/>
              </a:rPr>
              <a:t>TABLE</a:t>
            </a:r>
            <a:r>
              <a:rPr lang="en-US" sz="2000" b="0" i="0">
                <a:solidFill>
                  <a:schemeClr val="tx2"/>
                </a:solidFill>
                <a:effectLst/>
                <a:latin typeface="inter-regular"/>
              </a:rPr>
              <a:t> table_name </a:t>
            </a:r>
            <a:r>
              <a:rPr lang="en-US" sz="2000" b="1" i="0">
                <a:solidFill>
                  <a:schemeClr val="tx2"/>
                </a:solidFill>
                <a:effectLst/>
                <a:latin typeface="inter-regular"/>
              </a:rPr>
              <a:t>DROP</a:t>
            </a:r>
            <a:r>
              <a:rPr lang="en-US" sz="2000" b="0" i="0">
                <a:solidFill>
                  <a:schemeClr val="tx2"/>
                </a:solidFill>
                <a:effectLst/>
                <a:latin typeface="inter-regular"/>
              </a:rPr>
              <a:t> </a:t>
            </a:r>
            <a:r>
              <a:rPr lang="en-US" sz="2000" b="1" i="0">
                <a:solidFill>
                  <a:schemeClr val="tx2"/>
                </a:solidFill>
                <a:effectLst/>
                <a:latin typeface="inter-regular"/>
              </a:rPr>
              <a:t>COLUMN</a:t>
            </a:r>
            <a:r>
              <a:rPr lang="en-US" sz="2000" b="0" i="0">
                <a:solidFill>
                  <a:schemeClr val="tx2"/>
                </a:solidFill>
                <a:effectLst/>
                <a:latin typeface="inter-regular"/>
              </a:rPr>
              <a:t> column_name;  </a:t>
            </a:r>
          </a:p>
          <a:p>
            <a:r>
              <a:rPr lang="en-US" sz="2000" b="0" i="0">
                <a:solidFill>
                  <a:schemeClr val="tx2"/>
                </a:solidFill>
                <a:effectLst/>
                <a:latin typeface="inter-regular"/>
              </a:rPr>
              <a:t>The above SQL alter statement deletes the column of the existing database table.</a:t>
            </a:r>
          </a:p>
          <a:p>
            <a:pPr marL="0" indent="0">
              <a:buNone/>
            </a:pPr>
            <a:endParaRPr lang="en-IN" sz="2000">
              <a:solidFill>
                <a:schemeClr val="tx2"/>
              </a:solidFill>
            </a:endParaRPr>
          </a:p>
        </p:txBody>
      </p:sp>
    </p:spTree>
    <p:extLst>
      <p:ext uri="{BB962C8B-B14F-4D97-AF65-F5344CB8AC3E}">
        <p14:creationId xmlns:p14="http://schemas.microsoft.com/office/powerpoint/2010/main" val="46504830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8CE7C-3B26-3ADA-BD6A-C8F7B280DB19}"/>
              </a:ext>
            </a:extLst>
          </p:cNvPr>
          <p:cNvSpPr>
            <a:spLocks noGrp="1"/>
          </p:cNvSpPr>
          <p:nvPr>
            <p:ph type="title"/>
          </p:nvPr>
        </p:nvSpPr>
        <p:spPr>
          <a:xfrm>
            <a:off x="838200" y="365125"/>
            <a:ext cx="10515600" cy="1325563"/>
          </a:xfrm>
        </p:spPr>
        <p:txBody>
          <a:bodyPr>
            <a:normAutofit/>
          </a:bodyPr>
          <a:lstStyle/>
          <a:p>
            <a:r>
              <a:rPr lang="en-IN" sz="5400" b="0" i="0" dirty="0">
                <a:solidFill>
                  <a:schemeClr val="tx2"/>
                </a:solidFill>
                <a:effectLst/>
                <a:latin typeface="erdana"/>
              </a:rPr>
              <a:t>ALTER TABLE Statement</a:t>
            </a:r>
            <a:endParaRPr lang="en-IN" sz="5400" dirty="0">
              <a:solidFill>
                <a:schemeClr val="tx2"/>
              </a:solidFill>
            </a:endParaRPr>
          </a:p>
        </p:txBody>
      </p:sp>
      <p:sp>
        <p:nvSpPr>
          <p:cNvPr id="3" name="Content Placeholder 2">
            <a:extLst>
              <a:ext uri="{FF2B5EF4-FFF2-40B4-BE49-F238E27FC236}">
                <a16:creationId xmlns:a16="http://schemas.microsoft.com/office/drawing/2014/main" id="{E56725D7-0AE6-DC7F-7D0A-6BF8EA407DA4}"/>
              </a:ext>
            </a:extLst>
          </p:cNvPr>
          <p:cNvSpPr>
            <a:spLocks noGrp="1"/>
          </p:cNvSpPr>
          <p:nvPr>
            <p:ph idx="1"/>
          </p:nvPr>
        </p:nvSpPr>
        <p:spPr>
          <a:xfrm>
            <a:off x="838200" y="1929384"/>
            <a:ext cx="10515600" cy="4251960"/>
          </a:xfrm>
        </p:spPr>
        <p:txBody>
          <a:bodyPr>
            <a:normAutofit/>
          </a:bodyPr>
          <a:lstStyle/>
          <a:p>
            <a:pPr marL="0" indent="0">
              <a:buNone/>
            </a:pPr>
            <a:r>
              <a:rPr lang="en-US" sz="2200" b="1" i="0">
                <a:solidFill>
                  <a:schemeClr val="tx2"/>
                </a:solidFill>
                <a:effectLst/>
                <a:latin typeface="inter-bold"/>
              </a:rPr>
              <a:t>Example of ALTER TABLE Statement:</a:t>
            </a:r>
            <a:endParaRPr lang="en-US" sz="2200" b="0" i="0">
              <a:solidFill>
                <a:schemeClr val="tx2"/>
              </a:solidFill>
              <a:effectLst/>
              <a:latin typeface="inter-regular"/>
            </a:endParaRPr>
          </a:p>
          <a:p>
            <a:pPr marL="457200" lvl="1" indent="0">
              <a:buNone/>
            </a:pPr>
            <a:r>
              <a:rPr lang="en-US" sz="2200" b="1" i="0">
                <a:solidFill>
                  <a:schemeClr val="tx2"/>
                </a:solidFill>
                <a:effectLst/>
                <a:latin typeface="inter-regular"/>
              </a:rPr>
              <a:t>ALTER</a:t>
            </a:r>
            <a:r>
              <a:rPr lang="en-US" sz="2200" b="0" i="0">
                <a:solidFill>
                  <a:schemeClr val="tx2"/>
                </a:solidFill>
                <a:effectLst/>
                <a:latin typeface="inter-regular"/>
              </a:rPr>
              <a:t> </a:t>
            </a:r>
            <a:r>
              <a:rPr lang="en-US" sz="2200" b="1" i="0">
                <a:solidFill>
                  <a:schemeClr val="tx2"/>
                </a:solidFill>
                <a:effectLst/>
                <a:latin typeface="inter-regular"/>
              </a:rPr>
              <a:t>TABLE</a:t>
            </a:r>
            <a:r>
              <a:rPr lang="en-US" sz="2200" b="0" i="0">
                <a:solidFill>
                  <a:schemeClr val="tx2"/>
                </a:solidFill>
                <a:effectLst/>
                <a:latin typeface="inter-regular"/>
              </a:rPr>
              <a:t> Employee_details   </a:t>
            </a:r>
          </a:p>
          <a:p>
            <a:pPr marL="457200" lvl="1" indent="0">
              <a:buNone/>
            </a:pPr>
            <a:r>
              <a:rPr lang="en-US" sz="2200" b="1" i="0">
                <a:solidFill>
                  <a:schemeClr val="tx2"/>
                </a:solidFill>
                <a:effectLst/>
                <a:latin typeface="inter-regular"/>
              </a:rPr>
              <a:t>ADD</a:t>
            </a:r>
            <a:r>
              <a:rPr lang="en-US" sz="2200" b="0" i="0">
                <a:solidFill>
                  <a:schemeClr val="tx2"/>
                </a:solidFill>
                <a:effectLst/>
                <a:latin typeface="inter-regular"/>
              </a:rPr>
              <a:t> Designation </a:t>
            </a:r>
            <a:r>
              <a:rPr lang="en-US" sz="2200" b="1" i="0">
                <a:solidFill>
                  <a:schemeClr val="tx2"/>
                </a:solidFill>
                <a:effectLst/>
                <a:latin typeface="inter-regular"/>
              </a:rPr>
              <a:t>VARCHAR</a:t>
            </a:r>
            <a:r>
              <a:rPr lang="en-US" sz="2200" b="0" i="0">
                <a:solidFill>
                  <a:schemeClr val="tx2"/>
                </a:solidFill>
                <a:effectLst/>
                <a:latin typeface="inter-regular"/>
              </a:rPr>
              <a:t>(18);  </a:t>
            </a:r>
          </a:p>
          <a:p>
            <a:r>
              <a:rPr lang="en-US" sz="2200" b="0" i="0">
                <a:solidFill>
                  <a:schemeClr val="tx2"/>
                </a:solidFill>
                <a:effectLst/>
                <a:latin typeface="inter-regular"/>
              </a:rPr>
              <a:t>This example adds the new field whose name is </a:t>
            </a:r>
            <a:r>
              <a:rPr lang="en-US" sz="2200" b="1" i="0">
                <a:solidFill>
                  <a:schemeClr val="tx2"/>
                </a:solidFill>
                <a:effectLst/>
                <a:latin typeface="inter-bold"/>
              </a:rPr>
              <a:t>Designation</a:t>
            </a:r>
            <a:r>
              <a:rPr lang="en-US" sz="2200" b="0" i="0">
                <a:solidFill>
                  <a:schemeClr val="tx2"/>
                </a:solidFill>
                <a:effectLst/>
                <a:latin typeface="inter-regular"/>
              </a:rPr>
              <a:t> with size </a:t>
            </a:r>
            <a:r>
              <a:rPr lang="en-US" sz="2200" b="1" i="0">
                <a:solidFill>
                  <a:schemeClr val="tx2"/>
                </a:solidFill>
                <a:effectLst/>
                <a:latin typeface="inter-bold"/>
              </a:rPr>
              <a:t>18</a:t>
            </a:r>
            <a:r>
              <a:rPr lang="en-US" sz="2200" b="0" i="0">
                <a:solidFill>
                  <a:schemeClr val="tx2"/>
                </a:solidFill>
                <a:effectLst/>
                <a:latin typeface="inter-regular"/>
              </a:rPr>
              <a:t> in the </a:t>
            </a:r>
            <a:r>
              <a:rPr lang="en-US" sz="2200" b="1" i="0">
                <a:solidFill>
                  <a:schemeClr val="tx2"/>
                </a:solidFill>
                <a:effectLst/>
                <a:latin typeface="inter-bold"/>
              </a:rPr>
              <a:t>Employee_details</a:t>
            </a:r>
            <a:r>
              <a:rPr lang="en-US" sz="2200" b="0" i="0">
                <a:solidFill>
                  <a:schemeClr val="tx2"/>
                </a:solidFill>
                <a:effectLst/>
                <a:latin typeface="inter-regular"/>
              </a:rPr>
              <a:t> table of the SQL database.</a:t>
            </a:r>
          </a:p>
          <a:p>
            <a:endParaRPr lang="en-IN" sz="2200">
              <a:solidFill>
                <a:schemeClr val="tx2"/>
              </a:solidFill>
            </a:endParaRPr>
          </a:p>
        </p:txBody>
      </p:sp>
    </p:spTree>
    <p:extLst>
      <p:ext uri="{BB962C8B-B14F-4D97-AF65-F5344CB8AC3E}">
        <p14:creationId xmlns:p14="http://schemas.microsoft.com/office/powerpoint/2010/main" val="308229151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4ADEC-B1D9-613D-0F7F-E7D531EC95EB}"/>
              </a:ext>
            </a:extLst>
          </p:cNvPr>
          <p:cNvSpPr>
            <a:spLocks noGrp="1"/>
          </p:cNvSpPr>
          <p:nvPr>
            <p:ph type="title"/>
          </p:nvPr>
        </p:nvSpPr>
        <p:spPr>
          <a:xfrm>
            <a:off x="838200" y="365125"/>
            <a:ext cx="10515600" cy="1325563"/>
          </a:xfrm>
        </p:spPr>
        <p:txBody>
          <a:bodyPr>
            <a:normAutofit/>
          </a:bodyPr>
          <a:lstStyle/>
          <a:p>
            <a:r>
              <a:rPr lang="en-US" sz="5400" b="0" i="0">
                <a:solidFill>
                  <a:schemeClr val="tx2"/>
                </a:solidFill>
                <a:effectLst/>
                <a:latin typeface="erdana"/>
              </a:rPr>
              <a:t>DISTINCT Clause</a:t>
            </a:r>
            <a:endParaRPr lang="en-IN" sz="5400">
              <a:solidFill>
                <a:schemeClr val="tx2"/>
              </a:solidFill>
            </a:endParaRPr>
          </a:p>
        </p:txBody>
      </p:sp>
      <p:sp>
        <p:nvSpPr>
          <p:cNvPr id="3" name="Content Placeholder 2">
            <a:extLst>
              <a:ext uri="{FF2B5EF4-FFF2-40B4-BE49-F238E27FC236}">
                <a16:creationId xmlns:a16="http://schemas.microsoft.com/office/drawing/2014/main" id="{A942C7EC-DF59-DD5A-4DCB-123F5B55EFA7}"/>
              </a:ext>
            </a:extLst>
          </p:cNvPr>
          <p:cNvSpPr>
            <a:spLocks noGrp="1"/>
          </p:cNvSpPr>
          <p:nvPr>
            <p:ph idx="1"/>
          </p:nvPr>
        </p:nvSpPr>
        <p:spPr>
          <a:xfrm>
            <a:off x="838200" y="1929384"/>
            <a:ext cx="10515600" cy="4251960"/>
          </a:xfrm>
        </p:spPr>
        <p:txBody>
          <a:bodyPr>
            <a:normAutofit lnSpcReduction="10000"/>
          </a:bodyPr>
          <a:lstStyle/>
          <a:p>
            <a:pPr marL="0" indent="0">
              <a:buNone/>
            </a:pPr>
            <a:r>
              <a:rPr lang="en-US" sz="1900" b="0" i="0" dirty="0">
                <a:solidFill>
                  <a:schemeClr val="tx2"/>
                </a:solidFill>
                <a:effectLst/>
                <a:latin typeface="inter-regular"/>
              </a:rPr>
              <a:t>This SQL statement shows the distinct values from the specified columns of the database table. This statement is used with the </a:t>
            </a:r>
            <a:r>
              <a:rPr lang="en-US" sz="1900" b="1" i="0" dirty="0">
                <a:solidFill>
                  <a:schemeClr val="tx2"/>
                </a:solidFill>
                <a:effectLst/>
                <a:latin typeface="inter-bold"/>
              </a:rPr>
              <a:t>SELECT</a:t>
            </a:r>
            <a:r>
              <a:rPr lang="en-US" sz="1900" b="0" i="0" dirty="0">
                <a:solidFill>
                  <a:schemeClr val="tx2"/>
                </a:solidFill>
                <a:effectLst/>
                <a:latin typeface="inter-regular"/>
              </a:rPr>
              <a:t> keyword.</a:t>
            </a:r>
          </a:p>
          <a:p>
            <a:r>
              <a:rPr lang="en-US" sz="1900" b="1" i="0" dirty="0">
                <a:solidFill>
                  <a:schemeClr val="tx2"/>
                </a:solidFill>
                <a:effectLst/>
                <a:latin typeface="inter-bold"/>
              </a:rPr>
              <a:t>Syntax of DISTINCT Clause:</a:t>
            </a:r>
            <a:endParaRPr lang="en-US" sz="1900" b="0" i="0" dirty="0">
              <a:solidFill>
                <a:schemeClr val="tx2"/>
              </a:solidFill>
              <a:effectLst/>
              <a:latin typeface="inter-regular"/>
            </a:endParaRPr>
          </a:p>
          <a:p>
            <a:pPr marL="0" indent="0">
              <a:buNone/>
            </a:pPr>
            <a:r>
              <a:rPr lang="en-US" sz="1900" b="1" i="0" dirty="0">
                <a:solidFill>
                  <a:schemeClr val="tx2"/>
                </a:solidFill>
                <a:effectLst/>
                <a:latin typeface="inter-regular"/>
              </a:rPr>
              <a:t>SELECT</a:t>
            </a:r>
            <a:r>
              <a:rPr lang="en-US" sz="1900" b="0" i="0" dirty="0">
                <a:solidFill>
                  <a:schemeClr val="tx2"/>
                </a:solidFill>
                <a:effectLst/>
                <a:latin typeface="inter-regular"/>
              </a:rPr>
              <a:t> </a:t>
            </a:r>
            <a:r>
              <a:rPr lang="en-US" sz="1900" b="1" i="0" dirty="0">
                <a:solidFill>
                  <a:schemeClr val="tx2"/>
                </a:solidFill>
                <a:effectLst/>
                <a:latin typeface="inter-regular"/>
              </a:rPr>
              <a:t>DISTINCT</a:t>
            </a:r>
            <a:r>
              <a:rPr lang="en-US" sz="1900" b="0" i="0" dirty="0">
                <a:solidFill>
                  <a:schemeClr val="tx2"/>
                </a:solidFill>
                <a:effectLst/>
                <a:latin typeface="inter-regular"/>
              </a:rPr>
              <a:t> column_name1, column_name2, ...  </a:t>
            </a:r>
          </a:p>
          <a:p>
            <a:pPr marL="0" indent="0">
              <a:buNone/>
            </a:pPr>
            <a:r>
              <a:rPr lang="en-US" sz="1900" b="1" i="0" dirty="0">
                <a:solidFill>
                  <a:schemeClr val="tx2"/>
                </a:solidFill>
                <a:effectLst/>
                <a:latin typeface="inter-regular"/>
              </a:rPr>
              <a:t>FROM</a:t>
            </a:r>
            <a:r>
              <a:rPr lang="en-US" sz="1900" b="0" i="0" dirty="0">
                <a:solidFill>
                  <a:schemeClr val="tx2"/>
                </a:solidFill>
                <a:effectLst/>
                <a:latin typeface="inter-regular"/>
              </a:rPr>
              <a:t> </a:t>
            </a:r>
            <a:r>
              <a:rPr lang="en-US" sz="1900" b="0" i="0" dirty="0" err="1">
                <a:solidFill>
                  <a:schemeClr val="tx2"/>
                </a:solidFill>
                <a:effectLst/>
                <a:latin typeface="inter-regular"/>
              </a:rPr>
              <a:t>table_name</a:t>
            </a:r>
            <a:r>
              <a:rPr lang="en-US" sz="1900" b="0" i="0" dirty="0">
                <a:solidFill>
                  <a:schemeClr val="tx2"/>
                </a:solidFill>
                <a:effectLst/>
                <a:latin typeface="inter-regular"/>
              </a:rPr>
              <a:t>;  </a:t>
            </a:r>
          </a:p>
          <a:p>
            <a:pPr marL="0" indent="0">
              <a:buNone/>
            </a:pPr>
            <a:endParaRPr lang="en-US" sz="1900" b="0" i="0" dirty="0">
              <a:solidFill>
                <a:schemeClr val="tx2"/>
              </a:solidFill>
              <a:effectLst/>
              <a:latin typeface="inter-regular"/>
            </a:endParaRPr>
          </a:p>
          <a:p>
            <a:r>
              <a:rPr lang="en-US" sz="1900" b="1" i="0" dirty="0">
                <a:solidFill>
                  <a:schemeClr val="tx2"/>
                </a:solidFill>
                <a:effectLst/>
                <a:latin typeface="inter-bold"/>
              </a:rPr>
              <a:t>Example of DISTINCT Clause:</a:t>
            </a:r>
            <a:endParaRPr lang="en-US" sz="1900" b="0" i="0" dirty="0">
              <a:solidFill>
                <a:schemeClr val="tx2"/>
              </a:solidFill>
              <a:effectLst/>
              <a:latin typeface="inter-regular"/>
            </a:endParaRPr>
          </a:p>
          <a:p>
            <a:pPr marL="0" indent="0">
              <a:buNone/>
            </a:pPr>
            <a:r>
              <a:rPr lang="en-US" sz="1900" b="1" i="0" dirty="0">
                <a:solidFill>
                  <a:schemeClr val="tx2"/>
                </a:solidFill>
                <a:effectLst/>
                <a:latin typeface="inter-regular"/>
              </a:rPr>
              <a:t>SELECT</a:t>
            </a:r>
            <a:r>
              <a:rPr lang="en-US" sz="1900" b="0" i="0" dirty="0">
                <a:solidFill>
                  <a:schemeClr val="tx2"/>
                </a:solidFill>
                <a:effectLst/>
                <a:latin typeface="inter-regular"/>
              </a:rPr>
              <a:t> </a:t>
            </a:r>
            <a:r>
              <a:rPr lang="en-US" sz="1900" b="1" i="0" dirty="0">
                <a:solidFill>
                  <a:schemeClr val="tx2"/>
                </a:solidFill>
                <a:effectLst/>
                <a:latin typeface="inter-regular"/>
              </a:rPr>
              <a:t>DISTINCT</a:t>
            </a:r>
            <a:r>
              <a:rPr lang="en-US" sz="1900" b="0" i="0" dirty="0">
                <a:solidFill>
                  <a:schemeClr val="tx2"/>
                </a:solidFill>
                <a:effectLst/>
                <a:latin typeface="inter-regular"/>
              </a:rPr>
              <a:t> City, Salary  </a:t>
            </a:r>
          </a:p>
          <a:p>
            <a:pPr marL="0" indent="0">
              <a:buNone/>
            </a:pPr>
            <a:r>
              <a:rPr lang="en-US" sz="1900" b="1" i="0" dirty="0">
                <a:solidFill>
                  <a:schemeClr val="tx2"/>
                </a:solidFill>
                <a:effectLst/>
                <a:latin typeface="inter-regular"/>
              </a:rPr>
              <a:t>FROM</a:t>
            </a:r>
            <a:r>
              <a:rPr lang="en-US" sz="1900" b="0" i="0" dirty="0">
                <a:solidFill>
                  <a:schemeClr val="tx2"/>
                </a:solidFill>
                <a:effectLst/>
                <a:latin typeface="inter-regular"/>
              </a:rPr>
              <a:t> </a:t>
            </a:r>
            <a:r>
              <a:rPr lang="en-US" sz="1900" b="0" i="0" dirty="0" err="1">
                <a:solidFill>
                  <a:schemeClr val="tx2"/>
                </a:solidFill>
                <a:effectLst/>
                <a:latin typeface="inter-regular"/>
              </a:rPr>
              <a:t>Employee_details</a:t>
            </a:r>
            <a:r>
              <a:rPr lang="en-US" sz="1900" b="0" i="0" dirty="0">
                <a:solidFill>
                  <a:schemeClr val="tx2"/>
                </a:solidFill>
                <a:effectLst/>
                <a:latin typeface="inter-regular"/>
              </a:rPr>
              <a:t>;  </a:t>
            </a:r>
          </a:p>
          <a:p>
            <a:pPr marL="0" indent="0">
              <a:buNone/>
            </a:pPr>
            <a:endParaRPr lang="en-US" sz="1900" b="0" i="0" dirty="0">
              <a:solidFill>
                <a:schemeClr val="tx2"/>
              </a:solidFill>
              <a:effectLst/>
              <a:latin typeface="inter-regular"/>
            </a:endParaRPr>
          </a:p>
          <a:p>
            <a:pPr marL="0" indent="0">
              <a:buNone/>
            </a:pPr>
            <a:r>
              <a:rPr lang="en-US" sz="1900" b="0" i="0" dirty="0">
                <a:solidFill>
                  <a:schemeClr val="tx2"/>
                </a:solidFill>
                <a:effectLst/>
                <a:latin typeface="inter-regular"/>
              </a:rPr>
              <a:t>This example shows the distinct values of the </a:t>
            </a:r>
            <a:r>
              <a:rPr lang="en-US" sz="1900" b="1" i="0" dirty="0">
                <a:solidFill>
                  <a:schemeClr val="tx2"/>
                </a:solidFill>
                <a:effectLst/>
                <a:latin typeface="inter-bold"/>
              </a:rPr>
              <a:t>City</a:t>
            </a:r>
            <a:r>
              <a:rPr lang="en-US" sz="1900" b="0" i="0" dirty="0">
                <a:solidFill>
                  <a:schemeClr val="tx2"/>
                </a:solidFill>
                <a:effectLst/>
                <a:latin typeface="inter-regular"/>
              </a:rPr>
              <a:t> and </a:t>
            </a:r>
            <a:r>
              <a:rPr lang="en-US" sz="1900" b="1" i="0" dirty="0">
                <a:solidFill>
                  <a:schemeClr val="tx2"/>
                </a:solidFill>
                <a:effectLst/>
                <a:latin typeface="inter-bold"/>
              </a:rPr>
              <a:t>Salary</a:t>
            </a:r>
            <a:r>
              <a:rPr lang="en-US" sz="1900" b="0" i="0" dirty="0">
                <a:solidFill>
                  <a:schemeClr val="tx2"/>
                </a:solidFill>
                <a:effectLst/>
                <a:latin typeface="inter-regular"/>
              </a:rPr>
              <a:t> column from the </a:t>
            </a:r>
            <a:r>
              <a:rPr lang="en-US" sz="1900" b="1" i="0" dirty="0" err="1">
                <a:solidFill>
                  <a:schemeClr val="tx2"/>
                </a:solidFill>
                <a:effectLst/>
                <a:latin typeface="inter-bold"/>
              </a:rPr>
              <a:t>Employee_details</a:t>
            </a:r>
            <a:r>
              <a:rPr lang="en-US" sz="1900" b="0" i="0" dirty="0">
                <a:solidFill>
                  <a:schemeClr val="tx2"/>
                </a:solidFill>
                <a:effectLst/>
                <a:latin typeface="inter-regular"/>
              </a:rPr>
              <a:t> table.</a:t>
            </a:r>
          </a:p>
          <a:p>
            <a:endParaRPr lang="en-IN" sz="1900" dirty="0">
              <a:solidFill>
                <a:schemeClr val="tx2"/>
              </a:solidFill>
            </a:endParaRPr>
          </a:p>
        </p:txBody>
      </p:sp>
    </p:spTree>
    <p:extLst>
      <p:ext uri="{BB962C8B-B14F-4D97-AF65-F5344CB8AC3E}">
        <p14:creationId xmlns:p14="http://schemas.microsoft.com/office/powerpoint/2010/main" val="353804849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8599C-9154-0D3B-F6D1-1F08C66F9D61}"/>
              </a:ext>
            </a:extLst>
          </p:cNvPr>
          <p:cNvSpPr>
            <a:spLocks noGrp="1"/>
          </p:cNvSpPr>
          <p:nvPr>
            <p:ph type="title"/>
          </p:nvPr>
        </p:nvSpPr>
        <p:spPr>
          <a:xfrm>
            <a:off x="838200" y="365125"/>
            <a:ext cx="10515600" cy="1325563"/>
          </a:xfrm>
        </p:spPr>
        <p:txBody>
          <a:bodyPr>
            <a:normAutofit/>
          </a:bodyPr>
          <a:lstStyle/>
          <a:p>
            <a:r>
              <a:rPr lang="en-US" sz="5400" b="0" i="0">
                <a:solidFill>
                  <a:schemeClr val="tx2"/>
                </a:solidFill>
                <a:effectLst/>
                <a:latin typeface="erdana"/>
              </a:rPr>
              <a:t>COMMIT Statement</a:t>
            </a:r>
            <a:endParaRPr lang="en-IN" sz="5400">
              <a:solidFill>
                <a:schemeClr val="tx2"/>
              </a:solidFill>
            </a:endParaRPr>
          </a:p>
        </p:txBody>
      </p:sp>
      <p:sp>
        <p:nvSpPr>
          <p:cNvPr id="3" name="Content Placeholder 2">
            <a:extLst>
              <a:ext uri="{FF2B5EF4-FFF2-40B4-BE49-F238E27FC236}">
                <a16:creationId xmlns:a16="http://schemas.microsoft.com/office/drawing/2014/main" id="{2CE948C9-C924-1070-69C7-E30E89BDDE77}"/>
              </a:ext>
            </a:extLst>
          </p:cNvPr>
          <p:cNvSpPr>
            <a:spLocks noGrp="1"/>
          </p:cNvSpPr>
          <p:nvPr>
            <p:ph idx="1"/>
          </p:nvPr>
        </p:nvSpPr>
        <p:spPr>
          <a:xfrm>
            <a:off x="838200" y="1929384"/>
            <a:ext cx="10515600" cy="4251960"/>
          </a:xfrm>
        </p:spPr>
        <p:txBody>
          <a:bodyPr>
            <a:normAutofit lnSpcReduction="10000"/>
          </a:bodyPr>
          <a:lstStyle/>
          <a:p>
            <a:pPr marL="0" indent="0">
              <a:buNone/>
            </a:pPr>
            <a:r>
              <a:rPr lang="en-US" sz="1700" b="0" i="0" dirty="0">
                <a:solidFill>
                  <a:schemeClr val="tx2"/>
                </a:solidFill>
                <a:effectLst/>
                <a:latin typeface="inter-regular"/>
              </a:rPr>
              <a:t>This SQL statement saves the changes permanently, which are done in the transaction of the SQL database.</a:t>
            </a:r>
          </a:p>
          <a:p>
            <a:pPr marL="0" indent="0">
              <a:buNone/>
            </a:pPr>
            <a:endParaRPr lang="en-US" sz="1700" b="0" i="0" dirty="0">
              <a:solidFill>
                <a:schemeClr val="tx2"/>
              </a:solidFill>
              <a:effectLst/>
              <a:latin typeface="inter-regular"/>
            </a:endParaRPr>
          </a:p>
          <a:p>
            <a:r>
              <a:rPr lang="en-US" b="1" i="0" dirty="0">
                <a:solidFill>
                  <a:schemeClr val="tx2"/>
                </a:solidFill>
                <a:effectLst/>
                <a:latin typeface="inter-bold"/>
              </a:rPr>
              <a:t>Syntax of COMMIT Statement:</a:t>
            </a:r>
            <a:endParaRPr lang="en-US" b="0" i="0" dirty="0">
              <a:solidFill>
                <a:schemeClr val="tx2"/>
              </a:solidFill>
              <a:effectLst/>
              <a:latin typeface="inter-regular"/>
            </a:endParaRPr>
          </a:p>
          <a:p>
            <a:pPr marL="0" indent="0">
              <a:buNone/>
            </a:pPr>
            <a:r>
              <a:rPr lang="en-US" b="1" i="0" dirty="0">
                <a:solidFill>
                  <a:schemeClr val="tx2"/>
                </a:solidFill>
                <a:effectLst/>
                <a:latin typeface="inter-regular"/>
              </a:rPr>
              <a:t>COMMIT</a:t>
            </a:r>
            <a:r>
              <a:rPr lang="en-US" b="0" i="0" dirty="0">
                <a:solidFill>
                  <a:schemeClr val="tx2"/>
                </a:solidFill>
                <a:effectLst/>
                <a:latin typeface="inter-regular"/>
              </a:rPr>
              <a:t>  </a:t>
            </a:r>
          </a:p>
          <a:p>
            <a:pPr marL="0" indent="0">
              <a:buNone/>
            </a:pPr>
            <a:endParaRPr lang="en-US" b="0" i="0" dirty="0">
              <a:solidFill>
                <a:schemeClr val="tx2"/>
              </a:solidFill>
              <a:effectLst/>
              <a:latin typeface="inter-regular"/>
            </a:endParaRPr>
          </a:p>
          <a:p>
            <a:r>
              <a:rPr lang="en-US" b="1" i="0" dirty="0">
                <a:solidFill>
                  <a:schemeClr val="tx2"/>
                </a:solidFill>
                <a:effectLst/>
                <a:latin typeface="inter-bold"/>
              </a:rPr>
              <a:t>Example of COMMIT Statement:</a:t>
            </a:r>
            <a:endParaRPr lang="en-US" b="0" i="0" dirty="0">
              <a:solidFill>
                <a:schemeClr val="tx2"/>
              </a:solidFill>
              <a:effectLst/>
              <a:latin typeface="inter-regular"/>
            </a:endParaRPr>
          </a:p>
          <a:p>
            <a:pPr marL="0" indent="0">
              <a:buNone/>
            </a:pPr>
            <a:r>
              <a:rPr lang="en-US" b="1" i="0" dirty="0">
                <a:solidFill>
                  <a:schemeClr val="tx2"/>
                </a:solidFill>
                <a:effectLst/>
                <a:latin typeface="inter-regular"/>
              </a:rPr>
              <a:t>DELETE</a:t>
            </a:r>
            <a:r>
              <a:rPr lang="en-US" b="0" i="0" dirty="0">
                <a:solidFill>
                  <a:schemeClr val="tx2"/>
                </a:solidFill>
                <a:effectLst/>
                <a:latin typeface="inter-regular"/>
              </a:rPr>
              <a:t> </a:t>
            </a:r>
            <a:r>
              <a:rPr lang="en-US" b="1" i="0" dirty="0">
                <a:solidFill>
                  <a:schemeClr val="tx2"/>
                </a:solidFill>
                <a:effectLst/>
                <a:latin typeface="inter-regular"/>
              </a:rPr>
              <a:t>FROM</a:t>
            </a:r>
            <a:r>
              <a:rPr lang="en-US" b="0" i="0" dirty="0">
                <a:solidFill>
                  <a:schemeClr val="tx2"/>
                </a:solidFill>
                <a:effectLst/>
                <a:latin typeface="inter-regular"/>
              </a:rPr>
              <a:t> </a:t>
            </a:r>
            <a:r>
              <a:rPr lang="en-US" b="0" i="0" dirty="0" err="1">
                <a:solidFill>
                  <a:schemeClr val="tx2"/>
                </a:solidFill>
                <a:effectLst/>
                <a:latin typeface="inter-regular"/>
              </a:rPr>
              <a:t>Employee_details</a:t>
            </a:r>
            <a:r>
              <a:rPr lang="en-US" b="0" i="0" dirty="0">
                <a:solidFill>
                  <a:schemeClr val="tx2"/>
                </a:solidFill>
                <a:effectLst/>
                <a:latin typeface="inter-regular"/>
              </a:rPr>
              <a:t>  </a:t>
            </a:r>
          </a:p>
          <a:p>
            <a:pPr marL="0" indent="0">
              <a:buNone/>
            </a:pPr>
            <a:r>
              <a:rPr lang="en-US" b="1" i="0" dirty="0">
                <a:solidFill>
                  <a:schemeClr val="tx2"/>
                </a:solidFill>
                <a:effectLst/>
                <a:latin typeface="inter-regular"/>
              </a:rPr>
              <a:t>WHERE</a:t>
            </a:r>
            <a:r>
              <a:rPr lang="en-US" b="0" i="0" dirty="0">
                <a:solidFill>
                  <a:schemeClr val="tx2"/>
                </a:solidFill>
                <a:effectLst/>
                <a:latin typeface="inter-regular"/>
              </a:rPr>
              <a:t> salary = 30000;  </a:t>
            </a:r>
          </a:p>
          <a:p>
            <a:pPr marL="0" indent="0">
              <a:buNone/>
            </a:pPr>
            <a:r>
              <a:rPr lang="en-US" b="1" i="0" dirty="0">
                <a:solidFill>
                  <a:schemeClr val="tx2"/>
                </a:solidFill>
                <a:effectLst/>
                <a:latin typeface="inter-regular"/>
              </a:rPr>
              <a:t>COMMIT</a:t>
            </a:r>
            <a:r>
              <a:rPr lang="en-US" b="0" i="0" dirty="0">
                <a:solidFill>
                  <a:schemeClr val="tx2"/>
                </a:solidFill>
                <a:effectLst/>
                <a:latin typeface="inter-regular"/>
              </a:rPr>
              <a:t>;  </a:t>
            </a:r>
          </a:p>
          <a:p>
            <a:pPr marL="0" indent="0">
              <a:buNone/>
            </a:pPr>
            <a:endParaRPr lang="en-US" sz="1700" b="0" i="0" dirty="0">
              <a:solidFill>
                <a:schemeClr val="tx2"/>
              </a:solidFill>
              <a:effectLst/>
              <a:latin typeface="inter-regular"/>
            </a:endParaRPr>
          </a:p>
          <a:p>
            <a:pPr marL="0" indent="0">
              <a:buNone/>
            </a:pPr>
            <a:r>
              <a:rPr lang="en-US" sz="1800" b="0" i="0" dirty="0">
                <a:solidFill>
                  <a:schemeClr val="tx2"/>
                </a:solidFill>
                <a:effectLst/>
                <a:latin typeface="inter-regular"/>
              </a:rPr>
              <a:t>This example deletes the records of those employees whose </a:t>
            </a:r>
            <a:r>
              <a:rPr lang="en-US" sz="1800" b="1" i="0" dirty="0">
                <a:solidFill>
                  <a:schemeClr val="tx2"/>
                </a:solidFill>
                <a:effectLst/>
                <a:latin typeface="inter-bold"/>
              </a:rPr>
              <a:t>Salary</a:t>
            </a:r>
            <a:r>
              <a:rPr lang="en-US" sz="1800" b="0" i="0" dirty="0">
                <a:solidFill>
                  <a:schemeClr val="tx2"/>
                </a:solidFill>
                <a:effectLst/>
                <a:latin typeface="inter-regular"/>
              </a:rPr>
              <a:t> is </a:t>
            </a:r>
            <a:r>
              <a:rPr lang="en-US" sz="1800" b="1" i="0" dirty="0">
                <a:solidFill>
                  <a:schemeClr val="tx2"/>
                </a:solidFill>
                <a:effectLst/>
                <a:latin typeface="inter-bold"/>
              </a:rPr>
              <a:t>30000</a:t>
            </a:r>
            <a:r>
              <a:rPr lang="en-US" sz="1800" b="0" i="0" dirty="0">
                <a:solidFill>
                  <a:schemeClr val="tx2"/>
                </a:solidFill>
                <a:effectLst/>
                <a:latin typeface="inter-regular"/>
              </a:rPr>
              <a:t> and then saves the changes permanently in the database.</a:t>
            </a:r>
          </a:p>
          <a:p>
            <a:endParaRPr lang="en-IN" sz="1700" dirty="0">
              <a:solidFill>
                <a:schemeClr val="tx2"/>
              </a:solidFill>
            </a:endParaRPr>
          </a:p>
        </p:txBody>
      </p:sp>
    </p:spTree>
    <p:extLst>
      <p:ext uri="{BB962C8B-B14F-4D97-AF65-F5344CB8AC3E}">
        <p14:creationId xmlns:p14="http://schemas.microsoft.com/office/powerpoint/2010/main" val="274341948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C62A9-187E-094D-5699-B0BF17686E1F}"/>
              </a:ext>
            </a:extLst>
          </p:cNvPr>
          <p:cNvSpPr>
            <a:spLocks noGrp="1"/>
          </p:cNvSpPr>
          <p:nvPr>
            <p:ph type="title"/>
          </p:nvPr>
        </p:nvSpPr>
        <p:spPr>
          <a:xfrm>
            <a:off x="838200" y="365125"/>
            <a:ext cx="10515600" cy="1325563"/>
          </a:xfrm>
        </p:spPr>
        <p:txBody>
          <a:bodyPr>
            <a:normAutofit/>
          </a:bodyPr>
          <a:lstStyle/>
          <a:p>
            <a:r>
              <a:rPr lang="en-IN" sz="5400" b="0" i="0">
                <a:solidFill>
                  <a:schemeClr val="tx2"/>
                </a:solidFill>
                <a:effectLst/>
                <a:latin typeface="erdana"/>
              </a:rPr>
              <a:t>ROLLBACK Statement</a:t>
            </a:r>
            <a:endParaRPr lang="en-IN" sz="5400">
              <a:solidFill>
                <a:schemeClr val="tx2"/>
              </a:solidFill>
            </a:endParaRPr>
          </a:p>
        </p:txBody>
      </p:sp>
      <p:sp>
        <p:nvSpPr>
          <p:cNvPr id="3" name="Content Placeholder 2">
            <a:extLst>
              <a:ext uri="{FF2B5EF4-FFF2-40B4-BE49-F238E27FC236}">
                <a16:creationId xmlns:a16="http://schemas.microsoft.com/office/drawing/2014/main" id="{CE37A472-29DF-F561-21C3-F5FA9C138115}"/>
              </a:ext>
            </a:extLst>
          </p:cNvPr>
          <p:cNvSpPr>
            <a:spLocks noGrp="1"/>
          </p:cNvSpPr>
          <p:nvPr>
            <p:ph idx="1"/>
          </p:nvPr>
        </p:nvSpPr>
        <p:spPr>
          <a:xfrm>
            <a:off x="838200" y="1929384"/>
            <a:ext cx="10515600" cy="4251960"/>
          </a:xfrm>
        </p:spPr>
        <p:txBody>
          <a:bodyPr>
            <a:normAutofit/>
          </a:bodyPr>
          <a:lstStyle/>
          <a:p>
            <a:pPr marL="0" indent="0">
              <a:buNone/>
            </a:pPr>
            <a:r>
              <a:rPr lang="en-US" sz="2200" b="0" i="0" dirty="0">
                <a:solidFill>
                  <a:schemeClr val="tx2"/>
                </a:solidFill>
                <a:effectLst/>
                <a:latin typeface="inter-regular"/>
              </a:rPr>
              <a:t>This SQL statement undo the transactions and operations which are not yet saved to the SQL database.</a:t>
            </a:r>
          </a:p>
          <a:p>
            <a:r>
              <a:rPr lang="en-US" sz="2200" b="1" i="0" dirty="0">
                <a:solidFill>
                  <a:schemeClr val="tx2"/>
                </a:solidFill>
                <a:effectLst/>
                <a:latin typeface="inter-bold"/>
              </a:rPr>
              <a:t>Syntax of ROLLBACK Statement:</a:t>
            </a:r>
            <a:endParaRPr lang="en-US" sz="2200" b="0" i="0" dirty="0">
              <a:solidFill>
                <a:schemeClr val="tx2"/>
              </a:solidFill>
              <a:effectLst/>
              <a:latin typeface="inter-regular"/>
            </a:endParaRPr>
          </a:p>
          <a:p>
            <a:pPr marL="0" indent="0">
              <a:buNone/>
            </a:pPr>
            <a:r>
              <a:rPr lang="en-US" sz="2200" b="1" i="0" dirty="0">
                <a:solidFill>
                  <a:schemeClr val="tx2"/>
                </a:solidFill>
                <a:effectLst/>
                <a:latin typeface="inter-regular"/>
              </a:rPr>
              <a:t>   ROLLBACK</a:t>
            </a:r>
            <a:r>
              <a:rPr lang="en-US" sz="2200" b="0" i="0" dirty="0">
                <a:solidFill>
                  <a:schemeClr val="tx2"/>
                </a:solidFill>
                <a:effectLst/>
                <a:latin typeface="inter-regular"/>
              </a:rPr>
              <a:t>  </a:t>
            </a:r>
          </a:p>
          <a:p>
            <a:r>
              <a:rPr lang="en-US" sz="2200" b="1" i="0" dirty="0">
                <a:solidFill>
                  <a:schemeClr val="tx2"/>
                </a:solidFill>
                <a:effectLst/>
                <a:latin typeface="inter-bold"/>
              </a:rPr>
              <a:t>Example of ROLLBACK Statement:</a:t>
            </a:r>
            <a:endParaRPr lang="en-US" sz="2200" b="0" i="0" dirty="0">
              <a:solidFill>
                <a:schemeClr val="tx2"/>
              </a:solidFill>
              <a:effectLst/>
              <a:latin typeface="inter-regular"/>
            </a:endParaRPr>
          </a:p>
          <a:p>
            <a:pPr lvl="1">
              <a:buFont typeface="+mj-lt"/>
              <a:buAutoNum type="arabicPeriod"/>
            </a:pPr>
            <a:r>
              <a:rPr lang="en-US" sz="2200" b="1" i="0" dirty="0">
                <a:solidFill>
                  <a:schemeClr val="tx2"/>
                </a:solidFill>
                <a:effectLst/>
                <a:latin typeface="inter-regular"/>
              </a:rPr>
              <a:t>DELETE</a:t>
            </a:r>
            <a:r>
              <a:rPr lang="en-US" sz="2200" b="0" i="0" dirty="0">
                <a:solidFill>
                  <a:schemeClr val="tx2"/>
                </a:solidFill>
                <a:effectLst/>
                <a:latin typeface="inter-regular"/>
              </a:rPr>
              <a:t> </a:t>
            </a:r>
            <a:r>
              <a:rPr lang="en-US" sz="2200" b="1" i="0" dirty="0">
                <a:solidFill>
                  <a:schemeClr val="tx2"/>
                </a:solidFill>
                <a:effectLst/>
                <a:latin typeface="inter-regular"/>
              </a:rPr>
              <a:t>FROM</a:t>
            </a:r>
            <a:r>
              <a:rPr lang="en-US" sz="2200" b="0" i="0" dirty="0">
                <a:solidFill>
                  <a:schemeClr val="tx2"/>
                </a:solidFill>
                <a:effectLst/>
                <a:latin typeface="inter-regular"/>
              </a:rPr>
              <a:t> </a:t>
            </a:r>
            <a:r>
              <a:rPr lang="en-US" sz="2200" b="0" i="0" dirty="0" err="1">
                <a:solidFill>
                  <a:schemeClr val="tx2"/>
                </a:solidFill>
                <a:effectLst/>
                <a:latin typeface="inter-regular"/>
              </a:rPr>
              <a:t>Employee_details</a:t>
            </a:r>
            <a:r>
              <a:rPr lang="en-US" sz="2200" b="0" i="0" dirty="0">
                <a:solidFill>
                  <a:schemeClr val="tx2"/>
                </a:solidFill>
                <a:effectLst/>
                <a:latin typeface="inter-regular"/>
              </a:rPr>
              <a:t>  </a:t>
            </a:r>
          </a:p>
          <a:p>
            <a:pPr lvl="1">
              <a:buFont typeface="+mj-lt"/>
              <a:buAutoNum type="arabicPeriod"/>
            </a:pPr>
            <a:r>
              <a:rPr lang="en-US" sz="2200" b="1" i="0" dirty="0">
                <a:solidFill>
                  <a:schemeClr val="tx2"/>
                </a:solidFill>
                <a:effectLst/>
                <a:latin typeface="inter-regular"/>
              </a:rPr>
              <a:t>WHERE</a:t>
            </a:r>
            <a:r>
              <a:rPr lang="en-US" sz="2200" b="0" i="0" dirty="0">
                <a:solidFill>
                  <a:schemeClr val="tx2"/>
                </a:solidFill>
                <a:effectLst/>
                <a:latin typeface="inter-regular"/>
              </a:rPr>
              <a:t> City = Mumbai;  </a:t>
            </a:r>
          </a:p>
          <a:p>
            <a:pPr lvl="1">
              <a:buFont typeface="+mj-lt"/>
              <a:buAutoNum type="arabicPeriod"/>
            </a:pPr>
            <a:r>
              <a:rPr lang="en-US" sz="2200" b="1" i="0" dirty="0">
                <a:solidFill>
                  <a:schemeClr val="tx2"/>
                </a:solidFill>
                <a:effectLst/>
                <a:latin typeface="inter-regular"/>
              </a:rPr>
              <a:t>ROLLBACK</a:t>
            </a:r>
            <a:r>
              <a:rPr lang="en-US" sz="2200" b="0" i="0" dirty="0">
                <a:solidFill>
                  <a:schemeClr val="tx2"/>
                </a:solidFill>
                <a:effectLst/>
                <a:latin typeface="inter-regular"/>
              </a:rPr>
              <a:t>;  </a:t>
            </a:r>
          </a:p>
          <a:p>
            <a:r>
              <a:rPr lang="en-US" sz="2200" b="0" i="0" dirty="0">
                <a:solidFill>
                  <a:schemeClr val="tx2"/>
                </a:solidFill>
                <a:effectLst/>
                <a:latin typeface="inter-regular"/>
              </a:rPr>
              <a:t>This example deletes the records of those employees whose </a:t>
            </a:r>
            <a:r>
              <a:rPr lang="en-US" sz="2200" b="1" i="0" dirty="0">
                <a:solidFill>
                  <a:schemeClr val="tx2"/>
                </a:solidFill>
                <a:effectLst/>
                <a:latin typeface="inter-bold"/>
              </a:rPr>
              <a:t>City</a:t>
            </a:r>
            <a:r>
              <a:rPr lang="en-US" sz="2200" b="0" i="0" dirty="0">
                <a:solidFill>
                  <a:schemeClr val="tx2"/>
                </a:solidFill>
                <a:effectLst/>
                <a:latin typeface="inter-regular"/>
              </a:rPr>
              <a:t> is </a:t>
            </a:r>
            <a:r>
              <a:rPr lang="en-US" sz="2200" b="1" i="0" dirty="0">
                <a:solidFill>
                  <a:schemeClr val="tx2"/>
                </a:solidFill>
                <a:effectLst/>
                <a:latin typeface="inter-bold"/>
              </a:rPr>
              <a:t>Mumbai</a:t>
            </a:r>
            <a:r>
              <a:rPr lang="en-US" sz="2200" b="0" i="0" dirty="0">
                <a:solidFill>
                  <a:schemeClr val="tx2"/>
                </a:solidFill>
                <a:effectLst/>
                <a:latin typeface="inter-regular"/>
              </a:rPr>
              <a:t> and then undo the changes in the database.</a:t>
            </a:r>
          </a:p>
          <a:p>
            <a:endParaRPr lang="en-IN" sz="2200" dirty="0">
              <a:solidFill>
                <a:schemeClr val="tx2"/>
              </a:solidFill>
            </a:endParaRPr>
          </a:p>
        </p:txBody>
      </p:sp>
    </p:spTree>
    <p:extLst>
      <p:ext uri="{BB962C8B-B14F-4D97-AF65-F5344CB8AC3E}">
        <p14:creationId xmlns:p14="http://schemas.microsoft.com/office/powerpoint/2010/main" val="272943229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4FFBD-6EB0-A99C-6115-6568DEA9A51C}"/>
              </a:ext>
            </a:extLst>
          </p:cNvPr>
          <p:cNvSpPr>
            <a:spLocks noGrp="1"/>
          </p:cNvSpPr>
          <p:nvPr>
            <p:ph type="title"/>
          </p:nvPr>
        </p:nvSpPr>
        <p:spPr>
          <a:xfrm>
            <a:off x="838200" y="365125"/>
            <a:ext cx="10515600" cy="1325563"/>
          </a:xfrm>
        </p:spPr>
        <p:txBody>
          <a:bodyPr>
            <a:normAutofit/>
          </a:bodyPr>
          <a:lstStyle/>
          <a:p>
            <a:r>
              <a:rPr lang="en-IN" sz="5400" b="0" i="0" dirty="0">
                <a:solidFill>
                  <a:schemeClr val="tx2"/>
                </a:solidFill>
                <a:effectLst/>
                <a:latin typeface="erdana"/>
              </a:rPr>
              <a:t>CREATE INDEX Statement</a:t>
            </a:r>
            <a:endParaRPr lang="en-IN" sz="5400" dirty="0">
              <a:solidFill>
                <a:schemeClr val="tx2"/>
              </a:solidFill>
            </a:endParaRPr>
          </a:p>
        </p:txBody>
      </p:sp>
      <p:sp>
        <p:nvSpPr>
          <p:cNvPr id="3" name="Content Placeholder 2">
            <a:extLst>
              <a:ext uri="{FF2B5EF4-FFF2-40B4-BE49-F238E27FC236}">
                <a16:creationId xmlns:a16="http://schemas.microsoft.com/office/drawing/2014/main" id="{B6E2A120-A2CF-B5A4-93D8-AC666D527036}"/>
              </a:ext>
            </a:extLst>
          </p:cNvPr>
          <p:cNvSpPr>
            <a:spLocks noGrp="1"/>
          </p:cNvSpPr>
          <p:nvPr>
            <p:ph idx="1"/>
          </p:nvPr>
        </p:nvSpPr>
        <p:spPr>
          <a:xfrm>
            <a:off x="838200" y="1929384"/>
            <a:ext cx="10515600" cy="4251960"/>
          </a:xfrm>
        </p:spPr>
        <p:txBody>
          <a:bodyPr>
            <a:normAutofit/>
          </a:bodyPr>
          <a:lstStyle/>
          <a:p>
            <a:pPr marL="0" indent="0">
              <a:buNone/>
            </a:pPr>
            <a:r>
              <a:rPr lang="en-US" sz="2200" b="0" i="0" dirty="0">
                <a:solidFill>
                  <a:schemeClr val="tx2"/>
                </a:solidFill>
                <a:effectLst/>
                <a:latin typeface="inter-regular"/>
              </a:rPr>
              <a:t>This SQL statement creates the new index in the SQL database table.</a:t>
            </a:r>
          </a:p>
          <a:p>
            <a:r>
              <a:rPr lang="en-US" sz="2200" b="1" i="0" dirty="0">
                <a:solidFill>
                  <a:schemeClr val="tx2"/>
                </a:solidFill>
                <a:effectLst/>
                <a:latin typeface="inter-bold"/>
              </a:rPr>
              <a:t>Syntax of CREATE INDEX Statement:</a:t>
            </a:r>
            <a:endParaRPr lang="en-US" sz="2200" b="0" i="0" dirty="0">
              <a:solidFill>
                <a:schemeClr val="tx2"/>
              </a:solidFill>
              <a:effectLst/>
              <a:latin typeface="inter-regular"/>
            </a:endParaRPr>
          </a:p>
          <a:p>
            <a:pPr lvl="1">
              <a:buFont typeface="+mj-lt"/>
              <a:buAutoNum type="arabicPeriod"/>
            </a:pPr>
            <a:r>
              <a:rPr lang="en-US" sz="2200" b="1" i="0" dirty="0">
                <a:solidFill>
                  <a:schemeClr val="tx2"/>
                </a:solidFill>
                <a:effectLst/>
                <a:latin typeface="inter-regular"/>
              </a:rPr>
              <a:t>CREATE</a:t>
            </a:r>
            <a:r>
              <a:rPr lang="en-US" sz="2200" b="0" i="0" dirty="0">
                <a:solidFill>
                  <a:schemeClr val="tx2"/>
                </a:solidFill>
                <a:effectLst/>
                <a:latin typeface="inter-regular"/>
              </a:rPr>
              <a:t> </a:t>
            </a:r>
            <a:r>
              <a:rPr lang="en-US" sz="2200" b="1" i="0" dirty="0">
                <a:solidFill>
                  <a:schemeClr val="tx2"/>
                </a:solidFill>
                <a:effectLst/>
                <a:latin typeface="inter-regular"/>
              </a:rPr>
              <a:t>INDEX</a:t>
            </a:r>
            <a:r>
              <a:rPr lang="en-US" sz="2200" b="0" i="0" dirty="0">
                <a:solidFill>
                  <a:schemeClr val="tx2"/>
                </a:solidFill>
                <a:effectLst/>
                <a:latin typeface="inter-regular"/>
              </a:rPr>
              <a:t> </a:t>
            </a:r>
            <a:r>
              <a:rPr lang="en-US" sz="2200" b="0" i="0" dirty="0" err="1">
                <a:solidFill>
                  <a:schemeClr val="tx2"/>
                </a:solidFill>
                <a:effectLst/>
                <a:latin typeface="inter-regular"/>
              </a:rPr>
              <a:t>index_name</a:t>
            </a:r>
            <a:r>
              <a:rPr lang="en-US" sz="2200" b="0" i="0" dirty="0">
                <a:solidFill>
                  <a:schemeClr val="tx2"/>
                </a:solidFill>
                <a:effectLst/>
                <a:latin typeface="inter-regular"/>
              </a:rPr>
              <a:t>  </a:t>
            </a:r>
          </a:p>
          <a:p>
            <a:pPr lvl="1">
              <a:buFont typeface="+mj-lt"/>
              <a:buAutoNum type="arabicPeriod"/>
            </a:pPr>
            <a:r>
              <a:rPr lang="en-US" sz="2200" b="1" i="0" dirty="0">
                <a:solidFill>
                  <a:schemeClr val="tx2"/>
                </a:solidFill>
                <a:effectLst/>
                <a:latin typeface="inter-regular"/>
              </a:rPr>
              <a:t>ON</a:t>
            </a:r>
            <a:r>
              <a:rPr lang="en-US" sz="2200" b="0" i="0" dirty="0">
                <a:solidFill>
                  <a:schemeClr val="tx2"/>
                </a:solidFill>
                <a:effectLst/>
                <a:latin typeface="inter-regular"/>
              </a:rPr>
              <a:t> </a:t>
            </a:r>
            <a:r>
              <a:rPr lang="en-US" sz="2200" b="0" i="0" dirty="0" err="1">
                <a:solidFill>
                  <a:schemeClr val="tx2"/>
                </a:solidFill>
                <a:effectLst/>
                <a:latin typeface="inter-regular"/>
              </a:rPr>
              <a:t>table_name</a:t>
            </a:r>
            <a:r>
              <a:rPr lang="en-US" sz="2200" b="0" i="0" dirty="0">
                <a:solidFill>
                  <a:schemeClr val="tx2"/>
                </a:solidFill>
                <a:effectLst/>
                <a:latin typeface="inter-regular"/>
              </a:rPr>
              <a:t> ( column_name1, column_name2, …, </a:t>
            </a:r>
            <a:r>
              <a:rPr lang="en-US" sz="2200" b="0" i="0" dirty="0" err="1">
                <a:solidFill>
                  <a:schemeClr val="tx2"/>
                </a:solidFill>
                <a:effectLst/>
                <a:latin typeface="inter-regular"/>
              </a:rPr>
              <a:t>column_nameN</a:t>
            </a:r>
            <a:r>
              <a:rPr lang="en-US" sz="2200" b="0" i="0" dirty="0">
                <a:solidFill>
                  <a:schemeClr val="tx2"/>
                </a:solidFill>
                <a:effectLst/>
                <a:latin typeface="inter-regular"/>
              </a:rPr>
              <a:t> );  </a:t>
            </a:r>
          </a:p>
          <a:p>
            <a:r>
              <a:rPr lang="en-US" sz="2200" b="1" i="0" dirty="0">
                <a:solidFill>
                  <a:schemeClr val="tx2"/>
                </a:solidFill>
                <a:effectLst/>
                <a:latin typeface="inter-bold"/>
              </a:rPr>
              <a:t>Example of CREATE INDEX Statement:</a:t>
            </a:r>
            <a:endParaRPr lang="en-US" sz="2200" b="0" i="0" dirty="0">
              <a:solidFill>
                <a:schemeClr val="tx2"/>
              </a:solidFill>
              <a:effectLst/>
              <a:latin typeface="inter-regular"/>
            </a:endParaRPr>
          </a:p>
          <a:p>
            <a:pPr lvl="1">
              <a:buFont typeface="+mj-lt"/>
              <a:buAutoNum type="arabicPeriod"/>
            </a:pPr>
            <a:r>
              <a:rPr lang="en-US" sz="2200" b="1" i="0" dirty="0">
                <a:solidFill>
                  <a:schemeClr val="tx2"/>
                </a:solidFill>
                <a:effectLst/>
                <a:latin typeface="inter-regular"/>
              </a:rPr>
              <a:t>CREATE</a:t>
            </a:r>
            <a:r>
              <a:rPr lang="en-US" sz="2200" b="0" i="0" dirty="0">
                <a:solidFill>
                  <a:schemeClr val="tx2"/>
                </a:solidFill>
                <a:effectLst/>
                <a:latin typeface="inter-regular"/>
              </a:rPr>
              <a:t> </a:t>
            </a:r>
            <a:r>
              <a:rPr lang="en-US" sz="2200" b="1" i="0" dirty="0">
                <a:solidFill>
                  <a:schemeClr val="tx2"/>
                </a:solidFill>
                <a:effectLst/>
                <a:latin typeface="inter-regular"/>
              </a:rPr>
              <a:t>INDEX</a:t>
            </a:r>
            <a:r>
              <a:rPr lang="en-US" sz="2200" b="0" i="0" dirty="0">
                <a:solidFill>
                  <a:schemeClr val="tx2"/>
                </a:solidFill>
                <a:effectLst/>
                <a:latin typeface="inter-regular"/>
              </a:rPr>
              <a:t> </a:t>
            </a:r>
            <a:r>
              <a:rPr lang="en-US" sz="2200" b="0" i="0" dirty="0" err="1">
                <a:solidFill>
                  <a:schemeClr val="tx2"/>
                </a:solidFill>
                <a:effectLst/>
                <a:latin typeface="inter-regular"/>
              </a:rPr>
              <a:t>idx_First_Name</a:t>
            </a:r>
            <a:r>
              <a:rPr lang="en-US" sz="2200" b="0" i="0" dirty="0">
                <a:solidFill>
                  <a:schemeClr val="tx2"/>
                </a:solidFill>
                <a:effectLst/>
                <a:latin typeface="inter-regular"/>
              </a:rPr>
              <a:t>  </a:t>
            </a:r>
          </a:p>
          <a:p>
            <a:pPr lvl="1">
              <a:buFont typeface="+mj-lt"/>
              <a:buAutoNum type="arabicPeriod"/>
            </a:pPr>
            <a:r>
              <a:rPr lang="en-US" sz="2200" b="1" i="0" dirty="0">
                <a:solidFill>
                  <a:schemeClr val="tx2"/>
                </a:solidFill>
                <a:effectLst/>
                <a:latin typeface="inter-regular"/>
              </a:rPr>
              <a:t>ON</a:t>
            </a:r>
            <a:r>
              <a:rPr lang="en-US" sz="2200" b="0" i="0" dirty="0">
                <a:solidFill>
                  <a:schemeClr val="tx2"/>
                </a:solidFill>
                <a:effectLst/>
                <a:latin typeface="inter-regular"/>
              </a:rPr>
              <a:t> </a:t>
            </a:r>
            <a:r>
              <a:rPr lang="en-US" sz="2200" b="0" i="0" dirty="0" err="1">
                <a:solidFill>
                  <a:schemeClr val="tx2"/>
                </a:solidFill>
                <a:effectLst/>
                <a:latin typeface="inter-regular"/>
              </a:rPr>
              <a:t>employee_details</a:t>
            </a:r>
            <a:r>
              <a:rPr lang="en-US" sz="2200" b="0" i="0" dirty="0">
                <a:solidFill>
                  <a:schemeClr val="tx2"/>
                </a:solidFill>
                <a:effectLst/>
                <a:latin typeface="inter-regular"/>
              </a:rPr>
              <a:t> (</a:t>
            </a:r>
            <a:r>
              <a:rPr lang="en-US" sz="2200" b="0" i="0" dirty="0" err="1">
                <a:solidFill>
                  <a:schemeClr val="tx2"/>
                </a:solidFill>
                <a:effectLst/>
                <a:latin typeface="inter-regular"/>
              </a:rPr>
              <a:t>First_Name</a:t>
            </a:r>
            <a:r>
              <a:rPr lang="en-US" sz="2200" b="0" i="0" dirty="0">
                <a:solidFill>
                  <a:schemeClr val="tx2"/>
                </a:solidFill>
                <a:effectLst/>
                <a:latin typeface="inter-regular"/>
              </a:rPr>
              <a:t>);  </a:t>
            </a:r>
          </a:p>
          <a:p>
            <a:r>
              <a:rPr lang="en-US" sz="2200" b="0" i="0" dirty="0">
                <a:solidFill>
                  <a:schemeClr val="tx2"/>
                </a:solidFill>
                <a:effectLst/>
                <a:latin typeface="inter-regular"/>
              </a:rPr>
              <a:t>This example creates an index </a:t>
            </a:r>
            <a:r>
              <a:rPr lang="en-US" sz="2200" b="1" i="0" dirty="0" err="1">
                <a:solidFill>
                  <a:schemeClr val="tx2"/>
                </a:solidFill>
                <a:effectLst/>
                <a:latin typeface="inter-bold"/>
              </a:rPr>
              <a:t>idx_First_Name</a:t>
            </a:r>
            <a:r>
              <a:rPr lang="en-US" sz="2200" b="0" i="0" dirty="0">
                <a:solidFill>
                  <a:schemeClr val="tx2"/>
                </a:solidFill>
                <a:effectLst/>
                <a:latin typeface="inter-regular"/>
              </a:rPr>
              <a:t> on the </a:t>
            </a:r>
            <a:r>
              <a:rPr lang="en-US" sz="2200" b="1" i="0" dirty="0" err="1">
                <a:solidFill>
                  <a:schemeClr val="tx2"/>
                </a:solidFill>
                <a:effectLst/>
                <a:latin typeface="inter-bold"/>
              </a:rPr>
              <a:t>First_Name</a:t>
            </a:r>
            <a:r>
              <a:rPr lang="en-US" sz="2200" b="0" i="0" dirty="0">
                <a:solidFill>
                  <a:schemeClr val="tx2"/>
                </a:solidFill>
                <a:effectLst/>
                <a:latin typeface="inter-regular"/>
              </a:rPr>
              <a:t> column of the </a:t>
            </a:r>
            <a:r>
              <a:rPr lang="en-US" sz="2200" b="1" i="0" dirty="0" err="1">
                <a:solidFill>
                  <a:schemeClr val="tx2"/>
                </a:solidFill>
                <a:effectLst/>
                <a:latin typeface="inter-bold"/>
              </a:rPr>
              <a:t>Employee_details</a:t>
            </a:r>
            <a:r>
              <a:rPr lang="en-US" sz="2200" b="0" i="0" dirty="0">
                <a:solidFill>
                  <a:schemeClr val="tx2"/>
                </a:solidFill>
                <a:effectLst/>
                <a:latin typeface="inter-regular"/>
              </a:rPr>
              <a:t> table.</a:t>
            </a:r>
          </a:p>
          <a:p>
            <a:endParaRPr lang="en-IN" sz="2200" dirty="0">
              <a:solidFill>
                <a:schemeClr val="tx2"/>
              </a:solidFill>
            </a:endParaRPr>
          </a:p>
        </p:txBody>
      </p:sp>
    </p:spTree>
    <p:extLst>
      <p:ext uri="{BB962C8B-B14F-4D97-AF65-F5344CB8AC3E}">
        <p14:creationId xmlns:p14="http://schemas.microsoft.com/office/powerpoint/2010/main" val="308525706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1D748-E89A-1655-80A5-120E5E94468B}"/>
              </a:ext>
            </a:extLst>
          </p:cNvPr>
          <p:cNvSpPr>
            <a:spLocks noGrp="1"/>
          </p:cNvSpPr>
          <p:nvPr>
            <p:ph type="title"/>
          </p:nvPr>
        </p:nvSpPr>
        <p:spPr>
          <a:xfrm>
            <a:off x="838200" y="365125"/>
            <a:ext cx="10515600" cy="1325563"/>
          </a:xfrm>
        </p:spPr>
        <p:txBody>
          <a:bodyPr>
            <a:normAutofit/>
          </a:bodyPr>
          <a:lstStyle/>
          <a:p>
            <a:r>
              <a:rPr lang="en-IN" sz="5400" b="0" i="0" dirty="0">
                <a:solidFill>
                  <a:schemeClr val="tx2"/>
                </a:solidFill>
                <a:effectLst/>
                <a:latin typeface="erdana"/>
              </a:rPr>
              <a:t>DROP INDEX Statement</a:t>
            </a:r>
            <a:endParaRPr lang="en-IN" sz="5400" dirty="0">
              <a:solidFill>
                <a:schemeClr val="tx2"/>
              </a:solidFill>
            </a:endParaRPr>
          </a:p>
        </p:txBody>
      </p:sp>
      <p:sp>
        <p:nvSpPr>
          <p:cNvPr id="3" name="Content Placeholder 2">
            <a:extLst>
              <a:ext uri="{FF2B5EF4-FFF2-40B4-BE49-F238E27FC236}">
                <a16:creationId xmlns:a16="http://schemas.microsoft.com/office/drawing/2014/main" id="{1C94448E-0AC4-1E72-ED2A-1DC2B1C5BAEC}"/>
              </a:ext>
            </a:extLst>
          </p:cNvPr>
          <p:cNvSpPr>
            <a:spLocks noGrp="1"/>
          </p:cNvSpPr>
          <p:nvPr>
            <p:ph idx="1"/>
          </p:nvPr>
        </p:nvSpPr>
        <p:spPr>
          <a:xfrm>
            <a:off x="838200" y="1929384"/>
            <a:ext cx="10515600" cy="4251960"/>
          </a:xfrm>
        </p:spPr>
        <p:txBody>
          <a:bodyPr>
            <a:normAutofit/>
          </a:bodyPr>
          <a:lstStyle/>
          <a:p>
            <a:pPr marL="0" indent="0">
              <a:buNone/>
            </a:pPr>
            <a:r>
              <a:rPr lang="en-IN" sz="2200" b="0" i="0" dirty="0">
                <a:solidFill>
                  <a:schemeClr val="tx2"/>
                </a:solidFill>
                <a:effectLst/>
                <a:latin typeface="inter-regular"/>
              </a:rPr>
              <a:t>This SQL statement deletes the existing index of the SQL database table.</a:t>
            </a:r>
          </a:p>
          <a:p>
            <a:r>
              <a:rPr lang="en-IN" sz="2200" b="1" i="0" dirty="0">
                <a:solidFill>
                  <a:schemeClr val="tx2"/>
                </a:solidFill>
                <a:effectLst/>
                <a:latin typeface="inter-bold"/>
              </a:rPr>
              <a:t>Syntax of DROP INDEX Statement:</a:t>
            </a:r>
            <a:endParaRPr lang="en-IN" sz="2200" b="0" i="0" dirty="0">
              <a:solidFill>
                <a:schemeClr val="tx2"/>
              </a:solidFill>
              <a:effectLst/>
              <a:latin typeface="inter-regular"/>
            </a:endParaRPr>
          </a:p>
          <a:p>
            <a:pPr lvl="1">
              <a:buFont typeface="+mj-lt"/>
              <a:buAutoNum type="arabicPeriod"/>
            </a:pPr>
            <a:r>
              <a:rPr lang="en-IN" sz="2200" b="1" i="0" dirty="0">
                <a:solidFill>
                  <a:schemeClr val="tx2"/>
                </a:solidFill>
                <a:effectLst/>
                <a:latin typeface="inter-regular"/>
              </a:rPr>
              <a:t>DROP</a:t>
            </a:r>
            <a:r>
              <a:rPr lang="en-IN" sz="2200" b="0" i="0" dirty="0">
                <a:solidFill>
                  <a:schemeClr val="tx2"/>
                </a:solidFill>
                <a:effectLst/>
                <a:latin typeface="inter-regular"/>
              </a:rPr>
              <a:t> </a:t>
            </a:r>
            <a:r>
              <a:rPr lang="en-IN" sz="2200" b="1" i="0" dirty="0">
                <a:solidFill>
                  <a:schemeClr val="tx2"/>
                </a:solidFill>
                <a:effectLst/>
                <a:latin typeface="inter-regular"/>
              </a:rPr>
              <a:t>INDEX</a:t>
            </a:r>
            <a:r>
              <a:rPr lang="en-IN" sz="2200" b="0" i="0" dirty="0">
                <a:solidFill>
                  <a:schemeClr val="tx2"/>
                </a:solidFill>
                <a:effectLst/>
                <a:latin typeface="inter-regular"/>
              </a:rPr>
              <a:t> </a:t>
            </a:r>
            <a:r>
              <a:rPr lang="en-IN" sz="2200" b="0" i="0" dirty="0" err="1">
                <a:solidFill>
                  <a:schemeClr val="tx2"/>
                </a:solidFill>
                <a:effectLst/>
                <a:latin typeface="inter-regular"/>
              </a:rPr>
              <a:t>index_name</a:t>
            </a:r>
            <a:r>
              <a:rPr lang="en-IN" sz="2200" b="0" i="0" dirty="0">
                <a:solidFill>
                  <a:schemeClr val="tx2"/>
                </a:solidFill>
                <a:effectLst/>
                <a:latin typeface="inter-regular"/>
              </a:rPr>
              <a:t>;   </a:t>
            </a:r>
          </a:p>
          <a:p>
            <a:pPr lvl="1">
              <a:buFont typeface="+mj-lt"/>
              <a:buAutoNum type="arabicPeriod"/>
            </a:pPr>
            <a:endParaRPr lang="en-IN" sz="2200" b="0" i="0" dirty="0">
              <a:solidFill>
                <a:schemeClr val="tx2"/>
              </a:solidFill>
              <a:effectLst/>
              <a:latin typeface="inter-regular"/>
            </a:endParaRPr>
          </a:p>
          <a:p>
            <a:r>
              <a:rPr lang="en-IN" sz="2200" b="1" i="0" dirty="0">
                <a:solidFill>
                  <a:schemeClr val="tx2"/>
                </a:solidFill>
                <a:effectLst/>
                <a:latin typeface="inter-bold"/>
              </a:rPr>
              <a:t>Example of DROP INDEX Statement:</a:t>
            </a:r>
            <a:endParaRPr lang="en-IN" sz="2200" b="0" i="0" dirty="0">
              <a:solidFill>
                <a:schemeClr val="tx2"/>
              </a:solidFill>
              <a:effectLst/>
              <a:latin typeface="inter-regular"/>
            </a:endParaRPr>
          </a:p>
          <a:p>
            <a:pPr lvl="1">
              <a:buFont typeface="+mj-lt"/>
              <a:buAutoNum type="arabicPeriod"/>
            </a:pPr>
            <a:r>
              <a:rPr lang="en-IN" sz="2200" b="1" i="0" dirty="0">
                <a:solidFill>
                  <a:schemeClr val="tx2"/>
                </a:solidFill>
                <a:effectLst/>
                <a:latin typeface="inter-regular"/>
              </a:rPr>
              <a:t>DROP</a:t>
            </a:r>
            <a:r>
              <a:rPr lang="en-IN" sz="2200" b="0" i="0" dirty="0">
                <a:solidFill>
                  <a:schemeClr val="tx2"/>
                </a:solidFill>
                <a:effectLst/>
                <a:latin typeface="inter-regular"/>
              </a:rPr>
              <a:t> </a:t>
            </a:r>
            <a:r>
              <a:rPr lang="en-IN" sz="2200" b="1" i="0" dirty="0">
                <a:solidFill>
                  <a:schemeClr val="tx2"/>
                </a:solidFill>
                <a:effectLst/>
                <a:latin typeface="inter-regular"/>
              </a:rPr>
              <a:t>INDEX</a:t>
            </a:r>
            <a:r>
              <a:rPr lang="en-IN" sz="2200" b="0" i="0" dirty="0">
                <a:solidFill>
                  <a:schemeClr val="tx2"/>
                </a:solidFill>
                <a:effectLst/>
                <a:latin typeface="inter-regular"/>
              </a:rPr>
              <a:t> </a:t>
            </a:r>
            <a:r>
              <a:rPr lang="en-IN" sz="2200" b="0" i="0" dirty="0" err="1">
                <a:solidFill>
                  <a:schemeClr val="tx2"/>
                </a:solidFill>
                <a:effectLst/>
                <a:latin typeface="inter-regular"/>
              </a:rPr>
              <a:t>idx_First_Name</a:t>
            </a:r>
            <a:r>
              <a:rPr lang="en-IN" sz="2200" b="0" i="0" dirty="0">
                <a:solidFill>
                  <a:schemeClr val="tx2"/>
                </a:solidFill>
                <a:effectLst/>
                <a:latin typeface="inter-regular"/>
              </a:rPr>
              <a:t>;   </a:t>
            </a:r>
          </a:p>
          <a:p>
            <a:pPr lvl="1">
              <a:buFont typeface="+mj-lt"/>
              <a:buAutoNum type="arabicPeriod"/>
            </a:pPr>
            <a:endParaRPr lang="en-IN" sz="2200" b="0" i="0" dirty="0">
              <a:solidFill>
                <a:schemeClr val="tx2"/>
              </a:solidFill>
              <a:effectLst/>
              <a:latin typeface="inter-regular"/>
            </a:endParaRPr>
          </a:p>
          <a:p>
            <a:r>
              <a:rPr lang="en-IN" sz="2200" b="0" i="0" dirty="0">
                <a:solidFill>
                  <a:schemeClr val="tx2"/>
                </a:solidFill>
                <a:effectLst/>
                <a:latin typeface="inter-regular"/>
              </a:rPr>
              <a:t>This example deletes the index </a:t>
            </a:r>
            <a:r>
              <a:rPr lang="en-IN" sz="2200" b="1" i="0" dirty="0" err="1">
                <a:solidFill>
                  <a:schemeClr val="tx2"/>
                </a:solidFill>
                <a:effectLst/>
                <a:latin typeface="inter-bold"/>
              </a:rPr>
              <a:t>idx_First_Name</a:t>
            </a:r>
            <a:r>
              <a:rPr lang="en-IN" sz="2200" b="0" i="0" dirty="0">
                <a:solidFill>
                  <a:schemeClr val="tx2"/>
                </a:solidFill>
                <a:effectLst/>
                <a:latin typeface="inter-regular"/>
              </a:rPr>
              <a:t> from the SQL database.</a:t>
            </a:r>
          </a:p>
          <a:p>
            <a:endParaRPr lang="en-IN" sz="2200" dirty="0">
              <a:solidFill>
                <a:schemeClr val="tx2"/>
              </a:solidFill>
            </a:endParaRPr>
          </a:p>
        </p:txBody>
      </p:sp>
    </p:spTree>
    <p:extLst>
      <p:ext uri="{BB962C8B-B14F-4D97-AF65-F5344CB8AC3E}">
        <p14:creationId xmlns:p14="http://schemas.microsoft.com/office/powerpoint/2010/main" val="205888777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4A65C-4BBC-E1E1-ADCB-5D70BF903457}"/>
              </a:ext>
            </a:extLst>
          </p:cNvPr>
          <p:cNvSpPr>
            <a:spLocks noGrp="1"/>
          </p:cNvSpPr>
          <p:nvPr>
            <p:ph type="title"/>
          </p:nvPr>
        </p:nvSpPr>
        <p:spPr>
          <a:xfrm>
            <a:off x="838200" y="365125"/>
            <a:ext cx="10515599" cy="1325563"/>
          </a:xfrm>
        </p:spPr>
        <p:txBody>
          <a:bodyPr>
            <a:normAutofit/>
          </a:bodyPr>
          <a:lstStyle/>
          <a:p>
            <a:r>
              <a:rPr lang="en-IN" b="0" i="0" dirty="0">
                <a:solidFill>
                  <a:schemeClr val="tx2"/>
                </a:solidFill>
                <a:effectLst/>
                <a:latin typeface="erdana"/>
              </a:rPr>
              <a:t>SQL Data Types</a:t>
            </a:r>
            <a:endParaRPr lang="en-IN" dirty="0">
              <a:solidFill>
                <a:schemeClr val="tx2"/>
              </a:solidFill>
            </a:endParaRPr>
          </a:p>
        </p:txBody>
      </p:sp>
      <p:sp>
        <p:nvSpPr>
          <p:cNvPr id="3" name="Content Placeholder 2">
            <a:extLst>
              <a:ext uri="{FF2B5EF4-FFF2-40B4-BE49-F238E27FC236}">
                <a16:creationId xmlns:a16="http://schemas.microsoft.com/office/drawing/2014/main" id="{4D27D1A6-95C8-141E-7495-12E68468476D}"/>
              </a:ext>
            </a:extLst>
          </p:cNvPr>
          <p:cNvSpPr>
            <a:spLocks noGrp="1"/>
          </p:cNvSpPr>
          <p:nvPr>
            <p:ph idx="1"/>
          </p:nvPr>
        </p:nvSpPr>
        <p:spPr>
          <a:xfrm>
            <a:off x="838200" y="1466193"/>
            <a:ext cx="6713483" cy="4710770"/>
          </a:xfrm>
        </p:spPr>
        <p:txBody>
          <a:bodyPr>
            <a:normAutofit/>
          </a:bodyPr>
          <a:lstStyle/>
          <a:p>
            <a:r>
              <a:rPr lang="en-US" sz="2200" b="0" i="0" dirty="0">
                <a:solidFill>
                  <a:schemeClr val="tx2"/>
                </a:solidFill>
                <a:effectLst/>
                <a:latin typeface="inter-regular"/>
              </a:rPr>
              <a:t>Data types are used to represent the nature of the data that can be stored in the database table. For example, in a particular column of a table, if we want to store a string type of data then we will have to declare a string data type of this column.</a:t>
            </a:r>
          </a:p>
          <a:p>
            <a:pPr marL="0" indent="0">
              <a:buNone/>
            </a:pPr>
            <a:r>
              <a:rPr lang="en-US" sz="2200" b="0" i="0" dirty="0">
                <a:solidFill>
                  <a:schemeClr val="tx2"/>
                </a:solidFill>
                <a:effectLst/>
                <a:latin typeface="inter-regular"/>
              </a:rPr>
              <a:t>Data types mainly classified into three categories for every database.</a:t>
            </a:r>
          </a:p>
          <a:p>
            <a:pPr>
              <a:buFont typeface="Arial" panose="020B0604020202020204" pitchFamily="34" charset="0"/>
              <a:buChar char="•"/>
            </a:pPr>
            <a:r>
              <a:rPr lang="en-US" sz="2200" b="0" i="0" dirty="0">
                <a:solidFill>
                  <a:schemeClr val="tx2"/>
                </a:solidFill>
                <a:effectLst/>
                <a:latin typeface="inter-regular"/>
              </a:rPr>
              <a:t>String Data types</a:t>
            </a:r>
          </a:p>
          <a:p>
            <a:pPr>
              <a:buFont typeface="Arial" panose="020B0604020202020204" pitchFamily="34" charset="0"/>
              <a:buChar char="•"/>
            </a:pPr>
            <a:r>
              <a:rPr lang="en-US" sz="2200" b="0" i="0" dirty="0">
                <a:solidFill>
                  <a:schemeClr val="tx2"/>
                </a:solidFill>
                <a:effectLst/>
                <a:latin typeface="inter-regular"/>
              </a:rPr>
              <a:t>Numeric Data types</a:t>
            </a:r>
          </a:p>
          <a:p>
            <a:pPr>
              <a:buFont typeface="Arial" panose="020B0604020202020204" pitchFamily="34" charset="0"/>
              <a:buChar char="•"/>
            </a:pPr>
            <a:r>
              <a:rPr lang="en-US" sz="2200" b="0" i="0" dirty="0">
                <a:solidFill>
                  <a:schemeClr val="tx2"/>
                </a:solidFill>
                <a:effectLst/>
                <a:latin typeface="inter-regular"/>
              </a:rPr>
              <a:t>Date and time Data types</a:t>
            </a:r>
          </a:p>
        </p:txBody>
      </p:sp>
      <p:pic>
        <p:nvPicPr>
          <p:cNvPr id="4" name="Graphic 3" descr="Database">
            <a:extLst>
              <a:ext uri="{FF2B5EF4-FFF2-40B4-BE49-F238E27FC236}">
                <a16:creationId xmlns:a16="http://schemas.microsoft.com/office/drawing/2014/main" id="{7B2F3E61-5240-486F-6B6F-4A7C6E87F2F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09962" y="1929820"/>
            <a:ext cx="4221597" cy="4221597"/>
          </a:xfrm>
          <a:custGeom>
            <a:avLst/>
            <a:gdLst/>
            <a:ahLst/>
            <a:cxnLst/>
            <a:rect l="l" t="t" r="r" b="b"/>
            <a:pathLst>
              <a:path w="4221597" h="4303912">
                <a:moveTo>
                  <a:pt x="126986" y="0"/>
                </a:moveTo>
                <a:lnTo>
                  <a:pt x="4094611" y="0"/>
                </a:lnTo>
                <a:cubicBezTo>
                  <a:pt x="4164743" y="0"/>
                  <a:pt x="4221597" y="56854"/>
                  <a:pt x="4221597" y="126986"/>
                </a:cubicBezTo>
                <a:lnTo>
                  <a:pt x="4221597" y="4176926"/>
                </a:lnTo>
                <a:cubicBezTo>
                  <a:pt x="4221597" y="4247058"/>
                  <a:pt x="4164743" y="4303912"/>
                  <a:pt x="4094611" y="4303912"/>
                </a:cubicBezTo>
                <a:lnTo>
                  <a:pt x="126986" y="4303912"/>
                </a:lnTo>
                <a:cubicBezTo>
                  <a:pt x="56854" y="4303912"/>
                  <a:pt x="0" y="4247058"/>
                  <a:pt x="0" y="4176926"/>
                </a:cubicBezTo>
                <a:lnTo>
                  <a:pt x="0" y="126986"/>
                </a:lnTo>
                <a:cubicBezTo>
                  <a:pt x="0" y="56854"/>
                  <a:pt x="56854" y="0"/>
                  <a:pt x="126986" y="0"/>
                </a:cubicBezTo>
                <a:close/>
              </a:path>
            </a:pathLst>
          </a:custGeom>
        </p:spPr>
      </p:pic>
    </p:spTree>
    <p:extLst>
      <p:ext uri="{BB962C8B-B14F-4D97-AF65-F5344CB8AC3E}">
        <p14:creationId xmlns:p14="http://schemas.microsoft.com/office/powerpoint/2010/main" val="291738249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C95A4-94D9-7C82-AD24-597F85B8795E}"/>
              </a:ext>
            </a:extLst>
          </p:cNvPr>
          <p:cNvSpPr>
            <a:spLocks noGrp="1"/>
          </p:cNvSpPr>
          <p:nvPr>
            <p:ph type="title"/>
          </p:nvPr>
        </p:nvSpPr>
        <p:spPr>
          <a:xfrm>
            <a:off x="630936" y="639520"/>
            <a:ext cx="3429000" cy="1719072"/>
          </a:xfrm>
        </p:spPr>
        <p:txBody>
          <a:bodyPr anchor="b">
            <a:normAutofit/>
          </a:bodyPr>
          <a:lstStyle/>
          <a:p>
            <a:r>
              <a:rPr lang="en-IN" sz="5400" b="0" i="0" dirty="0">
                <a:solidFill>
                  <a:schemeClr val="tx2"/>
                </a:solidFill>
                <a:effectLst/>
                <a:latin typeface="erdana"/>
              </a:rPr>
              <a:t>Data Types in MySQL</a:t>
            </a:r>
            <a:endParaRPr lang="en-IN" sz="5400" dirty="0">
              <a:solidFill>
                <a:schemeClr val="tx2"/>
              </a:solidFill>
            </a:endParaRPr>
          </a:p>
        </p:txBody>
      </p:sp>
      <p:sp>
        <p:nvSpPr>
          <p:cNvPr id="3" name="Content Placeholder 2">
            <a:extLst>
              <a:ext uri="{FF2B5EF4-FFF2-40B4-BE49-F238E27FC236}">
                <a16:creationId xmlns:a16="http://schemas.microsoft.com/office/drawing/2014/main" id="{61A67FBE-CB57-D006-3AA4-6D5FC1BD69A8}"/>
              </a:ext>
            </a:extLst>
          </p:cNvPr>
          <p:cNvSpPr>
            <a:spLocks noGrp="1"/>
          </p:cNvSpPr>
          <p:nvPr>
            <p:ph idx="1"/>
          </p:nvPr>
        </p:nvSpPr>
        <p:spPr>
          <a:xfrm>
            <a:off x="630936" y="2807208"/>
            <a:ext cx="3429000" cy="3410712"/>
          </a:xfrm>
        </p:spPr>
        <p:txBody>
          <a:bodyPr anchor="t">
            <a:normAutofit/>
          </a:bodyPr>
          <a:lstStyle/>
          <a:p>
            <a:r>
              <a:rPr lang="en-US" sz="2200" b="0" i="0" dirty="0">
                <a:solidFill>
                  <a:schemeClr val="tx2"/>
                </a:solidFill>
                <a:effectLst/>
                <a:latin typeface="inter-regular"/>
              </a:rPr>
              <a:t>A list of data types used in MySQL database. This is based on MySQL 8.0.</a:t>
            </a:r>
          </a:p>
          <a:p>
            <a:endParaRPr lang="en-IN" sz="2200" dirty="0">
              <a:solidFill>
                <a:schemeClr val="tx2"/>
              </a:solidFill>
            </a:endParaRPr>
          </a:p>
        </p:txBody>
      </p:sp>
      <p:graphicFrame>
        <p:nvGraphicFramePr>
          <p:cNvPr id="4" name="Table 3">
            <a:extLst>
              <a:ext uri="{FF2B5EF4-FFF2-40B4-BE49-F238E27FC236}">
                <a16:creationId xmlns:a16="http://schemas.microsoft.com/office/drawing/2014/main" id="{15045B6B-7104-5040-F937-26AE7E8433E0}"/>
              </a:ext>
            </a:extLst>
          </p:cNvPr>
          <p:cNvGraphicFramePr>
            <a:graphicFrameLocks noGrp="1"/>
          </p:cNvGraphicFramePr>
          <p:nvPr/>
        </p:nvGraphicFramePr>
        <p:xfrm>
          <a:off x="4168878" y="1001515"/>
          <a:ext cx="7389140" cy="5359469"/>
        </p:xfrm>
        <a:graphic>
          <a:graphicData uri="http://schemas.openxmlformats.org/drawingml/2006/table">
            <a:tbl>
              <a:tblPr/>
              <a:tblGrid>
                <a:gridCol w="1920637">
                  <a:extLst>
                    <a:ext uri="{9D8B030D-6E8A-4147-A177-3AD203B41FA5}">
                      <a16:colId xmlns:a16="http://schemas.microsoft.com/office/drawing/2014/main" val="3800144739"/>
                    </a:ext>
                  </a:extLst>
                </a:gridCol>
                <a:gridCol w="5468503">
                  <a:extLst>
                    <a:ext uri="{9D8B030D-6E8A-4147-A177-3AD203B41FA5}">
                      <a16:colId xmlns:a16="http://schemas.microsoft.com/office/drawing/2014/main" val="3533092014"/>
                    </a:ext>
                  </a:extLst>
                </a:gridCol>
              </a:tblGrid>
              <a:tr h="663272">
                <a:tc>
                  <a:txBody>
                    <a:bodyPr/>
                    <a:lstStyle/>
                    <a:p>
                      <a:pPr algn="just" fontAlgn="t">
                        <a:spcBef>
                          <a:spcPts val="0"/>
                        </a:spcBef>
                        <a:spcAft>
                          <a:spcPts val="0"/>
                        </a:spcAft>
                      </a:pPr>
                      <a:r>
                        <a:rPr lang="en-IN" sz="1200" b="1" i="0" u="none" strike="noStrike" dirty="0">
                          <a:solidFill>
                            <a:srgbClr val="333333"/>
                          </a:solidFill>
                          <a:effectLst/>
                          <a:latin typeface="inter-bold"/>
                        </a:rPr>
                        <a:t>CHAR(Size)</a:t>
                      </a:r>
                      <a:endParaRPr lang="en-IN" sz="1200" b="0" i="0" u="none" strike="noStrike" dirty="0">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US" sz="1400" b="0" i="0" u="none" strike="noStrike">
                          <a:solidFill>
                            <a:srgbClr val="333333"/>
                          </a:solidFill>
                          <a:effectLst/>
                          <a:latin typeface="inter-regular"/>
                        </a:rPr>
                        <a:t>It is used to specify a fixed length string that can contain numbers, letters, and special characters. Its size can be 0 to 255 characters. Default is 1.</a:t>
                      </a:r>
                      <a:endParaRPr lang="en-US" sz="14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936335037"/>
                  </a:ext>
                </a:extLst>
              </a:tr>
              <a:tr h="663272">
                <a:tc>
                  <a:txBody>
                    <a:bodyPr/>
                    <a:lstStyle/>
                    <a:p>
                      <a:pPr algn="just" fontAlgn="t">
                        <a:spcBef>
                          <a:spcPts val="0"/>
                        </a:spcBef>
                        <a:spcAft>
                          <a:spcPts val="0"/>
                        </a:spcAft>
                      </a:pPr>
                      <a:r>
                        <a:rPr lang="en-IN" sz="1200" b="1" i="0" u="none" strike="noStrike" dirty="0">
                          <a:solidFill>
                            <a:srgbClr val="333333"/>
                          </a:solidFill>
                          <a:effectLst/>
                          <a:latin typeface="inter-bold"/>
                        </a:rPr>
                        <a:t>VARCHAR(Size)</a:t>
                      </a:r>
                      <a:endParaRPr lang="en-IN" sz="1200" b="0" i="0" u="none" strike="noStrike" dirty="0">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US" sz="1400" b="0" i="0" u="none" strike="noStrike">
                          <a:solidFill>
                            <a:srgbClr val="333333"/>
                          </a:solidFill>
                          <a:effectLst/>
                          <a:latin typeface="inter-regular"/>
                        </a:rPr>
                        <a:t>It is used to specify a variable length string that can contain numbers, letters, and special characters. Its size can be from 0 to 65535 characters.</a:t>
                      </a:r>
                      <a:endParaRPr lang="en-US" sz="14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extLst>
                  <a:ext uri="{0D108BD9-81ED-4DB2-BD59-A6C34878D82A}">
                    <a16:rowId xmlns:a16="http://schemas.microsoft.com/office/drawing/2014/main" val="845204220"/>
                  </a:ext>
                </a:extLst>
              </a:tr>
              <a:tr h="478874">
                <a:tc>
                  <a:txBody>
                    <a:bodyPr/>
                    <a:lstStyle/>
                    <a:p>
                      <a:pPr algn="just" fontAlgn="t">
                        <a:spcBef>
                          <a:spcPts val="0"/>
                        </a:spcBef>
                        <a:spcAft>
                          <a:spcPts val="0"/>
                        </a:spcAft>
                      </a:pPr>
                      <a:r>
                        <a:rPr lang="en-IN" sz="1200" b="1" i="0" u="none" strike="noStrike" dirty="0">
                          <a:solidFill>
                            <a:srgbClr val="333333"/>
                          </a:solidFill>
                          <a:effectLst/>
                          <a:latin typeface="inter-bold"/>
                        </a:rPr>
                        <a:t>BINARY(Size)</a:t>
                      </a:r>
                      <a:endParaRPr lang="en-IN" sz="1200" b="0" i="0" u="none" strike="noStrike" dirty="0">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US" sz="1400" b="0" i="0" u="none" strike="noStrike">
                          <a:solidFill>
                            <a:srgbClr val="333333"/>
                          </a:solidFill>
                          <a:effectLst/>
                          <a:latin typeface="inter-regular"/>
                        </a:rPr>
                        <a:t>It is equal to CHAR() but stores binary byte strings. Its size parameter specifies the column length in the bytes. Default is 1.</a:t>
                      </a:r>
                      <a:endParaRPr lang="en-US" sz="14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91939581"/>
                  </a:ext>
                </a:extLst>
              </a:tr>
              <a:tr h="478874">
                <a:tc>
                  <a:txBody>
                    <a:bodyPr/>
                    <a:lstStyle/>
                    <a:p>
                      <a:pPr algn="just" fontAlgn="t">
                        <a:spcBef>
                          <a:spcPts val="0"/>
                        </a:spcBef>
                        <a:spcAft>
                          <a:spcPts val="0"/>
                        </a:spcAft>
                      </a:pPr>
                      <a:r>
                        <a:rPr lang="en-IN" sz="1200" b="1" i="0" u="none" strike="noStrike">
                          <a:solidFill>
                            <a:srgbClr val="333333"/>
                          </a:solidFill>
                          <a:effectLst/>
                          <a:latin typeface="inter-bold"/>
                        </a:rPr>
                        <a:t>VARBINARY(Size)</a:t>
                      </a:r>
                      <a:endParaRPr lang="en-IN" sz="12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US" sz="1400" b="0" i="0" u="none" strike="noStrike">
                          <a:solidFill>
                            <a:srgbClr val="333333"/>
                          </a:solidFill>
                          <a:effectLst/>
                          <a:latin typeface="inter-regular"/>
                        </a:rPr>
                        <a:t>It is equal to VARCHAR() but stores binary byte strings. Its size parameter specifies the maximum column length in bytes.</a:t>
                      </a:r>
                      <a:endParaRPr lang="en-US" sz="14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extLst>
                  <a:ext uri="{0D108BD9-81ED-4DB2-BD59-A6C34878D82A}">
                    <a16:rowId xmlns:a16="http://schemas.microsoft.com/office/drawing/2014/main" val="1531113673"/>
                  </a:ext>
                </a:extLst>
              </a:tr>
              <a:tr h="293103">
                <a:tc>
                  <a:txBody>
                    <a:bodyPr/>
                    <a:lstStyle/>
                    <a:p>
                      <a:pPr algn="just" fontAlgn="t">
                        <a:spcBef>
                          <a:spcPts val="0"/>
                        </a:spcBef>
                        <a:spcAft>
                          <a:spcPts val="0"/>
                        </a:spcAft>
                      </a:pPr>
                      <a:r>
                        <a:rPr lang="en-IN" sz="1200" b="1" i="0" u="none" strike="noStrike">
                          <a:solidFill>
                            <a:srgbClr val="333333"/>
                          </a:solidFill>
                          <a:effectLst/>
                          <a:latin typeface="inter-bold"/>
                        </a:rPr>
                        <a:t>TEXT(Size)</a:t>
                      </a:r>
                      <a:endParaRPr lang="en-IN" sz="12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US" sz="1400" b="0" i="0" u="none" strike="noStrike">
                          <a:solidFill>
                            <a:srgbClr val="333333"/>
                          </a:solidFill>
                          <a:effectLst/>
                          <a:latin typeface="inter-regular"/>
                        </a:rPr>
                        <a:t>It holds a string that can contain a maximum length of 255 characters.</a:t>
                      </a:r>
                      <a:endParaRPr lang="en-US" sz="14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005569045"/>
                  </a:ext>
                </a:extLst>
              </a:tr>
              <a:tr h="293103">
                <a:tc>
                  <a:txBody>
                    <a:bodyPr/>
                    <a:lstStyle/>
                    <a:p>
                      <a:pPr algn="just" fontAlgn="t">
                        <a:spcBef>
                          <a:spcPts val="0"/>
                        </a:spcBef>
                        <a:spcAft>
                          <a:spcPts val="0"/>
                        </a:spcAft>
                      </a:pPr>
                      <a:r>
                        <a:rPr lang="en-IN" sz="1200" b="1" i="0" u="none" strike="noStrike">
                          <a:solidFill>
                            <a:srgbClr val="333333"/>
                          </a:solidFill>
                          <a:effectLst/>
                          <a:latin typeface="inter-bold"/>
                        </a:rPr>
                        <a:t>TINYTEXT</a:t>
                      </a:r>
                      <a:endParaRPr lang="en-IN" sz="12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US" sz="1400" b="0" i="0" u="none" strike="noStrike" dirty="0">
                          <a:solidFill>
                            <a:srgbClr val="333333"/>
                          </a:solidFill>
                          <a:effectLst/>
                          <a:latin typeface="inter-regular"/>
                        </a:rPr>
                        <a:t>It holds a string with a maximum length of 255 characters.</a:t>
                      </a:r>
                      <a:endParaRPr lang="en-US" sz="1400" b="0" i="0" u="none" strike="noStrike" dirty="0">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extLst>
                  <a:ext uri="{0D108BD9-81ED-4DB2-BD59-A6C34878D82A}">
                    <a16:rowId xmlns:a16="http://schemas.microsoft.com/office/drawing/2014/main" val="1389607130"/>
                  </a:ext>
                </a:extLst>
              </a:tr>
              <a:tr h="293103">
                <a:tc>
                  <a:txBody>
                    <a:bodyPr/>
                    <a:lstStyle/>
                    <a:p>
                      <a:pPr algn="just" fontAlgn="t">
                        <a:spcBef>
                          <a:spcPts val="0"/>
                        </a:spcBef>
                        <a:spcAft>
                          <a:spcPts val="0"/>
                        </a:spcAft>
                      </a:pPr>
                      <a:r>
                        <a:rPr lang="en-IN" sz="1200" b="1" i="0" u="none" strike="noStrike">
                          <a:solidFill>
                            <a:srgbClr val="333333"/>
                          </a:solidFill>
                          <a:effectLst/>
                          <a:latin typeface="inter-bold"/>
                        </a:rPr>
                        <a:t>MEDIUMTEXT</a:t>
                      </a:r>
                      <a:endParaRPr lang="en-IN" sz="12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US" sz="1400" b="0" i="0" u="none" strike="noStrike">
                          <a:solidFill>
                            <a:srgbClr val="333333"/>
                          </a:solidFill>
                          <a:effectLst/>
                          <a:latin typeface="inter-regular"/>
                        </a:rPr>
                        <a:t>It holds a string with a maximum length of 16,777,215.</a:t>
                      </a:r>
                      <a:endParaRPr lang="en-US" sz="14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571184361"/>
                  </a:ext>
                </a:extLst>
              </a:tr>
              <a:tr h="293103">
                <a:tc>
                  <a:txBody>
                    <a:bodyPr/>
                    <a:lstStyle/>
                    <a:p>
                      <a:pPr algn="just" fontAlgn="t">
                        <a:spcBef>
                          <a:spcPts val="0"/>
                        </a:spcBef>
                        <a:spcAft>
                          <a:spcPts val="0"/>
                        </a:spcAft>
                      </a:pPr>
                      <a:r>
                        <a:rPr lang="en-IN" sz="1200" b="1" i="0" u="none" strike="noStrike">
                          <a:solidFill>
                            <a:srgbClr val="333333"/>
                          </a:solidFill>
                          <a:effectLst/>
                          <a:latin typeface="inter-bold"/>
                        </a:rPr>
                        <a:t>LONGTEXT</a:t>
                      </a:r>
                      <a:endParaRPr lang="en-IN" sz="12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US" sz="1400" b="0" i="0" u="none" strike="noStrike">
                          <a:solidFill>
                            <a:srgbClr val="333333"/>
                          </a:solidFill>
                          <a:effectLst/>
                          <a:latin typeface="inter-regular"/>
                        </a:rPr>
                        <a:t>It holds a string with a maximum length of 4,294,967,295 characters.</a:t>
                      </a:r>
                      <a:endParaRPr lang="en-US" sz="14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extLst>
                  <a:ext uri="{0D108BD9-81ED-4DB2-BD59-A6C34878D82A}">
                    <a16:rowId xmlns:a16="http://schemas.microsoft.com/office/drawing/2014/main" val="1041194286"/>
                  </a:ext>
                </a:extLst>
              </a:tr>
              <a:tr h="664643">
                <a:tc>
                  <a:txBody>
                    <a:bodyPr/>
                    <a:lstStyle/>
                    <a:p>
                      <a:pPr algn="just" fontAlgn="t">
                        <a:spcBef>
                          <a:spcPts val="0"/>
                        </a:spcBef>
                        <a:spcAft>
                          <a:spcPts val="0"/>
                        </a:spcAft>
                      </a:pPr>
                      <a:r>
                        <a:rPr lang="en-IN" sz="1200" b="1" i="0" u="none" strike="noStrike">
                          <a:solidFill>
                            <a:srgbClr val="333333"/>
                          </a:solidFill>
                          <a:effectLst/>
                          <a:latin typeface="inter-bold"/>
                        </a:rPr>
                        <a:t>ENUM(val1, val2, val3,...)</a:t>
                      </a:r>
                      <a:endParaRPr lang="en-IN" sz="12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US" sz="1400" b="0" i="0" u="none" strike="noStrike">
                          <a:solidFill>
                            <a:srgbClr val="333333"/>
                          </a:solidFill>
                          <a:effectLst/>
                          <a:latin typeface="inter-regular"/>
                        </a:rPr>
                        <a:t>It is used when a string object having only one value, chosen from a list of possible values. It contains 65535 values in an ENUM list. If you insert a value that is not in the list, a blank value will be inserted.</a:t>
                      </a:r>
                      <a:endParaRPr lang="en-US" sz="14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623160096"/>
                  </a:ext>
                </a:extLst>
              </a:tr>
              <a:tr h="663272">
                <a:tc>
                  <a:txBody>
                    <a:bodyPr/>
                    <a:lstStyle/>
                    <a:p>
                      <a:pPr algn="just" fontAlgn="t">
                        <a:spcBef>
                          <a:spcPts val="0"/>
                        </a:spcBef>
                        <a:spcAft>
                          <a:spcPts val="0"/>
                        </a:spcAft>
                      </a:pPr>
                      <a:r>
                        <a:rPr lang="en-IN" sz="1200" b="1" i="0" u="none" strike="noStrike">
                          <a:solidFill>
                            <a:srgbClr val="333333"/>
                          </a:solidFill>
                          <a:effectLst/>
                          <a:latin typeface="inter-bold"/>
                        </a:rPr>
                        <a:t>SET( val1,val2,val3,....)</a:t>
                      </a:r>
                      <a:endParaRPr lang="en-IN" sz="12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US" sz="1400" b="0" i="0" u="none" strike="noStrike">
                          <a:solidFill>
                            <a:srgbClr val="333333"/>
                          </a:solidFill>
                          <a:effectLst/>
                          <a:latin typeface="inter-regular"/>
                        </a:rPr>
                        <a:t>It is used to specify a string that can have 0 or more values, chosen from a list of possible values. You can list up to 64 values at one time in a SET list.</a:t>
                      </a:r>
                      <a:endParaRPr lang="en-US" sz="14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extLst>
                  <a:ext uri="{0D108BD9-81ED-4DB2-BD59-A6C34878D82A}">
                    <a16:rowId xmlns:a16="http://schemas.microsoft.com/office/drawing/2014/main" val="608420423"/>
                  </a:ext>
                </a:extLst>
              </a:tr>
              <a:tr h="469703">
                <a:tc>
                  <a:txBody>
                    <a:bodyPr/>
                    <a:lstStyle/>
                    <a:p>
                      <a:pPr algn="just" fontAlgn="t">
                        <a:spcBef>
                          <a:spcPts val="0"/>
                        </a:spcBef>
                        <a:spcAft>
                          <a:spcPts val="0"/>
                        </a:spcAft>
                      </a:pPr>
                      <a:r>
                        <a:rPr lang="en-IN" sz="1200" b="1" i="0" u="none" strike="noStrike">
                          <a:solidFill>
                            <a:srgbClr val="333333"/>
                          </a:solidFill>
                          <a:effectLst/>
                          <a:latin typeface="inter-bold"/>
                        </a:rPr>
                        <a:t>BLOB(size)</a:t>
                      </a:r>
                      <a:endParaRPr lang="en-IN" sz="12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US" sz="1400" b="0" i="0" u="none" strike="noStrike" dirty="0">
                          <a:solidFill>
                            <a:srgbClr val="333333"/>
                          </a:solidFill>
                          <a:effectLst/>
                          <a:latin typeface="inter-regular"/>
                        </a:rPr>
                        <a:t>It is used for BLOBs (Binary Large Objects). It can hold up to 65,535 bytes.</a:t>
                      </a:r>
                      <a:endParaRPr lang="en-US" sz="1400" b="0" i="0" u="none" strike="noStrike" dirty="0">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265879162"/>
                  </a:ext>
                </a:extLst>
              </a:tr>
            </a:tbl>
          </a:graphicData>
        </a:graphic>
      </p:graphicFrame>
    </p:spTree>
    <p:extLst>
      <p:ext uri="{BB962C8B-B14F-4D97-AF65-F5344CB8AC3E}">
        <p14:creationId xmlns:p14="http://schemas.microsoft.com/office/powerpoint/2010/main" val="55634942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EA2B1-3B58-0B58-50C6-F40389FEC4E0}"/>
              </a:ext>
            </a:extLst>
          </p:cNvPr>
          <p:cNvSpPr>
            <a:spLocks noGrp="1"/>
          </p:cNvSpPr>
          <p:nvPr>
            <p:ph type="title"/>
          </p:nvPr>
        </p:nvSpPr>
        <p:spPr>
          <a:xfrm>
            <a:off x="630936" y="639520"/>
            <a:ext cx="3429000" cy="1719072"/>
          </a:xfrm>
        </p:spPr>
        <p:txBody>
          <a:bodyPr anchor="b">
            <a:normAutofit/>
          </a:bodyPr>
          <a:lstStyle/>
          <a:p>
            <a:r>
              <a:rPr lang="en-IN" sz="3800" b="1" i="0" dirty="0">
                <a:solidFill>
                  <a:schemeClr val="tx2"/>
                </a:solidFill>
                <a:effectLst/>
                <a:latin typeface="inter-bold"/>
              </a:rPr>
              <a:t>MySQL Numeric Data Types</a:t>
            </a:r>
            <a:endParaRPr lang="en-IN" sz="3800" dirty="0">
              <a:solidFill>
                <a:schemeClr val="tx2"/>
              </a:solidFill>
            </a:endParaRPr>
          </a:p>
        </p:txBody>
      </p:sp>
      <p:sp>
        <p:nvSpPr>
          <p:cNvPr id="3" name="Content Placeholder 8">
            <a:extLst>
              <a:ext uri="{FF2B5EF4-FFF2-40B4-BE49-F238E27FC236}">
                <a16:creationId xmlns:a16="http://schemas.microsoft.com/office/drawing/2014/main" id="{6FA49CF4-6B43-BBF1-32B1-6CAF45EE1AB2}"/>
              </a:ext>
            </a:extLst>
          </p:cNvPr>
          <p:cNvSpPr>
            <a:spLocks noGrp="1"/>
          </p:cNvSpPr>
          <p:nvPr>
            <p:ph idx="1"/>
          </p:nvPr>
        </p:nvSpPr>
        <p:spPr>
          <a:xfrm>
            <a:off x="630936" y="2807208"/>
            <a:ext cx="3429000" cy="3410712"/>
          </a:xfrm>
        </p:spPr>
        <p:txBody>
          <a:bodyPr anchor="t">
            <a:normAutofit/>
          </a:bodyPr>
          <a:lstStyle/>
          <a:p>
            <a:r>
              <a:rPr lang="en-US" sz="2200" b="0" i="0" dirty="0">
                <a:solidFill>
                  <a:schemeClr val="tx2"/>
                </a:solidFill>
                <a:effectLst/>
                <a:latin typeface="inter-regular"/>
              </a:rPr>
              <a:t>A list of data types used in MySQL database. This is based on MySQL 8.0</a:t>
            </a:r>
            <a:endParaRPr lang="en-US" sz="2200" dirty="0">
              <a:solidFill>
                <a:schemeClr val="tx2"/>
              </a:solidFill>
            </a:endParaRPr>
          </a:p>
        </p:txBody>
      </p:sp>
      <p:graphicFrame>
        <p:nvGraphicFramePr>
          <p:cNvPr id="4" name="Content Placeholder 3">
            <a:extLst>
              <a:ext uri="{FF2B5EF4-FFF2-40B4-BE49-F238E27FC236}">
                <a16:creationId xmlns:a16="http://schemas.microsoft.com/office/drawing/2014/main" id="{1EA13F05-2623-D9B4-FDC6-5F0DAD12E344}"/>
              </a:ext>
            </a:extLst>
          </p:cNvPr>
          <p:cNvGraphicFramePr>
            <a:graphicFrameLocks/>
          </p:cNvGraphicFramePr>
          <p:nvPr/>
        </p:nvGraphicFramePr>
        <p:xfrm>
          <a:off x="4654296" y="932301"/>
          <a:ext cx="6903721" cy="5147387"/>
        </p:xfrm>
        <a:graphic>
          <a:graphicData uri="http://schemas.openxmlformats.org/drawingml/2006/table">
            <a:tbl>
              <a:tblPr firstRow="1" bandRow="1"/>
              <a:tblGrid>
                <a:gridCol w="1259617">
                  <a:extLst>
                    <a:ext uri="{9D8B030D-6E8A-4147-A177-3AD203B41FA5}">
                      <a16:colId xmlns:a16="http://schemas.microsoft.com/office/drawing/2014/main" val="4100714020"/>
                    </a:ext>
                  </a:extLst>
                </a:gridCol>
                <a:gridCol w="5644104">
                  <a:extLst>
                    <a:ext uri="{9D8B030D-6E8A-4147-A177-3AD203B41FA5}">
                      <a16:colId xmlns:a16="http://schemas.microsoft.com/office/drawing/2014/main" val="691909523"/>
                    </a:ext>
                  </a:extLst>
                </a:gridCol>
              </a:tblGrid>
              <a:tr h="489291">
                <a:tc>
                  <a:txBody>
                    <a:bodyPr/>
                    <a:lstStyle/>
                    <a:p>
                      <a:pPr algn="just" fontAlgn="t"/>
                      <a:r>
                        <a:rPr lang="en-IN" sz="1300" b="1">
                          <a:solidFill>
                            <a:srgbClr val="333333"/>
                          </a:solidFill>
                          <a:effectLst/>
                          <a:latin typeface="inter-bold"/>
                        </a:rPr>
                        <a:t>BIT(Size)</a:t>
                      </a:r>
                      <a:endParaRPr lang="en-IN" sz="1300">
                        <a:solidFill>
                          <a:srgbClr val="333333"/>
                        </a:solidFill>
                        <a:effectLst/>
                        <a:latin typeface="inter-regular"/>
                      </a:endParaRP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It is used for a bit-value type. The number of bits per value is specified in size. Its size can be 1 to 64. The default value is 1.</a:t>
                      </a: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624504357"/>
                  </a:ext>
                </a:extLst>
              </a:tr>
              <a:tr h="685886">
                <a:tc>
                  <a:txBody>
                    <a:bodyPr/>
                    <a:lstStyle/>
                    <a:p>
                      <a:pPr algn="just" fontAlgn="t"/>
                      <a:r>
                        <a:rPr lang="en-IN" sz="1300" b="1">
                          <a:solidFill>
                            <a:srgbClr val="333333"/>
                          </a:solidFill>
                          <a:effectLst/>
                          <a:latin typeface="inter-bold"/>
                        </a:rPr>
                        <a:t>INT(size)</a:t>
                      </a:r>
                      <a:endParaRPr lang="en-IN" sz="1300">
                        <a:solidFill>
                          <a:srgbClr val="333333"/>
                        </a:solidFill>
                        <a:effectLst/>
                        <a:latin typeface="inter-regular"/>
                      </a:endParaRP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It is used for the integer value. Its signed range varies from -2147483648 to 2147483647 and unsigned range varies from 0 to 4294967295. The size parameter specifies the max display width that is 255.</a:t>
                      </a: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718971668"/>
                  </a:ext>
                </a:extLst>
              </a:tr>
              <a:tr h="292695">
                <a:tc>
                  <a:txBody>
                    <a:bodyPr/>
                    <a:lstStyle/>
                    <a:p>
                      <a:pPr algn="just" fontAlgn="t"/>
                      <a:r>
                        <a:rPr lang="en-IN" sz="1300" b="1">
                          <a:solidFill>
                            <a:srgbClr val="333333"/>
                          </a:solidFill>
                          <a:effectLst/>
                          <a:latin typeface="inter-bold"/>
                        </a:rPr>
                        <a:t>INTEGER(size)</a:t>
                      </a:r>
                      <a:endParaRPr lang="en-IN" sz="1300">
                        <a:solidFill>
                          <a:srgbClr val="333333"/>
                        </a:solidFill>
                        <a:effectLst/>
                        <a:latin typeface="inter-regular"/>
                      </a:endParaRP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It is equal to INT(size).</a:t>
                      </a: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908845193"/>
                  </a:ext>
                </a:extLst>
              </a:tr>
              <a:tr h="685886">
                <a:tc>
                  <a:txBody>
                    <a:bodyPr/>
                    <a:lstStyle/>
                    <a:p>
                      <a:pPr algn="just" fontAlgn="t"/>
                      <a:r>
                        <a:rPr lang="en-IN" sz="1300" b="1">
                          <a:solidFill>
                            <a:srgbClr val="333333"/>
                          </a:solidFill>
                          <a:effectLst/>
                          <a:latin typeface="inter-bold"/>
                        </a:rPr>
                        <a:t>FLOAT(size, d)</a:t>
                      </a:r>
                      <a:endParaRPr lang="en-IN" sz="1300">
                        <a:solidFill>
                          <a:srgbClr val="333333"/>
                        </a:solidFill>
                        <a:effectLst/>
                        <a:latin typeface="inter-regular"/>
                      </a:endParaRP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It is used to specify a floating point number. Its size parameter specifies the total number of digits. The number of digits after the decimal point is specified by </a:t>
                      </a:r>
                      <a:r>
                        <a:rPr lang="en-US" sz="1300" b="1">
                          <a:solidFill>
                            <a:srgbClr val="333333"/>
                          </a:solidFill>
                          <a:effectLst/>
                          <a:latin typeface="inter-bold"/>
                        </a:rPr>
                        <a:t>d</a:t>
                      </a:r>
                      <a:r>
                        <a:rPr lang="en-US" sz="1300">
                          <a:solidFill>
                            <a:srgbClr val="333333"/>
                          </a:solidFill>
                          <a:effectLst/>
                          <a:latin typeface="inter-regular"/>
                        </a:rPr>
                        <a:t> parameter.</a:t>
                      </a: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637846557"/>
                  </a:ext>
                </a:extLst>
              </a:tr>
              <a:tr h="685886">
                <a:tc>
                  <a:txBody>
                    <a:bodyPr/>
                    <a:lstStyle/>
                    <a:p>
                      <a:pPr algn="just" fontAlgn="t"/>
                      <a:r>
                        <a:rPr lang="en-IN" sz="1300" b="1">
                          <a:solidFill>
                            <a:srgbClr val="333333"/>
                          </a:solidFill>
                          <a:effectLst/>
                          <a:latin typeface="inter-bold"/>
                        </a:rPr>
                        <a:t>FLOAT(p)</a:t>
                      </a:r>
                      <a:endParaRPr lang="en-IN" sz="1300">
                        <a:solidFill>
                          <a:srgbClr val="333333"/>
                        </a:solidFill>
                        <a:effectLst/>
                        <a:latin typeface="inter-regular"/>
                      </a:endParaRP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It is used to specify a floating point number. MySQL used p parameter to determine whether to use FLOAT or DOUBLE. If p is between 0 to24, the data type becomes FLOAT (). If p is from 25 to 53, the data type becomes DOUBLE().</a:t>
                      </a: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130402848"/>
                  </a:ext>
                </a:extLst>
              </a:tr>
              <a:tr h="489291">
                <a:tc>
                  <a:txBody>
                    <a:bodyPr/>
                    <a:lstStyle/>
                    <a:p>
                      <a:pPr algn="just" fontAlgn="t"/>
                      <a:r>
                        <a:rPr lang="en-IN" sz="1300" b="1">
                          <a:solidFill>
                            <a:srgbClr val="333333"/>
                          </a:solidFill>
                          <a:effectLst/>
                          <a:latin typeface="inter-bold"/>
                        </a:rPr>
                        <a:t>DOUBLE(size, d)</a:t>
                      </a:r>
                      <a:endParaRPr lang="en-IN" sz="1300">
                        <a:solidFill>
                          <a:srgbClr val="333333"/>
                        </a:solidFill>
                        <a:effectLst/>
                        <a:latin typeface="inter-regular"/>
                      </a:endParaRP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It is a normal size floating point number. Its size parameter specifies the total number of digits. The number of digits after the decimal is specified by d parameter.</a:t>
                      </a: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707447662"/>
                  </a:ext>
                </a:extLst>
              </a:tr>
              <a:tr h="882481">
                <a:tc>
                  <a:txBody>
                    <a:bodyPr/>
                    <a:lstStyle/>
                    <a:p>
                      <a:pPr algn="just" fontAlgn="t"/>
                      <a:r>
                        <a:rPr lang="en-IN" sz="1300" b="1">
                          <a:solidFill>
                            <a:srgbClr val="333333"/>
                          </a:solidFill>
                          <a:effectLst/>
                          <a:latin typeface="inter-bold"/>
                        </a:rPr>
                        <a:t>DECIMAL(size, d)</a:t>
                      </a:r>
                      <a:endParaRPr lang="en-IN" sz="1300">
                        <a:solidFill>
                          <a:srgbClr val="333333"/>
                        </a:solidFill>
                        <a:effectLst/>
                        <a:latin typeface="inter-regular"/>
                      </a:endParaRP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It is used to specify a fixed point number. Its size parameter specifies the total number of digits. The number of digits after the decimal parameter is specified by </a:t>
                      </a:r>
                      <a:r>
                        <a:rPr lang="en-US" sz="1300" b="1">
                          <a:solidFill>
                            <a:srgbClr val="333333"/>
                          </a:solidFill>
                          <a:effectLst/>
                          <a:latin typeface="inter-bold"/>
                        </a:rPr>
                        <a:t>d</a:t>
                      </a:r>
                      <a:r>
                        <a:rPr lang="en-US" sz="1300">
                          <a:solidFill>
                            <a:srgbClr val="333333"/>
                          </a:solidFill>
                          <a:effectLst/>
                          <a:latin typeface="inter-regular"/>
                        </a:rPr>
                        <a:t> parameter. The maximum value for the size is 65, and the default value is 10. The maximum value for </a:t>
                      </a:r>
                      <a:r>
                        <a:rPr lang="en-US" sz="1300" b="1">
                          <a:solidFill>
                            <a:srgbClr val="333333"/>
                          </a:solidFill>
                          <a:effectLst/>
                          <a:latin typeface="inter-bold"/>
                        </a:rPr>
                        <a:t>d</a:t>
                      </a:r>
                      <a:r>
                        <a:rPr lang="en-US" sz="1300">
                          <a:solidFill>
                            <a:srgbClr val="333333"/>
                          </a:solidFill>
                          <a:effectLst/>
                          <a:latin typeface="inter-regular"/>
                        </a:rPr>
                        <a:t> is 30, and the default value is 0.</a:t>
                      </a: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276426959"/>
                  </a:ext>
                </a:extLst>
              </a:tr>
              <a:tr h="292695">
                <a:tc>
                  <a:txBody>
                    <a:bodyPr/>
                    <a:lstStyle/>
                    <a:p>
                      <a:pPr algn="just" fontAlgn="t"/>
                      <a:r>
                        <a:rPr lang="en-IN" sz="1300" b="1">
                          <a:solidFill>
                            <a:srgbClr val="333333"/>
                          </a:solidFill>
                          <a:effectLst/>
                          <a:latin typeface="inter-bold"/>
                        </a:rPr>
                        <a:t>DEC(size, d)</a:t>
                      </a:r>
                      <a:endParaRPr lang="en-IN" sz="1300">
                        <a:solidFill>
                          <a:srgbClr val="333333"/>
                        </a:solidFill>
                        <a:effectLst/>
                        <a:latin typeface="inter-regular"/>
                      </a:endParaRP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It is equal to DECIMAL(size, d).</a:t>
                      </a: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483727657"/>
                  </a:ext>
                </a:extLst>
              </a:tr>
              <a:tr h="489291">
                <a:tc>
                  <a:txBody>
                    <a:bodyPr/>
                    <a:lstStyle/>
                    <a:p>
                      <a:pPr algn="just" fontAlgn="t"/>
                      <a:r>
                        <a:rPr lang="en-IN" sz="1300" b="1">
                          <a:solidFill>
                            <a:srgbClr val="333333"/>
                          </a:solidFill>
                          <a:effectLst/>
                          <a:latin typeface="inter-bold"/>
                        </a:rPr>
                        <a:t>BOOL</a:t>
                      </a:r>
                      <a:endParaRPr lang="en-IN" sz="1300">
                        <a:solidFill>
                          <a:srgbClr val="333333"/>
                        </a:solidFill>
                        <a:effectLst/>
                        <a:latin typeface="inter-regular"/>
                      </a:endParaRP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It is used to specify Boolean values true and false. Zero is considered as false, and nonzero values are considered as true.</a:t>
                      </a: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748053566"/>
                  </a:ext>
                </a:extLst>
              </a:tr>
            </a:tbl>
          </a:graphicData>
        </a:graphic>
      </p:graphicFrame>
    </p:spTree>
    <p:extLst>
      <p:ext uri="{BB962C8B-B14F-4D97-AF65-F5344CB8AC3E}">
        <p14:creationId xmlns:p14="http://schemas.microsoft.com/office/powerpoint/2010/main" val="3472710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61E4FA8-8C20-C3E4-B7B2-43447A3BDEA7}"/>
              </a:ext>
            </a:extLst>
          </p:cNvPr>
          <p:cNvSpPr txBox="1">
            <a:spLocks/>
          </p:cNvSpPr>
          <p:nvPr/>
        </p:nvSpPr>
        <p:spPr>
          <a:xfrm>
            <a:off x="2019300" y="538956"/>
            <a:ext cx="8985250" cy="1118394"/>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000" b="0" i="0" u="none" strike="noStrike" kern="1200" cap="none" spc="0" normalizeH="0" baseline="0" noProof="0" dirty="0">
                <a:ln>
                  <a:noFill/>
                </a:ln>
                <a:solidFill>
                  <a:sysClr val="windowText" lastClr="000000"/>
                </a:solidFill>
                <a:effectLst/>
                <a:uLnTx/>
                <a:uFillTx/>
                <a:latin typeface="erdana"/>
                <a:ea typeface="+mj-ea"/>
                <a:cs typeface="+mj-cs"/>
              </a:rPr>
              <a:t>Disadvantages of DBMS</a:t>
            </a:r>
            <a:endParaRPr kumimoji="0" lang="en-IN" sz="4000" b="0" i="0" u="none" strike="noStrike" kern="1200" cap="none" spc="0" normalizeH="0" baseline="0" noProof="0" dirty="0">
              <a:ln>
                <a:noFill/>
              </a:ln>
              <a:solidFill>
                <a:sysClr val="windowText" lastClr="000000"/>
              </a:solidFill>
              <a:effectLst/>
              <a:uLnTx/>
              <a:uFillTx/>
              <a:latin typeface="Calibri Light" panose="020F0302020204030204"/>
              <a:ea typeface="+mj-ea"/>
              <a:cs typeface="+mj-cs"/>
            </a:endParaRPr>
          </a:p>
        </p:txBody>
      </p:sp>
      <p:graphicFrame>
        <p:nvGraphicFramePr>
          <p:cNvPr id="5" name="Content Placeholder 2">
            <a:extLst>
              <a:ext uri="{FF2B5EF4-FFF2-40B4-BE49-F238E27FC236}">
                <a16:creationId xmlns:a16="http://schemas.microsoft.com/office/drawing/2014/main" id="{4119791E-FD54-6566-5D53-EEE11AFC2F10}"/>
              </a:ext>
            </a:extLst>
          </p:cNvPr>
          <p:cNvGraphicFramePr>
            <a:graphicFrameLocks/>
          </p:cNvGraphicFramePr>
          <p:nvPr>
            <p:extLst>
              <p:ext uri="{D42A27DB-BD31-4B8C-83A1-F6EECF244321}">
                <p14:modId xmlns:p14="http://schemas.microsoft.com/office/powerpoint/2010/main" val="1918633071"/>
              </p:ext>
            </p:extLst>
          </p:nvPr>
        </p:nvGraphicFramePr>
        <p:xfrm>
          <a:off x="1009650" y="1847849"/>
          <a:ext cx="9994900" cy="42545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263585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71760-3CED-7A96-306A-E3573EB00C4A}"/>
              </a:ext>
            </a:extLst>
          </p:cNvPr>
          <p:cNvSpPr>
            <a:spLocks noGrp="1"/>
          </p:cNvSpPr>
          <p:nvPr>
            <p:ph type="title"/>
          </p:nvPr>
        </p:nvSpPr>
        <p:spPr>
          <a:xfrm>
            <a:off x="630936" y="639520"/>
            <a:ext cx="3429000" cy="1719072"/>
          </a:xfrm>
        </p:spPr>
        <p:txBody>
          <a:bodyPr anchor="b">
            <a:normAutofit/>
          </a:bodyPr>
          <a:lstStyle/>
          <a:p>
            <a:r>
              <a:rPr lang="en-US" sz="3800" b="0" i="0" dirty="0">
                <a:solidFill>
                  <a:schemeClr val="tx2"/>
                </a:solidFill>
                <a:effectLst/>
                <a:latin typeface="inter-bold"/>
              </a:rPr>
              <a:t>MySQL Date and Time Data Types</a:t>
            </a:r>
            <a:endParaRPr lang="en-IN" sz="3800" b="0" dirty="0">
              <a:solidFill>
                <a:schemeClr val="tx2"/>
              </a:solidFill>
            </a:endParaRPr>
          </a:p>
        </p:txBody>
      </p:sp>
      <p:sp>
        <p:nvSpPr>
          <p:cNvPr id="3" name="Content Placeholder 8">
            <a:extLst>
              <a:ext uri="{FF2B5EF4-FFF2-40B4-BE49-F238E27FC236}">
                <a16:creationId xmlns:a16="http://schemas.microsoft.com/office/drawing/2014/main" id="{776D9434-308B-2C46-0E50-72F907A1B3E2}"/>
              </a:ext>
            </a:extLst>
          </p:cNvPr>
          <p:cNvSpPr>
            <a:spLocks noGrp="1"/>
          </p:cNvSpPr>
          <p:nvPr>
            <p:ph idx="1"/>
          </p:nvPr>
        </p:nvSpPr>
        <p:spPr>
          <a:xfrm>
            <a:off x="630936" y="2807208"/>
            <a:ext cx="3429000" cy="3410712"/>
          </a:xfrm>
        </p:spPr>
        <p:txBody>
          <a:bodyPr anchor="t">
            <a:normAutofit/>
          </a:bodyPr>
          <a:lstStyle/>
          <a:p>
            <a:r>
              <a:rPr lang="en-US" sz="2200" b="0" i="0" dirty="0">
                <a:solidFill>
                  <a:schemeClr val="tx2"/>
                </a:solidFill>
                <a:effectLst/>
                <a:latin typeface="inter-regular"/>
              </a:rPr>
              <a:t>A list of data types used in MySQL database.</a:t>
            </a:r>
            <a:endParaRPr lang="en-US" sz="2200" dirty="0">
              <a:solidFill>
                <a:schemeClr val="tx2"/>
              </a:solidFill>
            </a:endParaRPr>
          </a:p>
        </p:txBody>
      </p:sp>
      <p:graphicFrame>
        <p:nvGraphicFramePr>
          <p:cNvPr id="4" name="Content Placeholder 3">
            <a:extLst>
              <a:ext uri="{FF2B5EF4-FFF2-40B4-BE49-F238E27FC236}">
                <a16:creationId xmlns:a16="http://schemas.microsoft.com/office/drawing/2014/main" id="{42F97051-7BCD-57F4-141B-7F89A1649D56}"/>
              </a:ext>
            </a:extLst>
          </p:cNvPr>
          <p:cNvGraphicFramePr>
            <a:graphicFrameLocks/>
          </p:cNvGraphicFramePr>
          <p:nvPr/>
        </p:nvGraphicFramePr>
        <p:xfrm>
          <a:off x="4654296" y="1056013"/>
          <a:ext cx="6903721" cy="4982639"/>
        </p:xfrm>
        <a:graphic>
          <a:graphicData uri="http://schemas.openxmlformats.org/drawingml/2006/table">
            <a:tbl>
              <a:tblPr firstRow="1" bandRow="1"/>
              <a:tblGrid>
                <a:gridCol w="2057789">
                  <a:extLst>
                    <a:ext uri="{9D8B030D-6E8A-4147-A177-3AD203B41FA5}">
                      <a16:colId xmlns:a16="http://schemas.microsoft.com/office/drawing/2014/main" val="3191073998"/>
                    </a:ext>
                  </a:extLst>
                </a:gridCol>
                <a:gridCol w="4845932">
                  <a:extLst>
                    <a:ext uri="{9D8B030D-6E8A-4147-A177-3AD203B41FA5}">
                      <a16:colId xmlns:a16="http://schemas.microsoft.com/office/drawing/2014/main" val="2416889367"/>
                    </a:ext>
                  </a:extLst>
                </a:gridCol>
              </a:tblGrid>
              <a:tr h="817307">
                <a:tc>
                  <a:txBody>
                    <a:bodyPr/>
                    <a:lstStyle/>
                    <a:p>
                      <a:pPr algn="just" fontAlgn="t"/>
                      <a:r>
                        <a:rPr lang="en-IN" sz="1600" b="1">
                          <a:solidFill>
                            <a:srgbClr val="333333"/>
                          </a:solidFill>
                          <a:effectLst/>
                          <a:latin typeface="inter-bold"/>
                        </a:rPr>
                        <a:t>DATE</a:t>
                      </a:r>
                      <a:endParaRPr lang="en-IN" sz="1600">
                        <a:solidFill>
                          <a:srgbClr val="333333"/>
                        </a:solidFill>
                        <a:effectLst/>
                        <a:latin typeface="inter-regular"/>
                      </a:endParaRPr>
                    </a:p>
                  </a:txBody>
                  <a:tcPr marL="46062" marR="46062" marT="46062" marB="4606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It is used to specify date format YYYY-MM-DD. Its supported range is from '1000-01-01' to '9999-12-31'.</a:t>
                      </a:r>
                    </a:p>
                  </a:txBody>
                  <a:tcPr marL="46062" marR="46062" marT="46062" marB="4606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704125710"/>
                  </a:ext>
                </a:extLst>
              </a:tr>
              <a:tr h="1039749">
                <a:tc>
                  <a:txBody>
                    <a:bodyPr/>
                    <a:lstStyle/>
                    <a:p>
                      <a:pPr algn="just" fontAlgn="t"/>
                      <a:r>
                        <a:rPr lang="en-IN" sz="1600" b="1">
                          <a:solidFill>
                            <a:srgbClr val="333333"/>
                          </a:solidFill>
                          <a:effectLst/>
                          <a:latin typeface="inter-bold"/>
                        </a:rPr>
                        <a:t>DATETIME(fsp)</a:t>
                      </a:r>
                      <a:endParaRPr lang="en-IN" sz="1600">
                        <a:solidFill>
                          <a:srgbClr val="333333"/>
                        </a:solidFill>
                        <a:effectLst/>
                        <a:latin typeface="inter-regular"/>
                      </a:endParaRPr>
                    </a:p>
                  </a:txBody>
                  <a:tcPr marL="46062" marR="46062" marT="46062" marB="4606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It is used to specify date and time combination. Its format is YYYY-MM-DD hh:mm:ss. Its supported range is from '1000-01-01 00:00:00' to 9999-12-31 23:59:59'.</a:t>
                      </a:r>
                    </a:p>
                  </a:txBody>
                  <a:tcPr marL="46062" marR="46062" marT="46062" marB="4606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646160680"/>
                  </a:ext>
                </a:extLst>
              </a:tr>
              <a:tr h="1484632">
                <a:tc>
                  <a:txBody>
                    <a:bodyPr/>
                    <a:lstStyle/>
                    <a:p>
                      <a:pPr algn="just" fontAlgn="t"/>
                      <a:r>
                        <a:rPr lang="en-IN" sz="1600" b="1">
                          <a:solidFill>
                            <a:srgbClr val="333333"/>
                          </a:solidFill>
                          <a:effectLst/>
                          <a:latin typeface="inter-bold"/>
                        </a:rPr>
                        <a:t>TIMESTAMP(fsp)</a:t>
                      </a:r>
                      <a:endParaRPr lang="en-IN" sz="1600">
                        <a:solidFill>
                          <a:srgbClr val="333333"/>
                        </a:solidFill>
                        <a:effectLst/>
                        <a:latin typeface="inter-regular"/>
                      </a:endParaRPr>
                    </a:p>
                  </a:txBody>
                  <a:tcPr marL="46062" marR="46062" marT="46062" marB="4606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inter-regular"/>
                        </a:rPr>
                        <a:t>It is used to specify the timestamp. Its value is stored as the number of seconds since the Unix epoch('1970-01-01 00:00:00' UTC). Its format is YYYY-MM-DD </a:t>
                      </a:r>
                      <a:r>
                        <a:rPr lang="en-US" sz="1600" dirty="0" err="1">
                          <a:solidFill>
                            <a:srgbClr val="333333"/>
                          </a:solidFill>
                          <a:effectLst/>
                          <a:latin typeface="inter-regular"/>
                        </a:rPr>
                        <a:t>hh:mm:ss</a:t>
                      </a:r>
                      <a:r>
                        <a:rPr lang="en-US" sz="1600" dirty="0">
                          <a:solidFill>
                            <a:srgbClr val="333333"/>
                          </a:solidFill>
                          <a:effectLst/>
                          <a:latin typeface="inter-regular"/>
                        </a:rPr>
                        <a:t>. Its supported range is from '1970-01-01 00:00:01' UTC to '2038-01-09 03:14:07' UTC.</a:t>
                      </a:r>
                    </a:p>
                  </a:txBody>
                  <a:tcPr marL="46062" marR="46062" marT="46062" marB="4606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821541602"/>
                  </a:ext>
                </a:extLst>
              </a:tr>
              <a:tr h="817307">
                <a:tc>
                  <a:txBody>
                    <a:bodyPr/>
                    <a:lstStyle/>
                    <a:p>
                      <a:pPr algn="just" fontAlgn="t"/>
                      <a:r>
                        <a:rPr lang="en-IN" sz="1600" b="1">
                          <a:solidFill>
                            <a:srgbClr val="333333"/>
                          </a:solidFill>
                          <a:effectLst/>
                          <a:latin typeface="inter-bold"/>
                        </a:rPr>
                        <a:t>TIME(fsp)</a:t>
                      </a:r>
                      <a:endParaRPr lang="en-IN" sz="1600">
                        <a:solidFill>
                          <a:srgbClr val="333333"/>
                        </a:solidFill>
                        <a:effectLst/>
                        <a:latin typeface="inter-regular"/>
                      </a:endParaRPr>
                    </a:p>
                  </a:txBody>
                  <a:tcPr marL="46062" marR="46062" marT="46062" marB="4606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It is used to specify the time format. Its format is hh:mm:ss. Its supported range is from '-838:59:59' to '838:59:59'</a:t>
                      </a:r>
                    </a:p>
                  </a:txBody>
                  <a:tcPr marL="46062" marR="46062" marT="46062" marB="4606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380328653"/>
                  </a:ext>
                </a:extLst>
              </a:tr>
              <a:tr h="817307">
                <a:tc>
                  <a:txBody>
                    <a:bodyPr/>
                    <a:lstStyle/>
                    <a:p>
                      <a:pPr algn="just" fontAlgn="t"/>
                      <a:r>
                        <a:rPr lang="en-IN" sz="1600" b="1">
                          <a:solidFill>
                            <a:srgbClr val="333333"/>
                          </a:solidFill>
                          <a:effectLst/>
                          <a:latin typeface="inter-bold"/>
                        </a:rPr>
                        <a:t>YEAR</a:t>
                      </a:r>
                      <a:endParaRPr lang="en-IN" sz="1600">
                        <a:solidFill>
                          <a:srgbClr val="333333"/>
                        </a:solidFill>
                        <a:effectLst/>
                        <a:latin typeface="inter-regular"/>
                      </a:endParaRPr>
                    </a:p>
                  </a:txBody>
                  <a:tcPr marL="46062" marR="46062" marT="46062" marB="4606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inter-regular"/>
                        </a:rPr>
                        <a:t>It is used to specify a year in four-digit format. Values allowed in four digit format from 1901 to 2155, and 0000.</a:t>
                      </a:r>
                    </a:p>
                  </a:txBody>
                  <a:tcPr marL="46062" marR="46062" marT="46062" marB="4606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92822713"/>
                  </a:ext>
                </a:extLst>
              </a:tr>
            </a:tbl>
          </a:graphicData>
        </a:graphic>
      </p:graphicFrame>
    </p:spTree>
    <p:extLst>
      <p:ext uri="{BB962C8B-B14F-4D97-AF65-F5344CB8AC3E}">
        <p14:creationId xmlns:p14="http://schemas.microsoft.com/office/powerpoint/2010/main" val="232060382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BBB1A-3EA8-844D-86BB-16F7A246F524}"/>
              </a:ext>
            </a:extLst>
          </p:cNvPr>
          <p:cNvSpPr>
            <a:spLocks noGrp="1"/>
          </p:cNvSpPr>
          <p:nvPr>
            <p:ph type="ctrTitle"/>
          </p:nvPr>
        </p:nvSpPr>
        <p:spPr>
          <a:xfrm>
            <a:off x="5936574" y="1705356"/>
            <a:ext cx="6206197" cy="3447288"/>
          </a:xfrm>
        </p:spPr>
        <p:txBody>
          <a:bodyPr/>
          <a:lstStyle/>
          <a:p>
            <a:r>
              <a:rPr lang="en-US" b="1" dirty="0"/>
              <a:t>Session 4: </a:t>
            </a:r>
            <a:br>
              <a:rPr lang="en-US" b="1" dirty="0"/>
            </a:br>
            <a:r>
              <a:rPr lang="en-US" b="1" dirty="0"/>
              <a:t>SQL Joins and Triggers</a:t>
            </a:r>
          </a:p>
        </p:txBody>
      </p:sp>
    </p:spTree>
    <p:extLst>
      <p:ext uri="{BB962C8B-B14F-4D97-AF65-F5344CB8AC3E}">
        <p14:creationId xmlns:p14="http://schemas.microsoft.com/office/powerpoint/2010/main" val="207096110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7BA3D-4A5B-E5C9-952F-2B71F46C18C7}"/>
              </a:ext>
            </a:extLst>
          </p:cNvPr>
          <p:cNvSpPr>
            <a:spLocks noGrp="1"/>
          </p:cNvSpPr>
          <p:nvPr>
            <p:ph type="title"/>
          </p:nvPr>
        </p:nvSpPr>
        <p:spPr>
          <a:xfrm>
            <a:off x="841248" y="552289"/>
            <a:ext cx="3976496" cy="3900326"/>
          </a:xfrm>
        </p:spPr>
        <p:txBody>
          <a:bodyPr vert="horz" lIns="91440" tIns="45720" rIns="91440" bIns="45720" rtlCol="0" anchor="b">
            <a:normAutofit/>
          </a:bodyPr>
          <a:lstStyle/>
          <a:p>
            <a:r>
              <a:rPr lang="en-US" sz="5200" b="0" i="0" kern="1200" dirty="0">
                <a:solidFill>
                  <a:schemeClr val="tx2"/>
                </a:solidFill>
                <a:effectLst/>
                <a:latin typeface="+mj-lt"/>
                <a:ea typeface="+mj-ea"/>
                <a:cs typeface="+mj-cs"/>
              </a:rPr>
              <a:t>Types of Join operations:</a:t>
            </a:r>
            <a:endParaRPr lang="en-US" sz="5200" kern="1200" dirty="0">
              <a:solidFill>
                <a:schemeClr val="tx2"/>
              </a:solidFill>
              <a:latin typeface="+mj-lt"/>
              <a:ea typeface="+mj-ea"/>
              <a:cs typeface="+mj-cs"/>
            </a:endParaRPr>
          </a:p>
        </p:txBody>
      </p:sp>
      <p:pic>
        <p:nvPicPr>
          <p:cNvPr id="3" name="Content Placeholder 4" descr="A diagram of a company&#10;&#10;Description automatically generated">
            <a:extLst>
              <a:ext uri="{FF2B5EF4-FFF2-40B4-BE49-F238E27FC236}">
                <a16:creationId xmlns:a16="http://schemas.microsoft.com/office/drawing/2014/main" id="{31B4D06C-4A0D-0026-8064-69CBF4EEEE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6557" y="686763"/>
            <a:ext cx="6164194" cy="5317660"/>
          </a:xfrm>
          <a:prstGeom prst="rect">
            <a:avLst/>
          </a:prstGeom>
        </p:spPr>
      </p:pic>
    </p:spTree>
    <p:extLst>
      <p:ext uri="{BB962C8B-B14F-4D97-AF65-F5344CB8AC3E}">
        <p14:creationId xmlns:p14="http://schemas.microsoft.com/office/powerpoint/2010/main" val="332607368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9C70058-7DAF-8495-9F61-452A5830F674}"/>
              </a:ext>
            </a:extLst>
          </p:cNvPr>
          <p:cNvSpPr txBox="1">
            <a:spLocks/>
          </p:cNvSpPr>
          <p:nvPr/>
        </p:nvSpPr>
        <p:spPr>
          <a:xfrm>
            <a:off x="793662" y="338292"/>
            <a:ext cx="10066122" cy="129844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0" normalizeH="0" baseline="0" noProof="0">
                <a:ln>
                  <a:noFill/>
                </a:ln>
                <a:solidFill>
                  <a:sysClr val="windowText" lastClr="000000"/>
                </a:solidFill>
                <a:effectLst/>
                <a:uLnTx/>
                <a:uFillTx/>
                <a:latin typeface="erdana"/>
                <a:ea typeface="+mj-ea"/>
                <a:cs typeface="+mj-cs"/>
              </a:rPr>
              <a:t>1. Natural Join:</a:t>
            </a:r>
            <a:endParaRPr kumimoji="0" lang="en-IN" sz="4800" b="0" i="0" u="none" strike="noStrike" kern="1200" cap="none" spc="0" normalizeH="0" baseline="0" noProof="0" dirty="0">
              <a:ln>
                <a:noFill/>
              </a:ln>
              <a:solidFill>
                <a:sysClr val="windowText" lastClr="000000"/>
              </a:solidFill>
              <a:effectLst/>
              <a:uLnTx/>
              <a:uFillTx/>
              <a:latin typeface="Calibri Light" panose="020F0302020204030204"/>
              <a:ea typeface="+mj-ea"/>
              <a:cs typeface="+mj-cs"/>
            </a:endParaRPr>
          </a:p>
        </p:txBody>
      </p:sp>
      <p:sp>
        <p:nvSpPr>
          <p:cNvPr id="6" name="Content Placeholder 2">
            <a:extLst>
              <a:ext uri="{FF2B5EF4-FFF2-40B4-BE49-F238E27FC236}">
                <a16:creationId xmlns:a16="http://schemas.microsoft.com/office/drawing/2014/main" id="{B6D625E4-122F-2B04-FBD8-900A05A5DFED}"/>
              </a:ext>
            </a:extLst>
          </p:cNvPr>
          <p:cNvSpPr txBox="1">
            <a:spLocks/>
          </p:cNvSpPr>
          <p:nvPr/>
        </p:nvSpPr>
        <p:spPr>
          <a:xfrm>
            <a:off x="793661" y="2599509"/>
            <a:ext cx="4530898" cy="363945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a:ln>
                  <a:noFill/>
                </a:ln>
                <a:solidFill>
                  <a:sysClr val="windowText" lastClr="000000"/>
                </a:solidFill>
                <a:effectLst/>
                <a:uLnTx/>
                <a:uFillTx/>
                <a:latin typeface="inter-regular"/>
                <a:ea typeface="+mn-ea"/>
                <a:cs typeface="+mn-cs"/>
              </a:rPr>
              <a:t>A natural join is the set of tuples of all combinations in R and S that are equal on their common attribute names.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a:ln>
                  <a:noFill/>
                </a:ln>
                <a:solidFill>
                  <a:sysClr val="windowText" lastClr="000000"/>
                </a:solidFill>
                <a:effectLst/>
                <a:uLnTx/>
                <a:uFillTx/>
                <a:latin typeface="inter-regular"/>
                <a:ea typeface="+mn-ea"/>
                <a:cs typeface="+mn-cs"/>
              </a:rPr>
              <a:t>It is denoted by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1" i="0" u="none" strike="noStrike" kern="1200" cap="none" spc="0" normalizeH="0" baseline="0" noProof="0">
                <a:ln>
                  <a:noFill/>
                </a:ln>
                <a:solidFill>
                  <a:sysClr val="windowText" lastClr="000000"/>
                </a:solidFill>
                <a:effectLst/>
                <a:uLnTx/>
                <a:uFillTx/>
                <a:latin typeface="inter-bold"/>
                <a:ea typeface="+mn-ea"/>
                <a:cs typeface="+mn-cs"/>
              </a:rPr>
              <a:t>Example:</a:t>
            </a:r>
            <a:r>
              <a:rPr kumimoji="0" lang="en-US" sz="2000" b="0" i="0" u="none" strike="noStrike" kern="1200" cap="none" spc="0" normalizeH="0" baseline="0" noProof="0">
                <a:ln>
                  <a:noFill/>
                </a:ln>
                <a:solidFill>
                  <a:sysClr val="windowText" lastClr="000000"/>
                </a:solidFill>
                <a:effectLst/>
                <a:uLnTx/>
                <a:uFillTx/>
                <a:latin typeface="inter-regular"/>
                <a:ea typeface="+mn-ea"/>
                <a:cs typeface="+mn-cs"/>
              </a:rPr>
              <a:t> Let's use the above EMPLOYEE table and SALARY table: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1" i="0" u="none" strike="noStrike" kern="1200" cap="none" spc="0" normalizeH="0" baseline="0" noProof="0">
                <a:ln>
                  <a:noFill/>
                </a:ln>
                <a:solidFill>
                  <a:sysClr val="windowText" lastClr="000000"/>
                </a:solidFill>
                <a:effectLst/>
                <a:uLnTx/>
                <a:uFillTx/>
                <a:latin typeface="inter-bold"/>
                <a:ea typeface="+mn-ea"/>
                <a:cs typeface="+mn-cs"/>
              </a:rPr>
              <a:t>Input:</a:t>
            </a:r>
            <a:endParaRPr kumimoji="0" lang="en-US" sz="2000" b="0" i="0" u="none" strike="noStrike" kern="1200" cap="none" spc="0" normalizeH="0" baseline="0" noProof="0">
              <a:ln>
                <a:noFill/>
              </a:ln>
              <a:solidFill>
                <a:sysClr val="windowText" lastClr="000000"/>
              </a:solidFill>
              <a:effectLst/>
              <a:uLnTx/>
              <a:uFillTx/>
              <a:latin typeface="inter-regular"/>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2000" b="0" i="0" u="none" strike="noStrike" kern="1200" cap="none" spc="0" normalizeH="0" baseline="0" noProof="0">
                <a:ln>
                  <a:noFill/>
                </a:ln>
                <a:solidFill>
                  <a:sysClr val="windowText" lastClr="000000"/>
                </a:solidFill>
                <a:effectLst/>
                <a:uLnTx/>
                <a:uFillTx/>
                <a:latin typeface="inter-regular"/>
                <a:ea typeface="+mn-ea"/>
                <a:cs typeface="+mn-cs"/>
              </a:rPr>
              <a:t>∏EMP_NAME, SALARY (EMPLOYEE ⋈ SALARY)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IN" sz="20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graphicFrame>
        <p:nvGraphicFramePr>
          <p:cNvPr id="7" name="Table 6">
            <a:extLst>
              <a:ext uri="{FF2B5EF4-FFF2-40B4-BE49-F238E27FC236}">
                <a16:creationId xmlns:a16="http://schemas.microsoft.com/office/drawing/2014/main" id="{F37527E7-E6EA-326F-40A7-38B603D80692}"/>
              </a:ext>
            </a:extLst>
          </p:cNvPr>
          <p:cNvGraphicFramePr>
            <a:graphicFrameLocks noGrp="1"/>
          </p:cNvGraphicFramePr>
          <p:nvPr/>
        </p:nvGraphicFramePr>
        <p:xfrm>
          <a:off x="5930160" y="2698505"/>
          <a:ext cx="5113020" cy="3285744"/>
        </p:xfrm>
        <a:graphic>
          <a:graphicData uri="http://schemas.openxmlformats.org/drawingml/2006/table">
            <a:tbl>
              <a:tblPr firstRow="1" bandRow="1"/>
              <a:tblGrid>
                <a:gridCol w="2870835">
                  <a:extLst>
                    <a:ext uri="{9D8B030D-6E8A-4147-A177-3AD203B41FA5}">
                      <a16:colId xmlns:a16="http://schemas.microsoft.com/office/drawing/2014/main" val="743917723"/>
                    </a:ext>
                  </a:extLst>
                </a:gridCol>
                <a:gridCol w="2242185">
                  <a:extLst>
                    <a:ext uri="{9D8B030D-6E8A-4147-A177-3AD203B41FA5}">
                      <a16:colId xmlns:a16="http://schemas.microsoft.com/office/drawing/2014/main" val="1572199488"/>
                    </a:ext>
                  </a:extLst>
                </a:gridCol>
              </a:tblGrid>
              <a:tr h="905256">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sz="3300">
                          <a:solidFill>
                            <a:srgbClr val="000000"/>
                          </a:solidFill>
                          <a:effectLst/>
                          <a:latin typeface="times new roman" panose="02020603050405020304" pitchFamily="18" charset="0"/>
                        </a:rPr>
                        <a:t>EMP_NAME</a:t>
                      </a:r>
                    </a:p>
                  </a:txBody>
                  <a:tcPr marL="167640" marR="167640" marT="167640" marB="167640">
                    <a:lnL w="7620" cap="flat" cmpd="sng" algn="ctr">
                      <a:solidFill>
                        <a:srgbClr val="101D91"/>
                      </a:solidFill>
                      <a:prstDash val="solid"/>
                      <a:round/>
                      <a:headEnd type="none" w="med" len="med"/>
                      <a:tailEnd type="none" w="med" len="med"/>
                    </a:lnL>
                    <a:lnR w="7620" cap="flat" cmpd="sng" algn="ctr">
                      <a:solidFill>
                        <a:srgbClr val="101D91"/>
                      </a:solidFill>
                      <a:prstDash val="solid"/>
                      <a:round/>
                      <a:headEnd type="none" w="med" len="med"/>
                      <a:tailEnd type="none" w="med" len="med"/>
                    </a:lnR>
                    <a:lnT w="7620" cap="flat" cmpd="sng" algn="ctr">
                      <a:solidFill>
                        <a:srgbClr val="101D91"/>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sz="3300" dirty="0">
                          <a:solidFill>
                            <a:srgbClr val="000000"/>
                          </a:solidFill>
                          <a:effectLst/>
                          <a:latin typeface="times new roman" panose="02020603050405020304" pitchFamily="18" charset="0"/>
                        </a:rPr>
                        <a:t>SALARY</a:t>
                      </a:r>
                    </a:p>
                  </a:txBody>
                  <a:tcPr marL="167640" marR="167640" marT="167640" marB="167640">
                    <a:lnL w="7620" cap="flat" cmpd="sng" algn="ctr">
                      <a:solidFill>
                        <a:srgbClr val="101D91"/>
                      </a:solidFill>
                      <a:prstDash val="solid"/>
                      <a:round/>
                      <a:headEnd type="none" w="med" len="med"/>
                      <a:tailEnd type="none" w="med" len="med"/>
                    </a:lnL>
                    <a:lnR w="7620" cap="flat" cmpd="sng" algn="ctr">
                      <a:solidFill>
                        <a:srgbClr val="101D91"/>
                      </a:solidFill>
                      <a:prstDash val="solid"/>
                      <a:round/>
                      <a:headEnd type="none" w="med" len="med"/>
                      <a:tailEnd type="none" w="med" len="med"/>
                    </a:lnR>
                    <a:lnT w="7620" cap="flat" cmpd="sng" algn="ctr">
                      <a:solidFill>
                        <a:srgbClr val="101D91"/>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774257469"/>
                  </a:ext>
                </a:extLst>
              </a:tr>
              <a:tr h="793496">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3300">
                          <a:solidFill>
                            <a:srgbClr val="333333"/>
                          </a:solidFill>
                          <a:effectLst/>
                          <a:latin typeface="inter-regular"/>
                        </a:rPr>
                        <a:t>Stephan</a:t>
                      </a:r>
                    </a:p>
                  </a:txBody>
                  <a:tcPr marL="111760" marR="111760" marT="111760" marB="1117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3300">
                          <a:solidFill>
                            <a:srgbClr val="333333"/>
                          </a:solidFill>
                          <a:effectLst/>
                          <a:latin typeface="inter-regular"/>
                        </a:rPr>
                        <a:t>50000</a:t>
                      </a:r>
                    </a:p>
                  </a:txBody>
                  <a:tcPr marL="111760" marR="111760" marT="111760" marB="1117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193946050"/>
                  </a:ext>
                </a:extLst>
              </a:tr>
              <a:tr h="793496">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3300">
                          <a:solidFill>
                            <a:srgbClr val="333333"/>
                          </a:solidFill>
                          <a:effectLst/>
                          <a:latin typeface="inter-regular"/>
                        </a:rPr>
                        <a:t>Jack</a:t>
                      </a:r>
                    </a:p>
                  </a:txBody>
                  <a:tcPr marL="111760" marR="111760" marT="111760" marB="1117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3300">
                          <a:solidFill>
                            <a:srgbClr val="333333"/>
                          </a:solidFill>
                          <a:effectLst/>
                          <a:latin typeface="inter-regular"/>
                        </a:rPr>
                        <a:t>30000</a:t>
                      </a:r>
                    </a:p>
                  </a:txBody>
                  <a:tcPr marL="111760" marR="111760" marT="111760" marB="1117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extLst>
                  <a:ext uri="{0D108BD9-81ED-4DB2-BD59-A6C34878D82A}">
                    <a16:rowId xmlns:a16="http://schemas.microsoft.com/office/drawing/2014/main" val="1787826417"/>
                  </a:ext>
                </a:extLst>
              </a:tr>
              <a:tr h="793496">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3300">
                          <a:solidFill>
                            <a:srgbClr val="333333"/>
                          </a:solidFill>
                          <a:effectLst/>
                          <a:latin typeface="inter-regular"/>
                        </a:rPr>
                        <a:t>Harry</a:t>
                      </a:r>
                    </a:p>
                  </a:txBody>
                  <a:tcPr marL="111760" marR="111760" marT="111760" marB="1117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3300" dirty="0">
                          <a:solidFill>
                            <a:srgbClr val="333333"/>
                          </a:solidFill>
                          <a:effectLst/>
                          <a:latin typeface="inter-regular"/>
                        </a:rPr>
                        <a:t>25000</a:t>
                      </a:r>
                    </a:p>
                  </a:txBody>
                  <a:tcPr marL="111760" marR="111760" marT="111760" marB="1117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28407952"/>
                  </a:ext>
                </a:extLst>
              </a:tr>
            </a:tbl>
          </a:graphicData>
        </a:graphic>
      </p:graphicFrame>
    </p:spTree>
    <p:extLst>
      <p:ext uri="{BB962C8B-B14F-4D97-AF65-F5344CB8AC3E}">
        <p14:creationId xmlns:p14="http://schemas.microsoft.com/office/powerpoint/2010/main" val="401167153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63E7EC5-900A-4E77-684A-467091F5D1D1}"/>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4400" b="0" i="0" u="none" strike="noStrike" kern="1200" cap="none" spc="0" normalizeH="0" baseline="0" noProof="0">
                <a:ln>
                  <a:noFill/>
                </a:ln>
                <a:solidFill>
                  <a:srgbClr val="610B4B"/>
                </a:solidFill>
                <a:effectLst/>
                <a:uLnTx/>
                <a:uFillTx/>
                <a:latin typeface="erdana"/>
                <a:ea typeface="+mj-ea"/>
                <a:cs typeface="+mj-cs"/>
              </a:rPr>
              <a:t>2. Outer Join:</a:t>
            </a:r>
            <a:endParaRPr kumimoji="0" lang="en-IN" sz="4400" b="0" i="0" u="none" strike="noStrike" kern="1200" cap="none" spc="0" normalizeH="0" baseline="0" noProof="0" dirty="0">
              <a:ln>
                <a:noFill/>
              </a:ln>
              <a:solidFill>
                <a:sysClr val="windowText" lastClr="000000"/>
              </a:solidFill>
              <a:effectLst/>
              <a:uLnTx/>
              <a:uFillTx/>
              <a:latin typeface="Calibri Light" panose="020F0302020204030204"/>
              <a:ea typeface="+mj-ea"/>
              <a:cs typeface="+mj-cs"/>
            </a:endParaRPr>
          </a:p>
        </p:txBody>
      </p:sp>
      <p:sp>
        <p:nvSpPr>
          <p:cNvPr id="7" name="Content Placeholder 2">
            <a:extLst>
              <a:ext uri="{FF2B5EF4-FFF2-40B4-BE49-F238E27FC236}">
                <a16:creationId xmlns:a16="http://schemas.microsoft.com/office/drawing/2014/main" id="{D5336865-756D-FAF6-C269-03B8C5065AAE}"/>
              </a:ext>
            </a:extLst>
          </p:cNvPr>
          <p:cNvSpPr txBox="1">
            <a:spLocks/>
          </p:cNvSpPr>
          <p:nvPr/>
        </p:nvSpPr>
        <p:spPr>
          <a:xfrm>
            <a:off x="838200" y="1575881"/>
            <a:ext cx="10515600" cy="46010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rgbClr val="333333"/>
                </a:solidFill>
                <a:effectLst/>
                <a:uLnTx/>
                <a:uFillTx/>
                <a:latin typeface="inter-regular"/>
                <a:ea typeface="+mn-ea"/>
                <a:cs typeface="+mn-cs"/>
              </a:rPr>
              <a:t>The outer join operation is an extension of the join operation. It is used to deal with missing information.</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1" i="0" u="none" strike="noStrike" kern="1200" cap="none" spc="0" normalizeH="0" baseline="0" noProof="0">
                <a:ln>
                  <a:noFill/>
                </a:ln>
                <a:solidFill>
                  <a:srgbClr val="333333"/>
                </a:solidFill>
                <a:effectLst/>
                <a:uLnTx/>
                <a:uFillTx/>
                <a:latin typeface="inter-bold"/>
                <a:ea typeface="+mn-ea"/>
                <a:cs typeface="+mn-cs"/>
              </a:rPr>
              <a:t>Example: EMPLOYEE</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1" i="0" u="none" strike="noStrike" kern="1200" cap="none" spc="0" normalizeH="0" baseline="0" noProof="0">
              <a:ln>
                <a:noFill/>
              </a:ln>
              <a:solidFill>
                <a:srgbClr val="333333"/>
              </a:solidFill>
              <a:effectLst/>
              <a:uLnTx/>
              <a:uFillTx/>
              <a:latin typeface="inter-bold"/>
              <a:ea typeface="+mn-ea"/>
              <a:cs typeface="+mn-cs"/>
            </a:endParaRP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1" i="0" u="none" strike="noStrike" kern="1200" cap="none" spc="0" normalizeH="0" baseline="0" noProof="0">
              <a:ln>
                <a:noFill/>
              </a:ln>
              <a:solidFill>
                <a:srgbClr val="333333"/>
              </a:solidFill>
              <a:effectLst/>
              <a:uLnTx/>
              <a:uFillTx/>
              <a:latin typeface="inter-bold"/>
              <a:ea typeface="+mn-ea"/>
              <a:cs typeface="+mn-cs"/>
            </a:endParaRP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1" i="0" u="none" strike="noStrike" kern="1200" cap="none" spc="0" normalizeH="0" baseline="0" noProof="0">
              <a:ln>
                <a:noFill/>
              </a:ln>
              <a:solidFill>
                <a:srgbClr val="333333"/>
              </a:solidFill>
              <a:effectLst/>
              <a:uLnTx/>
              <a:uFillTx/>
              <a:latin typeface="inter-bold"/>
              <a:ea typeface="+mn-ea"/>
              <a:cs typeface="+mn-cs"/>
            </a:endParaRP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1" i="0" u="none" strike="noStrike" kern="1200" cap="none" spc="0" normalizeH="0" baseline="0" noProof="0">
              <a:ln>
                <a:noFill/>
              </a:ln>
              <a:solidFill>
                <a:srgbClr val="333333"/>
              </a:solidFill>
              <a:effectLst/>
              <a:uLnTx/>
              <a:uFillTx/>
              <a:latin typeface="inter-bold"/>
              <a:ea typeface="+mn-ea"/>
              <a:cs typeface="+mn-cs"/>
            </a:endParaRP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800" b="1" i="0" u="none" strike="noStrike" kern="1200" cap="none" spc="0" normalizeH="0" baseline="0" noProof="0">
                <a:ln>
                  <a:noFill/>
                </a:ln>
                <a:solidFill>
                  <a:srgbClr val="333333"/>
                </a:solidFill>
                <a:effectLst/>
                <a:uLnTx/>
                <a:uFillTx/>
                <a:latin typeface="inter-bold"/>
                <a:ea typeface="+mn-ea"/>
                <a:cs typeface="+mn-cs"/>
              </a:rPr>
              <a:t>FACT_WORKERS</a:t>
            </a:r>
            <a:endParaRPr kumimoji="0" lang="en-US" sz="2800" b="1" i="0" u="none" strike="noStrike" kern="1200" cap="none" spc="0" normalizeH="0" baseline="0" noProof="0">
              <a:ln>
                <a:noFill/>
              </a:ln>
              <a:solidFill>
                <a:srgbClr val="333333"/>
              </a:solidFill>
              <a:effectLst/>
              <a:uLnTx/>
              <a:uFillTx/>
              <a:latin typeface="inter-bold"/>
              <a:ea typeface="+mn-ea"/>
              <a:cs typeface="+mn-cs"/>
            </a:endParaRP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a:ln>
                <a:noFill/>
              </a:ln>
              <a:solidFill>
                <a:srgbClr val="333333"/>
              </a:solidFill>
              <a:effectLst/>
              <a:uLnTx/>
              <a:uFillTx/>
              <a:latin typeface="inter-regular"/>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IN" sz="28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graphicFrame>
        <p:nvGraphicFramePr>
          <p:cNvPr id="8" name="Table 7">
            <a:extLst>
              <a:ext uri="{FF2B5EF4-FFF2-40B4-BE49-F238E27FC236}">
                <a16:creationId xmlns:a16="http://schemas.microsoft.com/office/drawing/2014/main" id="{458FB751-C68B-569F-ECAE-8BB505AB5313}"/>
              </a:ext>
            </a:extLst>
          </p:cNvPr>
          <p:cNvGraphicFramePr>
            <a:graphicFrameLocks noGrp="1"/>
          </p:cNvGraphicFramePr>
          <p:nvPr/>
        </p:nvGraphicFramePr>
        <p:xfrm>
          <a:off x="5060718" y="2396551"/>
          <a:ext cx="6467475" cy="1889760"/>
        </p:xfrm>
        <a:graphic>
          <a:graphicData uri="http://schemas.openxmlformats.org/drawingml/2006/table">
            <a:tbl>
              <a:tblPr/>
              <a:tblGrid>
                <a:gridCol w="2155825">
                  <a:extLst>
                    <a:ext uri="{9D8B030D-6E8A-4147-A177-3AD203B41FA5}">
                      <a16:colId xmlns:a16="http://schemas.microsoft.com/office/drawing/2014/main" val="2514015136"/>
                    </a:ext>
                  </a:extLst>
                </a:gridCol>
                <a:gridCol w="2155825">
                  <a:extLst>
                    <a:ext uri="{9D8B030D-6E8A-4147-A177-3AD203B41FA5}">
                      <a16:colId xmlns:a16="http://schemas.microsoft.com/office/drawing/2014/main" val="3778448916"/>
                    </a:ext>
                  </a:extLst>
                </a:gridCol>
                <a:gridCol w="2155825">
                  <a:extLst>
                    <a:ext uri="{9D8B030D-6E8A-4147-A177-3AD203B41FA5}">
                      <a16:colId xmlns:a16="http://schemas.microsoft.com/office/drawing/2014/main" val="1827307218"/>
                    </a:ext>
                  </a:extLst>
                </a:gridCol>
              </a:tblGrid>
              <a:tr h="328181">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sz="1600" dirty="0">
                          <a:solidFill>
                            <a:srgbClr val="000000"/>
                          </a:solidFill>
                          <a:effectLst/>
                          <a:latin typeface="times new roman" panose="02020603050405020304" pitchFamily="18" charset="0"/>
                        </a:rPr>
                        <a:t>EMP_NAME</a:t>
                      </a:r>
                    </a:p>
                  </a:txBody>
                  <a:tcPr marT="91440" marB="91440">
                    <a:lnL w="7620" cap="flat" cmpd="sng" algn="ctr">
                      <a:solidFill>
                        <a:srgbClr val="C0A181"/>
                      </a:solidFill>
                      <a:prstDash val="solid"/>
                      <a:round/>
                      <a:headEnd type="none" w="med" len="med"/>
                      <a:tailEnd type="none" w="med" len="med"/>
                    </a:lnL>
                    <a:lnR w="7620" cap="flat" cmpd="sng" algn="ctr">
                      <a:solidFill>
                        <a:srgbClr val="C0A181"/>
                      </a:solidFill>
                      <a:prstDash val="solid"/>
                      <a:round/>
                      <a:headEnd type="none" w="med" len="med"/>
                      <a:tailEnd type="none" w="med" len="med"/>
                    </a:lnR>
                    <a:lnT w="7620" cap="flat" cmpd="sng" algn="ctr">
                      <a:solidFill>
                        <a:srgbClr val="C0A181"/>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sz="1600">
                          <a:solidFill>
                            <a:srgbClr val="000000"/>
                          </a:solidFill>
                          <a:effectLst/>
                          <a:latin typeface="times new roman" panose="02020603050405020304" pitchFamily="18" charset="0"/>
                        </a:rPr>
                        <a:t>STREET</a:t>
                      </a:r>
                    </a:p>
                  </a:txBody>
                  <a:tcPr marT="91440" marB="91440">
                    <a:lnL w="7620" cap="flat" cmpd="sng" algn="ctr">
                      <a:solidFill>
                        <a:srgbClr val="C0A181"/>
                      </a:solidFill>
                      <a:prstDash val="solid"/>
                      <a:round/>
                      <a:headEnd type="none" w="med" len="med"/>
                      <a:tailEnd type="none" w="med" len="med"/>
                    </a:lnL>
                    <a:lnR w="7620" cap="flat" cmpd="sng" algn="ctr">
                      <a:solidFill>
                        <a:srgbClr val="C0A181"/>
                      </a:solidFill>
                      <a:prstDash val="solid"/>
                      <a:round/>
                      <a:headEnd type="none" w="med" len="med"/>
                      <a:tailEnd type="none" w="med" len="med"/>
                    </a:lnR>
                    <a:lnT w="7620" cap="flat" cmpd="sng" algn="ctr">
                      <a:solidFill>
                        <a:srgbClr val="C0A181"/>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sz="1600" dirty="0">
                          <a:solidFill>
                            <a:srgbClr val="000000"/>
                          </a:solidFill>
                          <a:effectLst/>
                          <a:latin typeface="times new roman" panose="02020603050405020304" pitchFamily="18" charset="0"/>
                        </a:rPr>
                        <a:t>CITY</a:t>
                      </a:r>
                    </a:p>
                  </a:txBody>
                  <a:tcPr marT="91440" marB="91440">
                    <a:lnL w="7620" cap="flat" cmpd="sng" algn="ctr">
                      <a:solidFill>
                        <a:srgbClr val="C0A181"/>
                      </a:solidFill>
                      <a:prstDash val="solid"/>
                      <a:round/>
                      <a:headEnd type="none" w="med" len="med"/>
                      <a:tailEnd type="none" w="med" len="med"/>
                    </a:lnL>
                    <a:lnR w="7620" cap="flat" cmpd="sng" algn="ctr">
                      <a:solidFill>
                        <a:srgbClr val="C0A181"/>
                      </a:solidFill>
                      <a:prstDash val="solid"/>
                      <a:round/>
                      <a:headEnd type="none" w="med" len="med"/>
                      <a:tailEnd type="none" w="med" len="med"/>
                    </a:lnR>
                    <a:lnT w="7620" cap="flat" cmpd="sng" algn="ctr">
                      <a:solidFill>
                        <a:srgbClr val="C0A181"/>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847638748"/>
                  </a:ext>
                </a:extLst>
              </a:tr>
              <a:tr h="284424">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dirty="0">
                          <a:solidFill>
                            <a:srgbClr val="333333"/>
                          </a:solidFill>
                          <a:effectLst/>
                          <a:latin typeface="inter-regular"/>
                        </a:rPr>
                        <a:t>Ram</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a:solidFill>
                            <a:srgbClr val="333333"/>
                          </a:solidFill>
                          <a:effectLst/>
                          <a:latin typeface="inter-regular"/>
                        </a:rPr>
                        <a:t>Civil line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dirty="0">
                          <a:solidFill>
                            <a:srgbClr val="333333"/>
                          </a:solidFill>
                          <a:effectLst/>
                          <a:latin typeface="inter-regular"/>
                        </a:rPr>
                        <a:t>Mumbai</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7575002"/>
                  </a:ext>
                </a:extLst>
              </a:tr>
              <a:tr h="284424">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dirty="0">
                          <a:solidFill>
                            <a:srgbClr val="333333"/>
                          </a:solidFill>
                          <a:effectLst/>
                          <a:latin typeface="inter-regular"/>
                        </a:rPr>
                        <a:t>Shyam</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dirty="0">
                          <a:solidFill>
                            <a:srgbClr val="333333"/>
                          </a:solidFill>
                          <a:effectLst/>
                          <a:latin typeface="inter-regular"/>
                        </a:rPr>
                        <a:t>Park street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dirty="0">
                          <a:solidFill>
                            <a:srgbClr val="333333"/>
                          </a:solidFill>
                          <a:effectLst/>
                          <a:latin typeface="inter-regular"/>
                        </a:rPr>
                        <a:t>Kolkata</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extLst>
                  <a:ext uri="{0D108BD9-81ED-4DB2-BD59-A6C34878D82A}">
                    <a16:rowId xmlns:a16="http://schemas.microsoft.com/office/drawing/2014/main" val="1927193428"/>
                  </a:ext>
                </a:extLst>
              </a:tr>
              <a:tr h="284424">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a:solidFill>
                            <a:srgbClr val="333333"/>
                          </a:solidFill>
                          <a:effectLst/>
                          <a:latin typeface="inter-regular"/>
                        </a:rPr>
                        <a:t>Ravi</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dirty="0">
                          <a:solidFill>
                            <a:srgbClr val="333333"/>
                          </a:solidFill>
                          <a:effectLst/>
                          <a:latin typeface="inter-regular"/>
                        </a:rPr>
                        <a:t>M.G. Street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dirty="0">
                          <a:solidFill>
                            <a:srgbClr val="333333"/>
                          </a:solidFill>
                          <a:effectLst/>
                          <a:latin typeface="inter-regular"/>
                        </a:rPr>
                        <a:t>Delhi</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643580054"/>
                  </a:ext>
                </a:extLst>
              </a:tr>
              <a:tr h="284424">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dirty="0">
                          <a:solidFill>
                            <a:srgbClr val="333333"/>
                          </a:solidFill>
                          <a:effectLst/>
                          <a:latin typeface="inter-regular"/>
                        </a:rPr>
                        <a:t>Hari</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dirty="0">
                          <a:solidFill>
                            <a:srgbClr val="333333"/>
                          </a:solidFill>
                          <a:effectLst/>
                          <a:latin typeface="inter-regular"/>
                        </a:rPr>
                        <a:t>Nehru </a:t>
                      </a:r>
                      <a:r>
                        <a:rPr lang="en-IN" sz="1600" dirty="0" err="1">
                          <a:solidFill>
                            <a:srgbClr val="333333"/>
                          </a:solidFill>
                          <a:effectLst/>
                          <a:latin typeface="inter-regular"/>
                        </a:rPr>
                        <a:t>nagar</a:t>
                      </a:r>
                      <a:endParaRPr lang="en-IN" sz="1600" dirty="0">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dirty="0">
                          <a:solidFill>
                            <a:srgbClr val="333333"/>
                          </a:solidFill>
                          <a:effectLst/>
                          <a:latin typeface="inter-regular"/>
                        </a:rPr>
                        <a:t>Hyderabad</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extLst>
                  <a:ext uri="{0D108BD9-81ED-4DB2-BD59-A6C34878D82A}">
                    <a16:rowId xmlns:a16="http://schemas.microsoft.com/office/drawing/2014/main" val="2297296571"/>
                  </a:ext>
                </a:extLst>
              </a:tr>
            </a:tbl>
          </a:graphicData>
        </a:graphic>
      </p:graphicFrame>
      <p:graphicFrame>
        <p:nvGraphicFramePr>
          <p:cNvPr id="9" name="Table 8">
            <a:extLst>
              <a:ext uri="{FF2B5EF4-FFF2-40B4-BE49-F238E27FC236}">
                <a16:creationId xmlns:a16="http://schemas.microsoft.com/office/drawing/2014/main" id="{1D78E3FD-B1E9-59D7-C864-D9FB546E1CD7}"/>
              </a:ext>
            </a:extLst>
          </p:cNvPr>
          <p:cNvGraphicFramePr>
            <a:graphicFrameLocks noGrp="1"/>
          </p:cNvGraphicFramePr>
          <p:nvPr/>
        </p:nvGraphicFramePr>
        <p:xfrm>
          <a:off x="5060719" y="4311102"/>
          <a:ext cx="6467475" cy="1889760"/>
        </p:xfrm>
        <a:graphic>
          <a:graphicData uri="http://schemas.openxmlformats.org/drawingml/2006/table">
            <a:tbl>
              <a:tblPr/>
              <a:tblGrid>
                <a:gridCol w="2155825">
                  <a:extLst>
                    <a:ext uri="{9D8B030D-6E8A-4147-A177-3AD203B41FA5}">
                      <a16:colId xmlns:a16="http://schemas.microsoft.com/office/drawing/2014/main" val="223852468"/>
                    </a:ext>
                  </a:extLst>
                </a:gridCol>
                <a:gridCol w="2155825">
                  <a:extLst>
                    <a:ext uri="{9D8B030D-6E8A-4147-A177-3AD203B41FA5}">
                      <a16:colId xmlns:a16="http://schemas.microsoft.com/office/drawing/2014/main" val="4089479408"/>
                    </a:ext>
                  </a:extLst>
                </a:gridCol>
                <a:gridCol w="2155825">
                  <a:extLst>
                    <a:ext uri="{9D8B030D-6E8A-4147-A177-3AD203B41FA5}">
                      <a16:colId xmlns:a16="http://schemas.microsoft.com/office/drawing/2014/main" val="1307128884"/>
                    </a:ext>
                  </a:extLst>
                </a:gridCol>
              </a:tblGrid>
              <a:tr h="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sz="1600" dirty="0">
                          <a:solidFill>
                            <a:srgbClr val="000000"/>
                          </a:solidFill>
                          <a:effectLst/>
                          <a:latin typeface="times new roman" panose="02020603050405020304" pitchFamily="18" charset="0"/>
                        </a:rPr>
                        <a:t>EMP_NAME</a:t>
                      </a:r>
                    </a:p>
                  </a:txBody>
                  <a:tcPr marT="91440" marB="91440">
                    <a:lnL w="7620" cap="flat" cmpd="sng" algn="ctr">
                      <a:solidFill>
                        <a:srgbClr val="A0E278"/>
                      </a:solidFill>
                      <a:prstDash val="solid"/>
                      <a:round/>
                      <a:headEnd type="none" w="med" len="med"/>
                      <a:tailEnd type="none" w="med" len="med"/>
                    </a:lnL>
                    <a:lnR w="7620" cap="flat" cmpd="sng" algn="ctr">
                      <a:solidFill>
                        <a:srgbClr val="A0E278"/>
                      </a:solidFill>
                      <a:prstDash val="solid"/>
                      <a:round/>
                      <a:headEnd type="none" w="med" len="med"/>
                      <a:tailEnd type="none" w="med" len="med"/>
                    </a:lnR>
                    <a:lnT w="7620" cap="flat" cmpd="sng" algn="ctr">
                      <a:solidFill>
                        <a:srgbClr val="A0E278"/>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sz="1600">
                          <a:solidFill>
                            <a:srgbClr val="000000"/>
                          </a:solidFill>
                          <a:effectLst/>
                          <a:latin typeface="times new roman" panose="02020603050405020304" pitchFamily="18" charset="0"/>
                        </a:rPr>
                        <a:t>BRANCH</a:t>
                      </a:r>
                    </a:p>
                  </a:txBody>
                  <a:tcPr marT="91440" marB="91440">
                    <a:lnL w="7620" cap="flat" cmpd="sng" algn="ctr">
                      <a:solidFill>
                        <a:srgbClr val="A0E278"/>
                      </a:solidFill>
                      <a:prstDash val="solid"/>
                      <a:round/>
                      <a:headEnd type="none" w="med" len="med"/>
                      <a:tailEnd type="none" w="med" len="med"/>
                    </a:lnL>
                    <a:lnR w="7620" cap="flat" cmpd="sng" algn="ctr">
                      <a:solidFill>
                        <a:srgbClr val="A0E278"/>
                      </a:solidFill>
                      <a:prstDash val="solid"/>
                      <a:round/>
                      <a:headEnd type="none" w="med" len="med"/>
                      <a:tailEnd type="none" w="med" len="med"/>
                    </a:lnR>
                    <a:lnT w="7620" cap="flat" cmpd="sng" algn="ctr">
                      <a:solidFill>
                        <a:srgbClr val="A0E278"/>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sz="1600" dirty="0">
                          <a:solidFill>
                            <a:srgbClr val="000000"/>
                          </a:solidFill>
                          <a:effectLst/>
                          <a:latin typeface="times new roman" panose="02020603050405020304" pitchFamily="18" charset="0"/>
                        </a:rPr>
                        <a:t>SALARY</a:t>
                      </a:r>
                    </a:p>
                  </a:txBody>
                  <a:tcPr marT="91440" marB="91440">
                    <a:lnL w="7620" cap="flat" cmpd="sng" algn="ctr">
                      <a:solidFill>
                        <a:srgbClr val="A0E278"/>
                      </a:solidFill>
                      <a:prstDash val="solid"/>
                      <a:round/>
                      <a:headEnd type="none" w="med" len="med"/>
                      <a:tailEnd type="none" w="med" len="med"/>
                    </a:lnL>
                    <a:lnR w="7620" cap="flat" cmpd="sng" algn="ctr">
                      <a:solidFill>
                        <a:srgbClr val="A0E278"/>
                      </a:solidFill>
                      <a:prstDash val="solid"/>
                      <a:round/>
                      <a:headEnd type="none" w="med" len="med"/>
                      <a:tailEnd type="none" w="med" len="med"/>
                    </a:lnR>
                    <a:lnT w="7620" cap="flat" cmpd="sng" algn="ctr">
                      <a:solidFill>
                        <a:srgbClr val="A0E278"/>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934423161"/>
                  </a:ext>
                </a:extLst>
              </a:tr>
              <a:tr h="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dirty="0">
                          <a:solidFill>
                            <a:srgbClr val="333333"/>
                          </a:solidFill>
                          <a:effectLst/>
                          <a:latin typeface="inter-regular"/>
                        </a:rPr>
                        <a:t>Ram</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dirty="0">
                          <a:solidFill>
                            <a:srgbClr val="333333"/>
                          </a:solidFill>
                          <a:effectLst/>
                          <a:latin typeface="inter-regular"/>
                        </a:rPr>
                        <a:t>Infosys</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dirty="0">
                          <a:solidFill>
                            <a:srgbClr val="333333"/>
                          </a:solidFill>
                          <a:effectLst/>
                          <a:latin typeface="inter-regular"/>
                        </a:rPr>
                        <a:t>10000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879248726"/>
                  </a:ext>
                </a:extLst>
              </a:tr>
              <a:tr h="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dirty="0">
                          <a:solidFill>
                            <a:srgbClr val="333333"/>
                          </a:solidFill>
                          <a:effectLst/>
                          <a:latin typeface="inter-regular"/>
                        </a:rPr>
                        <a:t>Shyam</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dirty="0">
                          <a:solidFill>
                            <a:srgbClr val="333333"/>
                          </a:solidFill>
                          <a:effectLst/>
                          <a:latin typeface="inter-regular"/>
                        </a:rPr>
                        <a:t>Wipro</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dirty="0">
                          <a:solidFill>
                            <a:srgbClr val="333333"/>
                          </a:solidFill>
                          <a:effectLst/>
                          <a:latin typeface="inter-regular"/>
                        </a:rPr>
                        <a:t>20000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extLst>
                  <a:ext uri="{0D108BD9-81ED-4DB2-BD59-A6C34878D82A}">
                    <a16:rowId xmlns:a16="http://schemas.microsoft.com/office/drawing/2014/main" val="2700050234"/>
                  </a:ext>
                </a:extLst>
              </a:tr>
              <a:tr h="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a:solidFill>
                            <a:srgbClr val="333333"/>
                          </a:solidFill>
                          <a:effectLst/>
                          <a:latin typeface="inter-regular"/>
                        </a:rPr>
                        <a:t>Kuber</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dirty="0">
                          <a:solidFill>
                            <a:srgbClr val="333333"/>
                          </a:solidFill>
                          <a:effectLst/>
                          <a:latin typeface="inter-regular"/>
                        </a:rPr>
                        <a:t>HCL</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dirty="0">
                          <a:solidFill>
                            <a:srgbClr val="333333"/>
                          </a:solidFill>
                          <a:effectLst/>
                          <a:latin typeface="inter-regular"/>
                        </a:rPr>
                        <a:t>30000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622567970"/>
                  </a:ext>
                </a:extLst>
              </a:tr>
              <a:tr h="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a:solidFill>
                            <a:srgbClr val="333333"/>
                          </a:solidFill>
                          <a:effectLst/>
                          <a:latin typeface="inter-regular"/>
                        </a:rPr>
                        <a:t>Hari</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dirty="0">
                          <a:solidFill>
                            <a:srgbClr val="333333"/>
                          </a:solidFill>
                          <a:effectLst/>
                          <a:latin typeface="inter-regular"/>
                        </a:rPr>
                        <a:t>TCS</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dirty="0">
                          <a:solidFill>
                            <a:srgbClr val="333333"/>
                          </a:solidFill>
                          <a:effectLst/>
                          <a:latin typeface="inter-regular"/>
                        </a:rPr>
                        <a:t>50000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extLst>
                  <a:ext uri="{0D108BD9-81ED-4DB2-BD59-A6C34878D82A}">
                    <a16:rowId xmlns:a16="http://schemas.microsoft.com/office/drawing/2014/main" val="1682624834"/>
                  </a:ext>
                </a:extLst>
              </a:tr>
            </a:tbl>
          </a:graphicData>
        </a:graphic>
      </p:graphicFrame>
    </p:spTree>
    <p:extLst>
      <p:ext uri="{BB962C8B-B14F-4D97-AF65-F5344CB8AC3E}">
        <p14:creationId xmlns:p14="http://schemas.microsoft.com/office/powerpoint/2010/main" val="16525200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1044997-A949-FD77-F875-A11F01E3813D}"/>
              </a:ext>
            </a:extLst>
          </p:cNvPr>
          <p:cNvSpPr txBox="1">
            <a:spLocks/>
          </p:cNvSpPr>
          <p:nvPr/>
        </p:nvSpPr>
        <p:spPr>
          <a:xfrm>
            <a:off x="630936" y="630936"/>
            <a:ext cx="3599688" cy="14630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4800" b="1" i="0" u="none" strike="noStrike" kern="1200" cap="none" spc="0" normalizeH="0" baseline="0" noProof="0">
                <a:ln>
                  <a:noFill/>
                </a:ln>
                <a:solidFill>
                  <a:schemeClr val="tx2"/>
                </a:solidFill>
                <a:effectLst/>
                <a:uLnTx/>
                <a:uFillTx/>
                <a:latin typeface="inter-bold"/>
                <a:ea typeface="+mj-ea"/>
                <a:cs typeface="+mj-cs"/>
              </a:rPr>
              <a:t>Input:</a:t>
            </a:r>
            <a:br>
              <a:rPr kumimoji="0" lang="en-IN" sz="4800" b="0" i="0" u="none" strike="noStrike" kern="1200" cap="none" spc="0" normalizeH="0" baseline="0" noProof="0">
                <a:ln>
                  <a:noFill/>
                </a:ln>
                <a:solidFill>
                  <a:schemeClr val="tx2"/>
                </a:solidFill>
                <a:effectLst/>
                <a:uLnTx/>
                <a:uFillTx/>
                <a:latin typeface="inter-regular"/>
                <a:ea typeface="+mj-ea"/>
                <a:cs typeface="+mj-cs"/>
              </a:rPr>
            </a:br>
            <a:endParaRPr kumimoji="0" lang="en-IN" sz="4800" b="0" i="0" u="none" strike="noStrike" kern="1200" cap="none" spc="0" normalizeH="0" baseline="0" noProof="0" dirty="0">
              <a:ln>
                <a:noFill/>
              </a:ln>
              <a:solidFill>
                <a:schemeClr val="tx2"/>
              </a:solidFill>
              <a:effectLst/>
              <a:uLnTx/>
              <a:uFillTx/>
              <a:latin typeface="Calibri Light" panose="020F0302020204030204"/>
              <a:ea typeface="+mj-ea"/>
              <a:cs typeface="+mj-cs"/>
            </a:endParaRPr>
          </a:p>
        </p:txBody>
      </p:sp>
      <p:sp>
        <p:nvSpPr>
          <p:cNvPr id="9" name="Content Placeholder 2">
            <a:extLst>
              <a:ext uri="{FF2B5EF4-FFF2-40B4-BE49-F238E27FC236}">
                <a16:creationId xmlns:a16="http://schemas.microsoft.com/office/drawing/2014/main" id="{2A771057-B625-F001-1F94-07990F58C244}"/>
              </a:ext>
            </a:extLst>
          </p:cNvPr>
          <p:cNvSpPr txBox="1">
            <a:spLocks/>
          </p:cNvSpPr>
          <p:nvPr/>
        </p:nvSpPr>
        <p:spPr>
          <a:xfrm>
            <a:off x="4474462" y="875488"/>
            <a:ext cx="7074409" cy="1218487"/>
          </a:xfrm>
          <a:prstGeom prst="rect">
            <a:avLst/>
          </a:prstGeom>
        </p:spPr>
        <p:txBody>
          <a:bodyPr vert="horz" lIns="91440" tIns="45720" rIns="91440" bIns="45720" rtlCol="0" anchor="ct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mj-lt"/>
              <a:buAutoNum type="arabicPeriod"/>
              <a:tabLst/>
              <a:defRPr/>
            </a:pPr>
            <a:r>
              <a:rPr kumimoji="0" lang="en-IN" sz="2800" b="0" i="0" u="none" strike="noStrike" kern="1200" cap="none" spc="0" normalizeH="0" baseline="0" noProof="0">
                <a:ln>
                  <a:noFill/>
                </a:ln>
                <a:solidFill>
                  <a:schemeClr val="tx2"/>
                </a:solidFill>
                <a:effectLst/>
                <a:uLnTx/>
                <a:uFillTx/>
                <a:latin typeface="inter-regular"/>
                <a:ea typeface="+mn-ea"/>
                <a:cs typeface="+mn-cs"/>
              </a:rPr>
              <a:t>(EMPLOYEE ⋈ FACT_WORKERS)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2800" b="1" i="0" u="none" strike="noStrike" kern="1200" cap="none" spc="0" normalizeH="0" baseline="0" noProof="0">
                <a:ln>
                  <a:noFill/>
                </a:ln>
                <a:solidFill>
                  <a:schemeClr val="tx2"/>
                </a:solidFill>
                <a:effectLst/>
                <a:uLnTx/>
                <a:uFillTx/>
                <a:latin typeface="inter-bold"/>
                <a:ea typeface="+mn-ea"/>
                <a:cs typeface="+mn-cs"/>
              </a:rPr>
              <a:t>Output:</a:t>
            </a:r>
            <a:endParaRPr kumimoji="0" lang="en-IN" sz="2800" b="0" i="0" u="none" strike="noStrike" kern="1200" cap="none" spc="0" normalizeH="0" baseline="0" noProof="0">
              <a:ln>
                <a:noFill/>
              </a:ln>
              <a:solidFill>
                <a:schemeClr val="tx2"/>
              </a:solidFill>
              <a:effectLst/>
              <a:uLnTx/>
              <a:uFillTx/>
              <a:latin typeface="inter-regular"/>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1700" b="0" i="0" u="none" strike="noStrike" kern="1200" cap="none" spc="0" normalizeH="0" baseline="0" noProof="0">
                <a:ln>
                  <a:noFill/>
                </a:ln>
                <a:solidFill>
                  <a:schemeClr val="tx2"/>
                </a:solidFill>
                <a:effectLst/>
                <a:uLnTx/>
                <a:uFillTx/>
                <a:latin typeface="inter-regular"/>
                <a:ea typeface="+mn-ea"/>
                <a:cs typeface="+mn-cs"/>
              </a:rPr>
              <a:t>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IN" sz="1700" b="0" i="0" u="none" strike="noStrike" kern="1200" cap="none" spc="0" normalizeH="0" baseline="0" noProof="0" dirty="0">
              <a:ln>
                <a:noFill/>
              </a:ln>
              <a:solidFill>
                <a:schemeClr val="tx2"/>
              </a:solidFill>
              <a:effectLst/>
              <a:uLnTx/>
              <a:uFillTx/>
              <a:latin typeface="Calibri" panose="020F0502020204030204"/>
              <a:ea typeface="+mn-ea"/>
              <a:cs typeface="+mn-cs"/>
            </a:endParaRPr>
          </a:p>
        </p:txBody>
      </p:sp>
      <p:graphicFrame>
        <p:nvGraphicFramePr>
          <p:cNvPr id="10" name="Table 9">
            <a:extLst>
              <a:ext uri="{FF2B5EF4-FFF2-40B4-BE49-F238E27FC236}">
                <a16:creationId xmlns:a16="http://schemas.microsoft.com/office/drawing/2014/main" id="{2F984970-C72A-F324-D745-77C394A3285A}"/>
              </a:ext>
            </a:extLst>
          </p:cNvPr>
          <p:cNvGraphicFramePr>
            <a:graphicFrameLocks noGrp="1"/>
          </p:cNvGraphicFramePr>
          <p:nvPr/>
        </p:nvGraphicFramePr>
        <p:xfrm>
          <a:off x="630936" y="3134681"/>
          <a:ext cx="10917939" cy="2952729"/>
        </p:xfrm>
        <a:graphic>
          <a:graphicData uri="http://schemas.openxmlformats.org/drawingml/2006/table">
            <a:tbl>
              <a:tblPr firstRow="1" bandRow="1">
                <a:noFill/>
              </a:tblPr>
              <a:tblGrid>
                <a:gridCol w="2788198">
                  <a:extLst>
                    <a:ext uri="{9D8B030D-6E8A-4147-A177-3AD203B41FA5}">
                      <a16:colId xmlns:a16="http://schemas.microsoft.com/office/drawing/2014/main" val="298680407"/>
                    </a:ext>
                  </a:extLst>
                </a:gridCol>
                <a:gridCol w="2004246">
                  <a:extLst>
                    <a:ext uri="{9D8B030D-6E8A-4147-A177-3AD203B41FA5}">
                      <a16:colId xmlns:a16="http://schemas.microsoft.com/office/drawing/2014/main" val="3541997924"/>
                    </a:ext>
                  </a:extLst>
                </a:gridCol>
                <a:gridCol w="1766726">
                  <a:extLst>
                    <a:ext uri="{9D8B030D-6E8A-4147-A177-3AD203B41FA5}">
                      <a16:colId xmlns:a16="http://schemas.microsoft.com/office/drawing/2014/main" val="1810487222"/>
                    </a:ext>
                  </a:extLst>
                </a:gridCol>
                <a:gridCol w="2214413">
                  <a:extLst>
                    <a:ext uri="{9D8B030D-6E8A-4147-A177-3AD203B41FA5}">
                      <a16:colId xmlns:a16="http://schemas.microsoft.com/office/drawing/2014/main" val="4060862522"/>
                    </a:ext>
                  </a:extLst>
                </a:gridCol>
                <a:gridCol w="2144356">
                  <a:extLst>
                    <a:ext uri="{9D8B030D-6E8A-4147-A177-3AD203B41FA5}">
                      <a16:colId xmlns:a16="http://schemas.microsoft.com/office/drawing/2014/main" val="1169300800"/>
                    </a:ext>
                  </a:extLst>
                </a:gridCol>
              </a:tblGrid>
              <a:tr h="819846">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sz="3400" b="0" cap="none" spc="0">
                          <a:solidFill>
                            <a:schemeClr val="tx2"/>
                          </a:solidFill>
                          <a:effectLst/>
                          <a:latin typeface="times new roman" panose="02020603050405020304" pitchFamily="18" charset="0"/>
                        </a:rPr>
                        <a:t>EMP_NAME</a:t>
                      </a:r>
                    </a:p>
                  </a:txBody>
                  <a:tcPr marL="0" marR="192151" marT="38430" marB="192151" anchor="b">
                    <a:lnL w="12700" cmpd="sng">
                      <a:noFill/>
                    </a:lnL>
                    <a:lnR w="12700" cmpd="sng">
                      <a:noFill/>
                    </a:lnR>
                    <a:lnT w="9525" cap="flat" cmpd="sng" algn="ctr">
                      <a:noFill/>
                      <a:prstDash val="solid"/>
                    </a:lnT>
                    <a:lnB w="38100" cmpd="sng">
                      <a:noFill/>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sz="3400" b="0" cap="none" spc="0">
                          <a:solidFill>
                            <a:schemeClr val="tx2"/>
                          </a:solidFill>
                          <a:effectLst/>
                          <a:latin typeface="times new roman" panose="02020603050405020304" pitchFamily="18" charset="0"/>
                        </a:rPr>
                        <a:t>STREET</a:t>
                      </a:r>
                    </a:p>
                  </a:txBody>
                  <a:tcPr marL="0" marR="192151" marT="38430" marB="192151" anchor="b">
                    <a:lnL w="12700" cmpd="sng">
                      <a:noFill/>
                    </a:lnL>
                    <a:lnR w="12700" cmpd="sng">
                      <a:noFill/>
                    </a:lnR>
                    <a:lnT w="9525" cap="flat" cmpd="sng" algn="ctr">
                      <a:noFill/>
                      <a:prstDash val="solid"/>
                    </a:lnT>
                    <a:lnB w="38100" cmpd="sng">
                      <a:noFill/>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sz="3400" b="0" cap="none" spc="0" dirty="0">
                          <a:solidFill>
                            <a:schemeClr val="tx2"/>
                          </a:solidFill>
                          <a:effectLst/>
                          <a:latin typeface="times new roman" panose="02020603050405020304" pitchFamily="18" charset="0"/>
                        </a:rPr>
                        <a:t>CITY</a:t>
                      </a:r>
                    </a:p>
                  </a:txBody>
                  <a:tcPr marL="0" marR="192151" marT="38430" marB="192151" anchor="b">
                    <a:lnL w="12700" cmpd="sng">
                      <a:noFill/>
                    </a:lnL>
                    <a:lnR w="12700" cmpd="sng">
                      <a:noFill/>
                    </a:lnR>
                    <a:lnT w="9525" cap="flat" cmpd="sng" algn="ctr">
                      <a:noFill/>
                      <a:prstDash val="solid"/>
                    </a:lnT>
                    <a:lnB w="38100" cmpd="sng">
                      <a:noFill/>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sz="3400" b="0" cap="none" spc="0">
                          <a:solidFill>
                            <a:schemeClr val="tx2"/>
                          </a:solidFill>
                          <a:effectLst/>
                          <a:latin typeface="times new roman" panose="02020603050405020304" pitchFamily="18" charset="0"/>
                        </a:rPr>
                        <a:t>BRANCH</a:t>
                      </a:r>
                    </a:p>
                  </a:txBody>
                  <a:tcPr marL="0" marR="192151" marT="38430" marB="192151" anchor="b">
                    <a:lnL w="12700" cmpd="sng">
                      <a:noFill/>
                    </a:lnL>
                    <a:lnR w="12700" cmpd="sng">
                      <a:noFill/>
                    </a:lnR>
                    <a:lnT w="9525" cap="flat" cmpd="sng" algn="ctr">
                      <a:noFill/>
                      <a:prstDash val="solid"/>
                    </a:lnT>
                    <a:lnB w="38100" cmpd="sng">
                      <a:noFill/>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sz="3400" b="0" cap="none" spc="0" dirty="0">
                          <a:solidFill>
                            <a:schemeClr val="tx2"/>
                          </a:solidFill>
                          <a:effectLst/>
                          <a:latin typeface="times new roman" panose="02020603050405020304" pitchFamily="18" charset="0"/>
                        </a:rPr>
                        <a:t>SALARY</a:t>
                      </a:r>
                    </a:p>
                  </a:txBody>
                  <a:tcPr marL="0" marR="192151" marT="38430" marB="192151" anchor="b">
                    <a:lnL w="12700" cmpd="sng">
                      <a:noFill/>
                    </a:lnL>
                    <a:lnR w="12700" cmpd="sng">
                      <a:noFill/>
                    </a:lnR>
                    <a:lnT w="9525" cap="flat" cmpd="sng" algn="ctr">
                      <a:noFill/>
                      <a:prstDash val="solid"/>
                    </a:lnT>
                    <a:lnB w="381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400838273"/>
                  </a:ext>
                </a:extLst>
              </a:tr>
              <a:tr h="710961">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500" cap="none" spc="0">
                          <a:solidFill>
                            <a:schemeClr val="tx2"/>
                          </a:solidFill>
                          <a:effectLst/>
                          <a:latin typeface="inter-regular"/>
                        </a:rPr>
                        <a:t>Ram</a:t>
                      </a:r>
                    </a:p>
                  </a:txBody>
                  <a:tcPr marL="0" marR="128101" marT="57645" marB="192151">
                    <a:lnL w="12700" cmpd="sng">
                      <a:noFill/>
                      <a:prstDash val="solid"/>
                    </a:lnL>
                    <a:lnR w="12700" cmpd="sng">
                      <a:noFill/>
                      <a:prstDash val="solid"/>
                    </a:lnR>
                    <a:lnT w="38100" cmpd="sng">
                      <a:noFill/>
                    </a:lnT>
                    <a:lnB w="9525" cap="flat" cmpd="sng" algn="ctr">
                      <a:solidFill>
                        <a:sysClr val="windowText" lastClr="000000"/>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500" cap="none" spc="0">
                          <a:solidFill>
                            <a:schemeClr val="tx2"/>
                          </a:solidFill>
                          <a:effectLst/>
                          <a:latin typeface="inter-regular"/>
                        </a:rPr>
                        <a:t>Civil line</a:t>
                      </a:r>
                    </a:p>
                  </a:txBody>
                  <a:tcPr marL="0" marR="128101" marT="57645" marB="192151">
                    <a:lnL w="12700" cmpd="sng">
                      <a:noFill/>
                      <a:prstDash val="solid"/>
                    </a:lnL>
                    <a:lnR w="12700" cmpd="sng">
                      <a:noFill/>
                      <a:prstDash val="solid"/>
                    </a:lnR>
                    <a:lnT w="38100" cmpd="sng">
                      <a:noFill/>
                    </a:lnT>
                    <a:lnB w="9525" cap="flat" cmpd="sng" algn="ctr">
                      <a:solidFill>
                        <a:sysClr val="windowText" lastClr="000000"/>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500" cap="none" spc="0">
                          <a:solidFill>
                            <a:schemeClr val="tx2"/>
                          </a:solidFill>
                          <a:effectLst/>
                          <a:latin typeface="inter-regular"/>
                        </a:rPr>
                        <a:t>Mumbai</a:t>
                      </a:r>
                    </a:p>
                  </a:txBody>
                  <a:tcPr marL="0" marR="128101" marT="57645" marB="192151">
                    <a:lnL w="12700" cmpd="sng">
                      <a:noFill/>
                      <a:prstDash val="solid"/>
                    </a:lnL>
                    <a:lnR w="12700" cmpd="sng">
                      <a:noFill/>
                      <a:prstDash val="solid"/>
                    </a:lnR>
                    <a:lnT w="38100" cmpd="sng">
                      <a:noFill/>
                    </a:lnT>
                    <a:lnB w="9525" cap="flat" cmpd="sng" algn="ctr">
                      <a:solidFill>
                        <a:sysClr val="windowText" lastClr="000000"/>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500" cap="none" spc="0">
                          <a:solidFill>
                            <a:schemeClr val="tx2"/>
                          </a:solidFill>
                          <a:effectLst/>
                          <a:latin typeface="inter-regular"/>
                        </a:rPr>
                        <a:t>Infosys</a:t>
                      </a:r>
                    </a:p>
                  </a:txBody>
                  <a:tcPr marL="0" marR="128101" marT="57645" marB="192151">
                    <a:lnL w="12700" cmpd="sng">
                      <a:noFill/>
                      <a:prstDash val="solid"/>
                    </a:lnL>
                    <a:lnR w="12700" cmpd="sng">
                      <a:noFill/>
                      <a:prstDash val="solid"/>
                    </a:lnR>
                    <a:lnT w="38100" cmpd="sng">
                      <a:noFill/>
                    </a:lnT>
                    <a:lnB w="9525" cap="flat" cmpd="sng" algn="ctr">
                      <a:solidFill>
                        <a:sysClr val="windowText" lastClr="000000"/>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500" cap="none" spc="0">
                          <a:solidFill>
                            <a:schemeClr val="tx2"/>
                          </a:solidFill>
                          <a:effectLst/>
                          <a:latin typeface="inter-regular"/>
                        </a:rPr>
                        <a:t>10000</a:t>
                      </a:r>
                    </a:p>
                  </a:txBody>
                  <a:tcPr marL="0" marR="128101" marT="57645" marB="192151">
                    <a:lnL w="12700" cmpd="sng">
                      <a:noFill/>
                      <a:prstDash val="solid"/>
                    </a:lnL>
                    <a:lnR w="12700" cmpd="sng">
                      <a:noFill/>
                      <a:prstDash val="solid"/>
                    </a:lnR>
                    <a:lnT w="38100" cmpd="sng">
                      <a:noFill/>
                    </a:lnT>
                    <a:lnB w="9525" cap="flat" cmpd="sng" algn="ctr">
                      <a:solidFill>
                        <a:sysClr val="windowText" lastClr="000000"/>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882631453"/>
                  </a:ext>
                </a:extLst>
              </a:tr>
              <a:tr h="710961">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500" cap="none" spc="0">
                          <a:solidFill>
                            <a:schemeClr val="tx2"/>
                          </a:solidFill>
                          <a:effectLst/>
                          <a:latin typeface="inter-regular"/>
                        </a:rPr>
                        <a:t>Shyam</a:t>
                      </a:r>
                    </a:p>
                  </a:txBody>
                  <a:tcPr marL="0" marR="128101" marT="57645" marB="192151">
                    <a:lnL w="12700" cmpd="sng">
                      <a:noFill/>
                      <a:prstDash val="solid"/>
                    </a:lnL>
                    <a:lnR w="12700" cmpd="sng">
                      <a:noFill/>
                      <a:prstDash val="solid"/>
                    </a:lnR>
                    <a:lnT w="9525" cap="flat" cmpd="sng" algn="ctr">
                      <a:solidFill>
                        <a:sysClr val="windowText" lastClr="000000"/>
                      </a:solidFill>
                      <a:prstDash val="solid"/>
                    </a:lnT>
                    <a:lnB w="12700" cmpd="sng">
                      <a:noFill/>
                      <a:prstDash val="soli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500" cap="none" spc="0">
                          <a:solidFill>
                            <a:schemeClr val="tx2"/>
                          </a:solidFill>
                          <a:effectLst/>
                          <a:latin typeface="inter-regular"/>
                        </a:rPr>
                        <a:t>Park street</a:t>
                      </a:r>
                    </a:p>
                  </a:txBody>
                  <a:tcPr marL="0" marR="128101" marT="57645" marB="192151">
                    <a:lnL w="12700" cmpd="sng">
                      <a:noFill/>
                      <a:prstDash val="solid"/>
                    </a:lnL>
                    <a:lnR w="12700" cmpd="sng">
                      <a:noFill/>
                      <a:prstDash val="solid"/>
                    </a:lnR>
                    <a:lnT w="9525" cap="flat" cmpd="sng" algn="ctr">
                      <a:solidFill>
                        <a:sysClr val="windowText" lastClr="000000"/>
                      </a:solidFill>
                      <a:prstDash val="solid"/>
                    </a:lnT>
                    <a:lnB w="12700" cmpd="sng">
                      <a:noFill/>
                      <a:prstDash val="soli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500" cap="none" spc="0">
                          <a:solidFill>
                            <a:schemeClr val="tx2"/>
                          </a:solidFill>
                          <a:effectLst/>
                          <a:latin typeface="inter-regular"/>
                        </a:rPr>
                        <a:t>Kolkata</a:t>
                      </a:r>
                    </a:p>
                  </a:txBody>
                  <a:tcPr marL="0" marR="128101" marT="57645" marB="192151">
                    <a:lnL w="12700" cmpd="sng">
                      <a:noFill/>
                      <a:prstDash val="solid"/>
                    </a:lnL>
                    <a:lnR w="12700" cmpd="sng">
                      <a:noFill/>
                      <a:prstDash val="solid"/>
                    </a:lnR>
                    <a:lnT w="9525" cap="flat" cmpd="sng" algn="ctr">
                      <a:solidFill>
                        <a:sysClr val="windowText" lastClr="000000"/>
                      </a:solidFill>
                      <a:prstDash val="solid"/>
                    </a:lnT>
                    <a:lnB w="12700" cmpd="sng">
                      <a:noFill/>
                      <a:prstDash val="soli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500" cap="none" spc="0">
                          <a:solidFill>
                            <a:schemeClr val="tx2"/>
                          </a:solidFill>
                          <a:effectLst/>
                          <a:latin typeface="inter-regular"/>
                        </a:rPr>
                        <a:t>Wipro</a:t>
                      </a:r>
                    </a:p>
                  </a:txBody>
                  <a:tcPr marL="0" marR="128101" marT="57645" marB="192151">
                    <a:lnL w="12700" cmpd="sng">
                      <a:noFill/>
                      <a:prstDash val="solid"/>
                    </a:lnL>
                    <a:lnR w="12700" cmpd="sng">
                      <a:noFill/>
                      <a:prstDash val="solid"/>
                    </a:lnR>
                    <a:lnT w="9525" cap="flat" cmpd="sng" algn="ctr">
                      <a:solidFill>
                        <a:sysClr val="windowText" lastClr="000000"/>
                      </a:solidFill>
                      <a:prstDash val="solid"/>
                    </a:lnT>
                    <a:lnB w="12700" cmpd="sng">
                      <a:noFill/>
                      <a:prstDash val="soli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500" cap="none" spc="0">
                          <a:solidFill>
                            <a:schemeClr val="tx2"/>
                          </a:solidFill>
                          <a:effectLst/>
                          <a:latin typeface="inter-regular"/>
                        </a:rPr>
                        <a:t>20000</a:t>
                      </a:r>
                    </a:p>
                  </a:txBody>
                  <a:tcPr marL="0" marR="128101" marT="57645" marB="192151">
                    <a:lnL w="12700" cmpd="sng">
                      <a:noFill/>
                      <a:prstDash val="solid"/>
                    </a:lnL>
                    <a:lnR w="12700" cmpd="sng">
                      <a:noFill/>
                      <a:prstDash val="solid"/>
                    </a:lnR>
                    <a:lnT w="9525" cap="flat" cmpd="sng" algn="ctr">
                      <a:solidFill>
                        <a:sysClr val="windowText" lastClr="000000"/>
                      </a:solidFill>
                      <a:prstDash val="solid"/>
                    </a:lnT>
                    <a:lnB w="12700" cmpd="sng">
                      <a:noFill/>
                      <a:prstDash val="solid"/>
                    </a:lnB>
                    <a:lnTlToBr w="12700" cmpd="sng">
                      <a:noFill/>
                      <a:prstDash val="solid"/>
                    </a:lnTlToBr>
                    <a:lnBlToTr w="12700" cmpd="sng">
                      <a:noFill/>
                      <a:prstDash val="solid"/>
                    </a:lnBlToTr>
                    <a:solidFill>
                      <a:sysClr val="window" lastClr="FFFFFF">
                        <a:lumMod val="95000"/>
                      </a:sysClr>
                    </a:solidFill>
                  </a:tcPr>
                </a:tc>
                <a:extLst>
                  <a:ext uri="{0D108BD9-81ED-4DB2-BD59-A6C34878D82A}">
                    <a16:rowId xmlns:a16="http://schemas.microsoft.com/office/drawing/2014/main" val="2005316799"/>
                  </a:ext>
                </a:extLst>
              </a:tr>
              <a:tr h="710961">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500" cap="none" spc="0">
                          <a:solidFill>
                            <a:schemeClr val="tx2"/>
                          </a:solidFill>
                          <a:effectLst/>
                          <a:latin typeface="inter-regular"/>
                        </a:rPr>
                        <a:t>Hari</a:t>
                      </a:r>
                    </a:p>
                  </a:txBody>
                  <a:tcPr marL="0" marR="128101" marT="57645" marB="192151">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500" cap="none" spc="0">
                          <a:solidFill>
                            <a:schemeClr val="tx2"/>
                          </a:solidFill>
                          <a:effectLst/>
                          <a:latin typeface="inter-regular"/>
                        </a:rPr>
                        <a:t>Nehru nagar</a:t>
                      </a:r>
                    </a:p>
                  </a:txBody>
                  <a:tcPr marL="0" marR="128101" marT="57645" marB="192151">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500" cap="none" spc="0">
                          <a:solidFill>
                            <a:schemeClr val="tx2"/>
                          </a:solidFill>
                          <a:effectLst/>
                          <a:latin typeface="inter-regular"/>
                        </a:rPr>
                        <a:t>Hyderabad</a:t>
                      </a:r>
                    </a:p>
                  </a:txBody>
                  <a:tcPr marL="0" marR="128101" marT="57645" marB="192151">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500" cap="none" spc="0">
                          <a:solidFill>
                            <a:schemeClr val="tx2"/>
                          </a:solidFill>
                          <a:effectLst/>
                          <a:latin typeface="inter-regular"/>
                        </a:rPr>
                        <a:t>TCS</a:t>
                      </a:r>
                    </a:p>
                  </a:txBody>
                  <a:tcPr marL="0" marR="128101" marT="57645" marB="192151">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500" cap="none" spc="0" dirty="0">
                          <a:solidFill>
                            <a:schemeClr val="tx2"/>
                          </a:solidFill>
                          <a:effectLst/>
                          <a:latin typeface="inter-regular"/>
                        </a:rPr>
                        <a:t>50000</a:t>
                      </a:r>
                    </a:p>
                  </a:txBody>
                  <a:tcPr marL="0" marR="128101" marT="57645" marB="192151">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331488890"/>
                  </a:ext>
                </a:extLst>
              </a:tr>
            </a:tbl>
          </a:graphicData>
        </a:graphic>
      </p:graphicFrame>
    </p:spTree>
    <p:extLst>
      <p:ext uri="{BB962C8B-B14F-4D97-AF65-F5344CB8AC3E}">
        <p14:creationId xmlns:p14="http://schemas.microsoft.com/office/powerpoint/2010/main" val="201206350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CBD75-4CB1-6602-2C01-A65FFF9C7E4E}"/>
              </a:ext>
            </a:extLst>
          </p:cNvPr>
          <p:cNvSpPr>
            <a:spLocks noGrp="1"/>
          </p:cNvSpPr>
          <p:nvPr>
            <p:ph type="title"/>
          </p:nvPr>
        </p:nvSpPr>
        <p:spPr>
          <a:xfrm>
            <a:off x="686834" y="1153572"/>
            <a:ext cx="3200400" cy="4461163"/>
          </a:xfrm>
        </p:spPr>
        <p:txBody>
          <a:bodyPr>
            <a:normAutofit/>
          </a:bodyPr>
          <a:lstStyle/>
          <a:p>
            <a:r>
              <a:rPr lang="en-US" sz="3600" b="0" i="0" dirty="0">
                <a:solidFill>
                  <a:schemeClr val="tx2"/>
                </a:solidFill>
                <a:effectLst/>
                <a:latin typeface="inter-regular"/>
              </a:rPr>
              <a:t>An outer join is basically of three types:</a:t>
            </a:r>
            <a:endParaRPr lang="en-IN" sz="3600" dirty="0">
              <a:solidFill>
                <a:schemeClr val="tx2"/>
              </a:solidFill>
            </a:endParaRPr>
          </a:p>
        </p:txBody>
      </p:sp>
      <p:sp>
        <p:nvSpPr>
          <p:cNvPr id="3" name="Content Placeholder 2">
            <a:extLst>
              <a:ext uri="{FF2B5EF4-FFF2-40B4-BE49-F238E27FC236}">
                <a16:creationId xmlns:a16="http://schemas.microsoft.com/office/drawing/2014/main" id="{2C72DE05-13FF-0536-8518-AE0F9C42FD2B}"/>
              </a:ext>
            </a:extLst>
          </p:cNvPr>
          <p:cNvSpPr>
            <a:spLocks noGrp="1"/>
          </p:cNvSpPr>
          <p:nvPr>
            <p:ph idx="1"/>
          </p:nvPr>
        </p:nvSpPr>
        <p:spPr>
          <a:xfrm>
            <a:off x="4447308" y="1153572"/>
            <a:ext cx="6906491" cy="5023391"/>
          </a:xfrm>
        </p:spPr>
        <p:txBody>
          <a:bodyPr anchor="ctr">
            <a:normAutofit/>
          </a:bodyPr>
          <a:lstStyle/>
          <a:p>
            <a:pPr>
              <a:buFont typeface="+mj-lt"/>
              <a:buAutoNum type="alphaLcPeriod"/>
            </a:pPr>
            <a:r>
              <a:rPr lang="en-US" sz="2400" b="1" i="0" dirty="0">
                <a:solidFill>
                  <a:schemeClr val="tx2"/>
                </a:solidFill>
                <a:effectLst/>
                <a:latin typeface="inter-regular"/>
              </a:rPr>
              <a:t>Left outer join, b. Right outer join, </a:t>
            </a:r>
            <a:r>
              <a:rPr lang="en-US" sz="2400" b="1" dirty="0">
                <a:solidFill>
                  <a:schemeClr val="tx2"/>
                </a:solidFill>
                <a:latin typeface="inter-regular"/>
              </a:rPr>
              <a:t>c. </a:t>
            </a:r>
            <a:r>
              <a:rPr lang="en-US" sz="2400" b="1" i="0" dirty="0">
                <a:solidFill>
                  <a:schemeClr val="tx2"/>
                </a:solidFill>
                <a:effectLst/>
                <a:latin typeface="inter-regular"/>
              </a:rPr>
              <a:t>Full outer join</a:t>
            </a:r>
          </a:p>
          <a:p>
            <a:pPr marL="0" indent="0">
              <a:buNone/>
            </a:pPr>
            <a:r>
              <a:rPr lang="en-US" sz="2400" b="0" i="0" dirty="0">
                <a:solidFill>
                  <a:schemeClr val="tx2"/>
                </a:solidFill>
                <a:effectLst/>
                <a:latin typeface="erdana"/>
              </a:rPr>
              <a:t>Left outer join:</a:t>
            </a:r>
          </a:p>
          <a:p>
            <a:pPr>
              <a:buFont typeface="Arial" panose="020B0604020202020204" pitchFamily="34" charset="0"/>
              <a:buChar char="•"/>
            </a:pPr>
            <a:r>
              <a:rPr lang="en-US" sz="2400" b="0" i="0" dirty="0">
                <a:solidFill>
                  <a:schemeClr val="tx2"/>
                </a:solidFill>
                <a:effectLst/>
                <a:latin typeface="inter-regular"/>
              </a:rPr>
              <a:t>Left outer join contains the set of tuples of all combinations in R and S that are equal on their common attribute names.</a:t>
            </a:r>
          </a:p>
          <a:p>
            <a:pPr>
              <a:buFont typeface="Arial" panose="020B0604020202020204" pitchFamily="34" charset="0"/>
              <a:buChar char="•"/>
            </a:pPr>
            <a:r>
              <a:rPr lang="en-US" sz="2400" b="0" i="0" dirty="0">
                <a:solidFill>
                  <a:schemeClr val="tx2"/>
                </a:solidFill>
                <a:effectLst/>
                <a:latin typeface="inter-regular"/>
              </a:rPr>
              <a:t>In the left outer join, tuples in R have no matching tuples in S.</a:t>
            </a:r>
          </a:p>
          <a:p>
            <a:pPr>
              <a:buFont typeface="Arial" panose="020B0604020202020204" pitchFamily="34" charset="0"/>
              <a:buChar char="•"/>
            </a:pPr>
            <a:r>
              <a:rPr lang="en-US" sz="2400" b="0" i="0" dirty="0">
                <a:solidFill>
                  <a:schemeClr val="tx2"/>
                </a:solidFill>
                <a:effectLst/>
                <a:latin typeface="inter-regular"/>
              </a:rPr>
              <a:t>It is denoted by ⟕.</a:t>
            </a:r>
          </a:p>
          <a:p>
            <a:endParaRPr lang="en-US" b="0" i="0" dirty="0">
              <a:solidFill>
                <a:schemeClr val="tx2"/>
              </a:solidFill>
              <a:effectLst/>
              <a:latin typeface="inter-regular"/>
            </a:endParaRPr>
          </a:p>
          <a:p>
            <a:pPr>
              <a:buFont typeface="Arial" panose="020B0604020202020204" pitchFamily="34" charset="0"/>
              <a:buChar char="•"/>
            </a:pPr>
            <a:endParaRPr lang="en-US" b="0" i="0" dirty="0">
              <a:solidFill>
                <a:schemeClr val="tx2"/>
              </a:solidFill>
              <a:effectLst/>
              <a:latin typeface="inter-regular"/>
            </a:endParaRPr>
          </a:p>
          <a:p>
            <a:endParaRPr lang="en-IN" dirty="0">
              <a:solidFill>
                <a:schemeClr val="tx2"/>
              </a:solidFill>
            </a:endParaRPr>
          </a:p>
        </p:txBody>
      </p:sp>
    </p:spTree>
    <p:extLst>
      <p:ext uri="{BB962C8B-B14F-4D97-AF65-F5344CB8AC3E}">
        <p14:creationId xmlns:p14="http://schemas.microsoft.com/office/powerpoint/2010/main" val="337480111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EFE19-FBD7-0653-F1F4-5A725E46F8B1}"/>
              </a:ext>
            </a:extLst>
          </p:cNvPr>
          <p:cNvSpPr>
            <a:spLocks noGrp="1"/>
          </p:cNvSpPr>
          <p:nvPr>
            <p:ph type="title"/>
          </p:nvPr>
        </p:nvSpPr>
        <p:spPr>
          <a:xfrm>
            <a:off x="630936" y="640080"/>
            <a:ext cx="4818888" cy="1481328"/>
          </a:xfrm>
        </p:spPr>
        <p:txBody>
          <a:bodyPr anchor="b">
            <a:normAutofit/>
          </a:bodyPr>
          <a:lstStyle/>
          <a:p>
            <a:r>
              <a:rPr lang="en-US" sz="2400" b="1" i="0" dirty="0">
                <a:solidFill>
                  <a:schemeClr val="tx2"/>
                </a:solidFill>
                <a:effectLst/>
                <a:latin typeface="inter-bold"/>
              </a:rPr>
              <a:t>Example:</a:t>
            </a:r>
            <a:r>
              <a:rPr lang="en-US" sz="2400" b="0" i="0" dirty="0">
                <a:solidFill>
                  <a:schemeClr val="tx2"/>
                </a:solidFill>
                <a:effectLst/>
                <a:latin typeface="inter-regular"/>
              </a:rPr>
              <a:t> Using the above EMPLOYEE table and FACT_WORKERS table</a:t>
            </a:r>
            <a:br>
              <a:rPr lang="en-US" sz="5400" b="0" i="0" dirty="0">
                <a:solidFill>
                  <a:schemeClr val="tx2"/>
                </a:solidFill>
                <a:effectLst/>
                <a:latin typeface="inter-regular"/>
              </a:rPr>
            </a:br>
            <a:endParaRPr lang="en-IN" sz="5400" dirty="0">
              <a:solidFill>
                <a:schemeClr val="tx2"/>
              </a:solidFill>
            </a:endParaRPr>
          </a:p>
        </p:txBody>
      </p:sp>
      <p:sp>
        <p:nvSpPr>
          <p:cNvPr id="3" name="Content Placeholder 2">
            <a:extLst>
              <a:ext uri="{FF2B5EF4-FFF2-40B4-BE49-F238E27FC236}">
                <a16:creationId xmlns:a16="http://schemas.microsoft.com/office/drawing/2014/main" id="{6815442F-CAEB-56E3-B0C8-9CF76794F6C5}"/>
              </a:ext>
            </a:extLst>
          </p:cNvPr>
          <p:cNvSpPr>
            <a:spLocks noGrp="1"/>
          </p:cNvSpPr>
          <p:nvPr>
            <p:ph idx="1"/>
          </p:nvPr>
        </p:nvSpPr>
        <p:spPr>
          <a:xfrm>
            <a:off x="630936" y="2660904"/>
            <a:ext cx="4818888" cy="3547872"/>
          </a:xfrm>
        </p:spPr>
        <p:txBody>
          <a:bodyPr anchor="t">
            <a:normAutofit/>
          </a:bodyPr>
          <a:lstStyle/>
          <a:p>
            <a:r>
              <a:rPr lang="en-US" sz="2200" b="1" i="0" dirty="0">
                <a:solidFill>
                  <a:schemeClr val="tx2"/>
                </a:solidFill>
                <a:effectLst/>
                <a:latin typeface="inter-bold"/>
              </a:rPr>
              <a:t>Input: </a:t>
            </a:r>
            <a:r>
              <a:rPr lang="en-IN" sz="2200" b="0" i="0" dirty="0">
                <a:solidFill>
                  <a:schemeClr val="tx2"/>
                </a:solidFill>
                <a:effectLst/>
                <a:latin typeface="inter-regular"/>
              </a:rPr>
              <a:t>EMPLOYEE ⟕ FACT_WORKERS   </a:t>
            </a:r>
          </a:p>
          <a:p>
            <a:endParaRPr lang="en-IN" sz="2200" dirty="0">
              <a:solidFill>
                <a:schemeClr val="tx2"/>
              </a:solidFill>
            </a:endParaRPr>
          </a:p>
        </p:txBody>
      </p:sp>
      <p:graphicFrame>
        <p:nvGraphicFramePr>
          <p:cNvPr id="4" name="Table 3">
            <a:extLst>
              <a:ext uri="{FF2B5EF4-FFF2-40B4-BE49-F238E27FC236}">
                <a16:creationId xmlns:a16="http://schemas.microsoft.com/office/drawing/2014/main" id="{42675700-E1B9-981F-9B62-3ACB55BCDB97}"/>
              </a:ext>
            </a:extLst>
          </p:cNvPr>
          <p:cNvGraphicFramePr>
            <a:graphicFrameLocks noGrp="1"/>
          </p:cNvGraphicFramePr>
          <p:nvPr/>
        </p:nvGraphicFramePr>
        <p:xfrm>
          <a:off x="5155679" y="1235411"/>
          <a:ext cx="6275899" cy="4581728"/>
        </p:xfrm>
        <a:graphic>
          <a:graphicData uri="http://schemas.openxmlformats.org/drawingml/2006/table">
            <a:tbl>
              <a:tblPr firstRow="1" bandRow="1"/>
              <a:tblGrid>
                <a:gridCol w="1521168">
                  <a:extLst>
                    <a:ext uri="{9D8B030D-6E8A-4147-A177-3AD203B41FA5}">
                      <a16:colId xmlns:a16="http://schemas.microsoft.com/office/drawing/2014/main" val="1482174312"/>
                    </a:ext>
                  </a:extLst>
                </a:gridCol>
                <a:gridCol w="1114043">
                  <a:extLst>
                    <a:ext uri="{9D8B030D-6E8A-4147-A177-3AD203B41FA5}">
                      <a16:colId xmlns:a16="http://schemas.microsoft.com/office/drawing/2014/main" val="701890314"/>
                    </a:ext>
                  </a:extLst>
                </a:gridCol>
                <a:gridCol w="1227545">
                  <a:extLst>
                    <a:ext uri="{9D8B030D-6E8A-4147-A177-3AD203B41FA5}">
                      <a16:colId xmlns:a16="http://schemas.microsoft.com/office/drawing/2014/main" val="2654077110"/>
                    </a:ext>
                  </a:extLst>
                </a:gridCol>
                <a:gridCol w="1225077">
                  <a:extLst>
                    <a:ext uri="{9D8B030D-6E8A-4147-A177-3AD203B41FA5}">
                      <a16:colId xmlns:a16="http://schemas.microsoft.com/office/drawing/2014/main" val="976995257"/>
                    </a:ext>
                  </a:extLst>
                </a:gridCol>
                <a:gridCol w="1188066">
                  <a:extLst>
                    <a:ext uri="{9D8B030D-6E8A-4147-A177-3AD203B41FA5}">
                      <a16:colId xmlns:a16="http://schemas.microsoft.com/office/drawing/2014/main" val="166486538"/>
                    </a:ext>
                  </a:extLst>
                </a:gridCol>
              </a:tblGrid>
              <a:tr h="815648">
                <a:tc>
                  <a:txBody>
                    <a:bodyPr/>
                    <a:lstStyle/>
                    <a:p>
                      <a:pPr algn="l" fontAlgn="t"/>
                      <a:r>
                        <a:rPr lang="en-IN" sz="1500">
                          <a:solidFill>
                            <a:srgbClr val="000000"/>
                          </a:solidFill>
                          <a:effectLst/>
                          <a:latin typeface="times new roman" panose="02020603050405020304" pitchFamily="18" charset="0"/>
                        </a:rPr>
                        <a:t>EMP_NAME</a:t>
                      </a:r>
                    </a:p>
                  </a:txBody>
                  <a:tcPr marL="77265" marR="77265" marT="77265" marB="77265">
                    <a:lnL w="7620" cap="flat" cmpd="sng" algn="ctr">
                      <a:solidFill>
                        <a:srgbClr val="904A38"/>
                      </a:solidFill>
                      <a:prstDash val="solid"/>
                      <a:round/>
                      <a:headEnd type="none" w="med" len="med"/>
                      <a:tailEnd type="none" w="med" len="med"/>
                    </a:lnL>
                    <a:lnR w="7620" cap="flat" cmpd="sng" algn="ctr">
                      <a:solidFill>
                        <a:srgbClr val="904A38"/>
                      </a:solidFill>
                      <a:prstDash val="solid"/>
                      <a:round/>
                      <a:headEnd type="none" w="med" len="med"/>
                      <a:tailEnd type="none" w="med" len="med"/>
                    </a:lnR>
                    <a:lnT w="7620" cap="flat" cmpd="sng" algn="ctr">
                      <a:solidFill>
                        <a:srgbClr val="904A38"/>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tc>
                  <a:txBody>
                    <a:bodyPr/>
                    <a:lstStyle/>
                    <a:p>
                      <a:pPr algn="l" fontAlgn="t"/>
                      <a:r>
                        <a:rPr lang="en-IN" sz="1500">
                          <a:solidFill>
                            <a:srgbClr val="000000"/>
                          </a:solidFill>
                          <a:effectLst/>
                          <a:latin typeface="times new roman" panose="02020603050405020304" pitchFamily="18" charset="0"/>
                        </a:rPr>
                        <a:t>STREET</a:t>
                      </a:r>
                    </a:p>
                  </a:txBody>
                  <a:tcPr marL="77265" marR="77265" marT="77265" marB="77265">
                    <a:lnL w="7620" cap="flat" cmpd="sng" algn="ctr">
                      <a:solidFill>
                        <a:srgbClr val="904A38"/>
                      </a:solidFill>
                      <a:prstDash val="solid"/>
                      <a:round/>
                      <a:headEnd type="none" w="med" len="med"/>
                      <a:tailEnd type="none" w="med" len="med"/>
                    </a:lnL>
                    <a:lnR w="7620" cap="flat" cmpd="sng" algn="ctr">
                      <a:solidFill>
                        <a:srgbClr val="904A38"/>
                      </a:solidFill>
                      <a:prstDash val="solid"/>
                      <a:round/>
                      <a:headEnd type="none" w="med" len="med"/>
                      <a:tailEnd type="none" w="med" len="med"/>
                    </a:lnR>
                    <a:lnT w="7620" cap="flat" cmpd="sng" algn="ctr">
                      <a:solidFill>
                        <a:srgbClr val="904A38"/>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tc>
                  <a:txBody>
                    <a:bodyPr/>
                    <a:lstStyle/>
                    <a:p>
                      <a:pPr algn="l" fontAlgn="t"/>
                      <a:r>
                        <a:rPr lang="en-IN" sz="1500">
                          <a:solidFill>
                            <a:srgbClr val="000000"/>
                          </a:solidFill>
                          <a:effectLst/>
                          <a:latin typeface="times new roman" panose="02020603050405020304" pitchFamily="18" charset="0"/>
                        </a:rPr>
                        <a:t>CITY</a:t>
                      </a:r>
                    </a:p>
                  </a:txBody>
                  <a:tcPr marL="77265" marR="77265" marT="77265" marB="77265">
                    <a:lnL w="7620" cap="flat" cmpd="sng" algn="ctr">
                      <a:solidFill>
                        <a:srgbClr val="904A38"/>
                      </a:solidFill>
                      <a:prstDash val="solid"/>
                      <a:round/>
                      <a:headEnd type="none" w="med" len="med"/>
                      <a:tailEnd type="none" w="med" len="med"/>
                    </a:lnL>
                    <a:lnR w="7620" cap="flat" cmpd="sng" algn="ctr">
                      <a:solidFill>
                        <a:srgbClr val="904A38"/>
                      </a:solidFill>
                      <a:prstDash val="solid"/>
                      <a:round/>
                      <a:headEnd type="none" w="med" len="med"/>
                      <a:tailEnd type="none" w="med" len="med"/>
                    </a:lnR>
                    <a:lnT w="7620" cap="flat" cmpd="sng" algn="ctr">
                      <a:solidFill>
                        <a:srgbClr val="904A38"/>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tc>
                  <a:txBody>
                    <a:bodyPr/>
                    <a:lstStyle/>
                    <a:p>
                      <a:pPr algn="l" fontAlgn="t"/>
                      <a:r>
                        <a:rPr lang="en-IN" sz="1500">
                          <a:solidFill>
                            <a:srgbClr val="000000"/>
                          </a:solidFill>
                          <a:effectLst/>
                          <a:latin typeface="times new roman" panose="02020603050405020304" pitchFamily="18" charset="0"/>
                        </a:rPr>
                        <a:t>BRANCH</a:t>
                      </a:r>
                    </a:p>
                  </a:txBody>
                  <a:tcPr marL="77265" marR="77265" marT="77265" marB="77265">
                    <a:lnL w="7620" cap="flat" cmpd="sng" algn="ctr">
                      <a:solidFill>
                        <a:srgbClr val="904A38"/>
                      </a:solidFill>
                      <a:prstDash val="solid"/>
                      <a:round/>
                      <a:headEnd type="none" w="med" len="med"/>
                      <a:tailEnd type="none" w="med" len="med"/>
                    </a:lnL>
                    <a:lnR w="7620" cap="flat" cmpd="sng" algn="ctr">
                      <a:solidFill>
                        <a:srgbClr val="904A38"/>
                      </a:solidFill>
                      <a:prstDash val="solid"/>
                      <a:round/>
                      <a:headEnd type="none" w="med" len="med"/>
                      <a:tailEnd type="none" w="med" len="med"/>
                    </a:lnR>
                    <a:lnT w="7620" cap="flat" cmpd="sng" algn="ctr">
                      <a:solidFill>
                        <a:srgbClr val="904A38"/>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tc>
                  <a:txBody>
                    <a:bodyPr/>
                    <a:lstStyle/>
                    <a:p>
                      <a:pPr algn="l" fontAlgn="t"/>
                      <a:r>
                        <a:rPr lang="en-IN" sz="1500" dirty="0">
                          <a:solidFill>
                            <a:srgbClr val="000000"/>
                          </a:solidFill>
                          <a:effectLst/>
                          <a:latin typeface="times new roman" panose="02020603050405020304" pitchFamily="18" charset="0"/>
                        </a:rPr>
                        <a:t>SALARY</a:t>
                      </a:r>
                    </a:p>
                  </a:txBody>
                  <a:tcPr marL="77265" marR="77265" marT="77265" marB="77265">
                    <a:lnL w="7620" cap="flat" cmpd="sng" algn="ctr">
                      <a:solidFill>
                        <a:srgbClr val="904A38"/>
                      </a:solidFill>
                      <a:prstDash val="solid"/>
                      <a:round/>
                      <a:headEnd type="none" w="med" len="med"/>
                      <a:tailEnd type="none" w="med" len="med"/>
                    </a:lnL>
                    <a:lnR w="7620" cap="flat" cmpd="sng" algn="ctr">
                      <a:solidFill>
                        <a:srgbClr val="904A38"/>
                      </a:solidFill>
                      <a:prstDash val="solid"/>
                      <a:round/>
                      <a:headEnd type="none" w="med" len="med"/>
                      <a:tailEnd type="none" w="med" len="med"/>
                    </a:lnR>
                    <a:lnT w="7620" cap="flat" cmpd="sng" algn="ctr">
                      <a:solidFill>
                        <a:srgbClr val="904A38"/>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extLst>
                  <a:ext uri="{0D108BD9-81ED-4DB2-BD59-A6C34878D82A}">
                    <a16:rowId xmlns:a16="http://schemas.microsoft.com/office/drawing/2014/main" val="1621239200"/>
                  </a:ext>
                </a:extLst>
              </a:tr>
              <a:tr h="714951">
                <a:tc>
                  <a:txBody>
                    <a:bodyPr/>
                    <a:lstStyle/>
                    <a:p>
                      <a:pPr algn="just" fontAlgn="t"/>
                      <a:r>
                        <a:rPr lang="en-IN" sz="1500">
                          <a:solidFill>
                            <a:srgbClr val="333333"/>
                          </a:solidFill>
                          <a:effectLst/>
                          <a:latin typeface="inter-regular"/>
                        </a:rPr>
                        <a:t>Ram</a:t>
                      </a:r>
                    </a:p>
                  </a:txBody>
                  <a:tcPr marL="51510" marR="51510" marT="51510" marB="515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Civil line</a:t>
                      </a:r>
                    </a:p>
                  </a:txBody>
                  <a:tcPr marL="51510" marR="51510" marT="51510" marB="515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Mumbai</a:t>
                      </a:r>
                    </a:p>
                  </a:txBody>
                  <a:tcPr marL="51510" marR="51510" marT="51510" marB="515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Infosys</a:t>
                      </a:r>
                    </a:p>
                  </a:txBody>
                  <a:tcPr marL="51510" marR="51510" marT="51510" marB="515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10000</a:t>
                      </a:r>
                    </a:p>
                  </a:txBody>
                  <a:tcPr marL="51510" marR="51510" marT="51510" marB="515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711715314"/>
                  </a:ext>
                </a:extLst>
              </a:tr>
              <a:tr h="714951">
                <a:tc>
                  <a:txBody>
                    <a:bodyPr/>
                    <a:lstStyle/>
                    <a:p>
                      <a:pPr algn="just" fontAlgn="t"/>
                      <a:r>
                        <a:rPr lang="en-IN" sz="1500">
                          <a:solidFill>
                            <a:srgbClr val="333333"/>
                          </a:solidFill>
                          <a:effectLst/>
                          <a:latin typeface="inter-regular"/>
                        </a:rPr>
                        <a:t>Shyam</a:t>
                      </a:r>
                    </a:p>
                  </a:txBody>
                  <a:tcPr marL="51510" marR="51510" marT="51510" marB="515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500">
                          <a:solidFill>
                            <a:srgbClr val="333333"/>
                          </a:solidFill>
                          <a:effectLst/>
                          <a:latin typeface="inter-regular"/>
                        </a:rPr>
                        <a:t>Park street</a:t>
                      </a:r>
                    </a:p>
                  </a:txBody>
                  <a:tcPr marL="51510" marR="51510" marT="51510" marB="515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500">
                          <a:solidFill>
                            <a:srgbClr val="333333"/>
                          </a:solidFill>
                          <a:effectLst/>
                          <a:latin typeface="inter-regular"/>
                        </a:rPr>
                        <a:t>Kolkata</a:t>
                      </a:r>
                    </a:p>
                  </a:txBody>
                  <a:tcPr marL="51510" marR="51510" marT="51510" marB="515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500">
                          <a:solidFill>
                            <a:srgbClr val="333333"/>
                          </a:solidFill>
                          <a:effectLst/>
                          <a:latin typeface="inter-regular"/>
                        </a:rPr>
                        <a:t>Wipro</a:t>
                      </a:r>
                    </a:p>
                  </a:txBody>
                  <a:tcPr marL="51510" marR="51510" marT="51510" marB="515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500">
                          <a:solidFill>
                            <a:srgbClr val="333333"/>
                          </a:solidFill>
                          <a:effectLst/>
                          <a:latin typeface="inter-regular"/>
                        </a:rPr>
                        <a:t>20000</a:t>
                      </a:r>
                    </a:p>
                  </a:txBody>
                  <a:tcPr marL="51510" marR="51510" marT="51510" marB="515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840832204"/>
                  </a:ext>
                </a:extLst>
              </a:tr>
              <a:tr h="1168089">
                <a:tc>
                  <a:txBody>
                    <a:bodyPr/>
                    <a:lstStyle/>
                    <a:p>
                      <a:pPr algn="just" fontAlgn="t"/>
                      <a:r>
                        <a:rPr lang="en-IN" sz="1500">
                          <a:solidFill>
                            <a:srgbClr val="333333"/>
                          </a:solidFill>
                          <a:effectLst/>
                          <a:latin typeface="inter-regular"/>
                        </a:rPr>
                        <a:t>Hari</a:t>
                      </a:r>
                    </a:p>
                  </a:txBody>
                  <a:tcPr marL="51510" marR="51510" marT="51510" marB="515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Nehru street</a:t>
                      </a:r>
                    </a:p>
                  </a:txBody>
                  <a:tcPr marL="51510" marR="51510" marT="51510" marB="515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Hyderabad</a:t>
                      </a:r>
                    </a:p>
                  </a:txBody>
                  <a:tcPr marL="51510" marR="51510" marT="51510" marB="515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TCS</a:t>
                      </a:r>
                    </a:p>
                  </a:txBody>
                  <a:tcPr marL="51510" marR="51510" marT="51510" marB="515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50000</a:t>
                      </a:r>
                    </a:p>
                  </a:txBody>
                  <a:tcPr marL="51510" marR="51510" marT="51510" marB="515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982210409"/>
                  </a:ext>
                </a:extLst>
              </a:tr>
              <a:tr h="1168089">
                <a:tc>
                  <a:txBody>
                    <a:bodyPr/>
                    <a:lstStyle/>
                    <a:p>
                      <a:pPr algn="just" fontAlgn="t"/>
                      <a:r>
                        <a:rPr lang="en-IN" sz="1500">
                          <a:solidFill>
                            <a:srgbClr val="333333"/>
                          </a:solidFill>
                          <a:effectLst/>
                          <a:latin typeface="inter-regular"/>
                        </a:rPr>
                        <a:t>Ravi</a:t>
                      </a:r>
                    </a:p>
                  </a:txBody>
                  <a:tcPr marL="51510" marR="51510" marT="51510" marB="515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500">
                          <a:solidFill>
                            <a:srgbClr val="333333"/>
                          </a:solidFill>
                          <a:effectLst/>
                          <a:latin typeface="inter-regular"/>
                        </a:rPr>
                        <a:t>M.G. Street</a:t>
                      </a:r>
                    </a:p>
                  </a:txBody>
                  <a:tcPr marL="51510" marR="51510" marT="51510" marB="515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500" dirty="0">
                          <a:solidFill>
                            <a:srgbClr val="333333"/>
                          </a:solidFill>
                          <a:effectLst/>
                          <a:latin typeface="inter-regular"/>
                        </a:rPr>
                        <a:t>Delhi</a:t>
                      </a:r>
                    </a:p>
                  </a:txBody>
                  <a:tcPr marL="51510" marR="51510" marT="51510" marB="515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500">
                          <a:solidFill>
                            <a:srgbClr val="333333"/>
                          </a:solidFill>
                          <a:effectLst/>
                          <a:latin typeface="inter-regular"/>
                        </a:rPr>
                        <a:t>NULL</a:t>
                      </a:r>
                    </a:p>
                  </a:txBody>
                  <a:tcPr marL="51510" marR="51510" marT="51510" marB="515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500" dirty="0">
                          <a:solidFill>
                            <a:srgbClr val="333333"/>
                          </a:solidFill>
                          <a:effectLst/>
                          <a:latin typeface="inter-regular"/>
                        </a:rPr>
                        <a:t>NULL</a:t>
                      </a:r>
                    </a:p>
                  </a:txBody>
                  <a:tcPr marL="51510" marR="51510" marT="51510" marB="515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50086892"/>
                  </a:ext>
                </a:extLst>
              </a:tr>
            </a:tbl>
          </a:graphicData>
        </a:graphic>
      </p:graphicFrame>
    </p:spTree>
    <p:extLst>
      <p:ext uri="{BB962C8B-B14F-4D97-AF65-F5344CB8AC3E}">
        <p14:creationId xmlns:p14="http://schemas.microsoft.com/office/powerpoint/2010/main" val="133354988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A7F8F-59F7-492F-D824-16242D33713E}"/>
              </a:ext>
            </a:extLst>
          </p:cNvPr>
          <p:cNvSpPr>
            <a:spLocks noGrp="1"/>
          </p:cNvSpPr>
          <p:nvPr>
            <p:ph type="title"/>
          </p:nvPr>
        </p:nvSpPr>
        <p:spPr>
          <a:xfrm>
            <a:off x="630936" y="640080"/>
            <a:ext cx="4818888" cy="1481328"/>
          </a:xfrm>
        </p:spPr>
        <p:txBody>
          <a:bodyPr anchor="b">
            <a:normAutofit/>
          </a:bodyPr>
          <a:lstStyle/>
          <a:p>
            <a:r>
              <a:rPr lang="en-IN" sz="5400" b="0" i="0" dirty="0">
                <a:solidFill>
                  <a:schemeClr val="tx2"/>
                </a:solidFill>
                <a:effectLst/>
                <a:latin typeface="erdana"/>
              </a:rPr>
              <a:t>Right outer join:</a:t>
            </a:r>
            <a:endParaRPr lang="en-IN" sz="5400" dirty="0">
              <a:solidFill>
                <a:schemeClr val="tx2"/>
              </a:solidFill>
            </a:endParaRPr>
          </a:p>
        </p:txBody>
      </p:sp>
      <p:sp>
        <p:nvSpPr>
          <p:cNvPr id="3" name="Content Placeholder 2">
            <a:extLst>
              <a:ext uri="{FF2B5EF4-FFF2-40B4-BE49-F238E27FC236}">
                <a16:creationId xmlns:a16="http://schemas.microsoft.com/office/drawing/2014/main" id="{A70F9B14-0F23-E443-76E4-6392D07ACEAA}"/>
              </a:ext>
            </a:extLst>
          </p:cNvPr>
          <p:cNvSpPr>
            <a:spLocks noGrp="1"/>
          </p:cNvSpPr>
          <p:nvPr>
            <p:ph idx="1"/>
          </p:nvPr>
        </p:nvSpPr>
        <p:spPr>
          <a:xfrm>
            <a:off x="630936" y="2660904"/>
            <a:ext cx="4818888" cy="3547872"/>
          </a:xfrm>
        </p:spPr>
        <p:txBody>
          <a:bodyPr anchor="t">
            <a:normAutofit/>
          </a:bodyPr>
          <a:lstStyle/>
          <a:p>
            <a:pPr>
              <a:buFont typeface="Arial" panose="020B0604020202020204" pitchFamily="34" charset="0"/>
              <a:buChar char="•"/>
            </a:pPr>
            <a:r>
              <a:rPr lang="en-US" sz="2000" b="0" i="0" dirty="0">
                <a:solidFill>
                  <a:schemeClr val="tx2"/>
                </a:solidFill>
                <a:effectLst/>
                <a:latin typeface="inter-regular"/>
              </a:rPr>
              <a:t>Right outer join contains the set of tuples of all combinations in R and S that are equal on their common attribute names.</a:t>
            </a:r>
          </a:p>
          <a:p>
            <a:pPr>
              <a:buFont typeface="Arial" panose="020B0604020202020204" pitchFamily="34" charset="0"/>
              <a:buChar char="•"/>
            </a:pPr>
            <a:r>
              <a:rPr lang="en-US" sz="2000" b="0" i="0" dirty="0">
                <a:solidFill>
                  <a:schemeClr val="tx2"/>
                </a:solidFill>
                <a:effectLst/>
                <a:latin typeface="inter-regular"/>
              </a:rPr>
              <a:t>In right outer join, tuples in S have no matching tuples in R.</a:t>
            </a:r>
          </a:p>
          <a:p>
            <a:pPr>
              <a:buFont typeface="Arial" panose="020B0604020202020204" pitchFamily="34" charset="0"/>
              <a:buChar char="•"/>
            </a:pPr>
            <a:r>
              <a:rPr lang="en-US" sz="2000" b="0" i="0" dirty="0">
                <a:solidFill>
                  <a:schemeClr val="tx2"/>
                </a:solidFill>
                <a:effectLst/>
                <a:latin typeface="inter-regular"/>
              </a:rPr>
              <a:t>It is denoted by ⟖.</a:t>
            </a:r>
          </a:p>
          <a:p>
            <a:r>
              <a:rPr lang="en-US" sz="2000" b="1" i="0" dirty="0">
                <a:solidFill>
                  <a:schemeClr val="tx2"/>
                </a:solidFill>
                <a:effectLst/>
                <a:latin typeface="inter-bold"/>
              </a:rPr>
              <a:t>Example:</a:t>
            </a:r>
            <a:r>
              <a:rPr lang="en-US" sz="2000" b="0" i="0" dirty="0">
                <a:solidFill>
                  <a:schemeClr val="tx2"/>
                </a:solidFill>
                <a:effectLst/>
                <a:latin typeface="inter-regular"/>
              </a:rPr>
              <a:t> Using the above EMPLOYEE table and FACT_WORKERS Relation</a:t>
            </a:r>
          </a:p>
          <a:p>
            <a:r>
              <a:rPr lang="en-US" sz="2000" b="1" i="0" dirty="0">
                <a:solidFill>
                  <a:schemeClr val="tx2"/>
                </a:solidFill>
                <a:effectLst/>
                <a:latin typeface="inter-bold"/>
              </a:rPr>
              <a:t>Input: </a:t>
            </a:r>
            <a:r>
              <a:rPr lang="en-IN" sz="2000" b="0" i="0" dirty="0">
                <a:solidFill>
                  <a:schemeClr val="tx2"/>
                </a:solidFill>
                <a:effectLst/>
                <a:latin typeface="inter-regular"/>
              </a:rPr>
              <a:t>EMPLOYEE ⟖ FACT_WORKERS  </a:t>
            </a:r>
          </a:p>
          <a:p>
            <a:endParaRPr lang="en-US" sz="2000" b="0" i="0" dirty="0">
              <a:solidFill>
                <a:schemeClr val="tx2"/>
              </a:solidFill>
              <a:effectLst/>
              <a:latin typeface="inter-regular"/>
            </a:endParaRPr>
          </a:p>
          <a:p>
            <a:endParaRPr lang="en-IN" sz="2000" dirty="0">
              <a:solidFill>
                <a:schemeClr val="tx2"/>
              </a:solidFill>
            </a:endParaRPr>
          </a:p>
        </p:txBody>
      </p:sp>
      <p:graphicFrame>
        <p:nvGraphicFramePr>
          <p:cNvPr id="4" name="Table 3">
            <a:extLst>
              <a:ext uri="{FF2B5EF4-FFF2-40B4-BE49-F238E27FC236}">
                <a16:creationId xmlns:a16="http://schemas.microsoft.com/office/drawing/2014/main" id="{32C21CE6-4CD6-C619-BF9B-C48BB50CE6C7}"/>
              </a:ext>
            </a:extLst>
          </p:cNvPr>
          <p:cNvGraphicFramePr>
            <a:graphicFrameLocks noGrp="1"/>
          </p:cNvGraphicFramePr>
          <p:nvPr/>
        </p:nvGraphicFramePr>
        <p:xfrm>
          <a:off x="6099048" y="2378983"/>
          <a:ext cx="5458971" cy="2823657"/>
        </p:xfrm>
        <a:graphic>
          <a:graphicData uri="http://schemas.openxmlformats.org/drawingml/2006/table">
            <a:tbl>
              <a:tblPr/>
              <a:tblGrid>
                <a:gridCol w="1321058">
                  <a:extLst>
                    <a:ext uri="{9D8B030D-6E8A-4147-A177-3AD203B41FA5}">
                      <a16:colId xmlns:a16="http://schemas.microsoft.com/office/drawing/2014/main" val="416637782"/>
                    </a:ext>
                  </a:extLst>
                </a:gridCol>
                <a:gridCol w="1064957">
                  <a:extLst>
                    <a:ext uri="{9D8B030D-6E8A-4147-A177-3AD203B41FA5}">
                      <a16:colId xmlns:a16="http://schemas.microsoft.com/office/drawing/2014/main" val="4215795461"/>
                    </a:ext>
                  </a:extLst>
                </a:gridCol>
                <a:gridCol w="1032944">
                  <a:extLst>
                    <a:ext uri="{9D8B030D-6E8A-4147-A177-3AD203B41FA5}">
                      <a16:colId xmlns:a16="http://schemas.microsoft.com/office/drawing/2014/main" val="1239546601"/>
                    </a:ext>
                  </a:extLst>
                </a:gridCol>
                <a:gridCol w="968919">
                  <a:extLst>
                    <a:ext uri="{9D8B030D-6E8A-4147-A177-3AD203B41FA5}">
                      <a16:colId xmlns:a16="http://schemas.microsoft.com/office/drawing/2014/main" val="2714913679"/>
                    </a:ext>
                  </a:extLst>
                </a:gridCol>
                <a:gridCol w="1071093">
                  <a:extLst>
                    <a:ext uri="{9D8B030D-6E8A-4147-A177-3AD203B41FA5}">
                      <a16:colId xmlns:a16="http://schemas.microsoft.com/office/drawing/2014/main" val="1084992378"/>
                    </a:ext>
                  </a:extLst>
                </a:gridCol>
              </a:tblGrid>
              <a:tr h="557844">
                <a:tc>
                  <a:txBody>
                    <a:bodyPr/>
                    <a:lstStyle/>
                    <a:p>
                      <a:pPr algn="l" fontAlgn="t">
                        <a:spcBef>
                          <a:spcPts val="0"/>
                        </a:spcBef>
                        <a:spcAft>
                          <a:spcPts val="0"/>
                        </a:spcAft>
                      </a:pPr>
                      <a:r>
                        <a:rPr lang="en-IN" sz="1500" b="0" i="0" u="none" strike="noStrike">
                          <a:solidFill>
                            <a:srgbClr val="000000"/>
                          </a:solidFill>
                          <a:effectLst/>
                          <a:latin typeface="times new roman" panose="02020603050405020304" pitchFamily="18" charset="0"/>
                        </a:rPr>
                        <a:t>EMP_NAME</a:t>
                      </a:r>
                      <a:endParaRPr lang="en-IN" sz="1500" b="0" i="0" u="none" strike="noStrike">
                        <a:effectLst/>
                        <a:latin typeface="Arial" panose="020B0604020202020204" pitchFamily="34" charset="0"/>
                      </a:endParaRPr>
                    </a:p>
                  </a:txBody>
                  <a:tcPr marL="76831" marR="76831" marT="76831" marB="76831">
                    <a:lnL w="7620" cap="flat" cmpd="sng" algn="ctr">
                      <a:solidFill>
                        <a:srgbClr val="10472D"/>
                      </a:solidFill>
                      <a:prstDash val="solid"/>
                      <a:round/>
                      <a:headEnd type="none" w="med" len="med"/>
                      <a:tailEnd type="none" w="med" len="med"/>
                    </a:lnL>
                    <a:lnR w="7620" cap="flat" cmpd="sng" algn="ctr">
                      <a:solidFill>
                        <a:srgbClr val="10472D"/>
                      </a:solidFill>
                      <a:prstDash val="solid"/>
                      <a:round/>
                      <a:headEnd type="none" w="med" len="med"/>
                      <a:tailEnd type="none" w="med" len="med"/>
                    </a:lnR>
                    <a:lnT w="7620" cap="flat" cmpd="sng" algn="ctr">
                      <a:solidFill>
                        <a:srgbClr val="10472D"/>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tc>
                  <a:txBody>
                    <a:bodyPr/>
                    <a:lstStyle/>
                    <a:p>
                      <a:pPr algn="l" fontAlgn="t">
                        <a:spcBef>
                          <a:spcPts val="0"/>
                        </a:spcBef>
                        <a:spcAft>
                          <a:spcPts val="0"/>
                        </a:spcAft>
                      </a:pPr>
                      <a:r>
                        <a:rPr lang="en-IN" sz="1500" b="0" i="0" u="none" strike="noStrike">
                          <a:solidFill>
                            <a:srgbClr val="000000"/>
                          </a:solidFill>
                          <a:effectLst/>
                          <a:latin typeface="times new roman" panose="02020603050405020304" pitchFamily="18" charset="0"/>
                        </a:rPr>
                        <a:t>BRANCH</a:t>
                      </a:r>
                      <a:endParaRPr lang="en-IN" sz="1500" b="0" i="0" u="none" strike="noStrike">
                        <a:effectLst/>
                        <a:latin typeface="Arial" panose="020B0604020202020204" pitchFamily="34" charset="0"/>
                      </a:endParaRPr>
                    </a:p>
                  </a:txBody>
                  <a:tcPr marL="76831" marR="76831" marT="76831" marB="76831">
                    <a:lnL w="7620" cap="flat" cmpd="sng" algn="ctr">
                      <a:solidFill>
                        <a:srgbClr val="10472D"/>
                      </a:solidFill>
                      <a:prstDash val="solid"/>
                      <a:round/>
                      <a:headEnd type="none" w="med" len="med"/>
                      <a:tailEnd type="none" w="med" len="med"/>
                    </a:lnL>
                    <a:lnR w="7620" cap="flat" cmpd="sng" algn="ctr">
                      <a:solidFill>
                        <a:srgbClr val="10472D"/>
                      </a:solidFill>
                      <a:prstDash val="solid"/>
                      <a:round/>
                      <a:headEnd type="none" w="med" len="med"/>
                      <a:tailEnd type="none" w="med" len="med"/>
                    </a:lnR>
                    <a:lnT w="7620" cap="flat" cmpd="sng" algn="ctr">
                      <a:solidFill>
                        <a:srgbClr val="10472D"/>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tc>
                  <a:txBody>
                    <a:bodyPr/>
                    <a:lstStyle/>
                    <a:p>
                      <a:pPr algn="l" fontAlgn="t">
                        <a:spcBef>
                          <a:spcPts val="0"/>
                        </a:spcBef>
                        <a:spcAft>
                          <a:spcPts val="0"/>
                        </a:spcAft>
                      </a:pPr>
                      <a:r>
                        <a:rPr lang="en-IN" sz="1500" b="0" i="0" u="none" strike="noStrike">
                          <a:solidFill>
                            <a:srgbClr val="000000"/>
                          </a:solidFill>
                          <a:effectLst/>
                          <a:latin typeface="times new roman" panose="02020603050405020304" pitchFamily="18" charset="0"/>
                        </a:rPr>
                        <a:t>SALARY</a:t>
                      </a:r>
                      <a:endParaRPr lang="en-IN" sz="1500" b="0" i="0" u="none" strike="noStrike">
                        <a:effectLst/>
                        <a:latin typeface="Arial" panose="020B0604020202020204" pitchFamily="34" charset="0"/>
                      </a:endParaRPr>
                    </a:p>
                  </a:txBody>
                  <a:tcPr marL="76831" marR="76831" marT="76831" marB="76831">
                    <a:lnL w="7620" cap="flat" cmpd="sng" algn="ctr">
                      <a:solidFill>
                        <a:srgbClr val="10472D"/>
                      </a:solidFill>
                      <a:prstDash val="solid"/>
                      <a:round/>
                      <a:headEnd type="none" w="med" len="med"/>
                      <a:tailEnd type="none" w="med" len="med"/>
                    </a:lnL>
                    <a:lnR w="7620" cap="flat" cmpd="sng" algn="ctr">
                      <a:solidFill>
                        <a:srgbClr val="10472D"/>
                      </a:solidFill>
                      <a:prstDash val="solid"/>
                      <a:round/>
                      <a:headEnd type="none" w="med" len="med"/>
                      <a:tailEnd type="none" w="med" len="med"/>
                    </a:lnR>
                    <a:lnT w="7620" cap="flat" cmpd="sng" algn="ctr">
                      <a:solidFill>
                        <a:srgbClr val="10472D"/>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tc>
                  <a:txBody>
                    <a:bodyPr/>
                    <a:lstStyle/>
                    <a:p>
                      <a:pPr algn="l" fontAlgn="t">
                        <a:spcBef>
                          <a:spcPts val="0"/>
                        </a:spcBef>
                        <a:spcAft>
                          <a:spcPts val="0"/>
                        </a:spcAft>
                      </a:pPr>
                      <a:r>
                        <a:rPr lang="en-IN" sz="1500" b="0" i="0" u="none" strike="noStrike">
                          <a:solidFill>
                            <a:srgbClr val="000000"/>
                          </a:solidFill>
                          <a:effectLst/>
                          <a:latin typeface="times new roman" panose="02020603050405020304" pitchFamily="18" charset="0"/>
                        </a:rPr>
                        <a:t>STREET</a:t>
                      </a:r>
                      <a:endParaRPr lang="en-IN" sz="1500" b="0" i="0" u="none" strike="noStrike">
                        <a:effectLst/>
                        <a:latin typeface="Arial" panose="020B0604020202020204" pitchFamily="34" charset="0"/>
                      </a:endParaRPr>
                    </a:p>
                  </a:txBody>
                  <a:tcPr marL="76831" marR="76831" marT="76831" marB="76831">
                    <a:lnL w="7620" cap="flat" cmpd="sng" algn="ctr">
                      <a:solidFill>
                        <a:srgbClr val="10472D"/>
                      </a:solidFill>
                      <a:prstDash val="solid"/>
                      <a:round/>
                      <a:headEnd type="none" w="med" len="med"/>
                      <a:tailEnd type="none" w="med" len="med"/>
                    </a:lnL>
                    <a:lnR w="7620" cap="flat" cmpd="sng" algn="ctr">
                      <a:solidFill>
                        <a:srgbClr val="10472D"/>
                      </a:solidFill>
                      <a:prstDash val="solid"/>
                      <a:round/>
                      <a:headEnd type="none" w="med" len="med"/>
                      <a:tailEnd type="none" w="med" len="med"/>
                    </a:lnR>
                    <a:lnT w="7620" cap="flat" cmpd="sng" algn="ctr">
                      <a:solidFill>
                        <a:srgbClr val="10472D"/>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tc>
                  <a:txBody>
                    <a:bodyPr/>
                    <a:lstStyle/>
                    <a:p>
                      <a:pPr algn="l" fontAlgn="t">
                        <a:spcBef>
                          <a:spcPts val="0"/>
                        </a:spcBef>
                        <a:spcAft>
                          <a:spcPts val="0"/>
                        </a:spcAft>
                      </a:pPr>
                      <a:r>
                        <a:rPr lang="en-IN" sz="1500" b="0" i="0" u="none" strike="noStrike" dirty="0">
                          <a:solidFill>
                            <a:srgbClr val="000000"/>
                          </a:solidFill>
                          <a:effectLst/>
                          <a:latin typeface="times new roman" panose="02020603050405020304" pitchFamily="18" charset="0"/>
                        </a:rPr>
                        <a:t>CITY</a:t>
                      </a:r>
                      <a:endParaRPr lang="en-IN" sz="1500" b="0" i="0" u="none" strike="noStrike" dirty="0">
                        <a:effectLst/>
                        <a:latin typeface="Arial" panose="020B0604020202020204" pitchFamily="34" charset="0"/>
                      </a:endParaRPr>
                    </a:p>
                  </a:txBody>
                  <a:tcPr marL="76831" marR="76831" marT="76831" marB="76831">
                    <a:lnL w="7620" cap="flat" cmpd="sng" algn="ctr">
                      <a:solidFill>
                        <a:srgbClr val="10472D"/>
                      </a:solidFill>
                      <a:prstDash val="solid"/>
                      <a:round/>
                      <a:headEnd type="none" w="med" len="med"/>
                      <a:tailEnd type="none" w="med" len="med"/>
                    </a:lnL>
                    <a:lnR w="7620" cap="flat" cmpd="sng" algn="ctr">
                      <a:solidFill>
                        <a:srgbClr val="10472D"/>
                      </a:solidFill>
                      <a:prstDash val="solid"/>
                      <a:round/>
                      <a:headEnd type="none" w="med" len="med"/>
                      <a:tailEnd type="none" w="med" len="med"/>
                    </a:lnR>
                    <a:lnT w="7620" cap="flat" cmpd="sng" algn="ctr">
                      <a:solidFill>
                        <a:srgbClr val="10472D"/>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extLst>
                  <a:ext uri="{0D108BD9-81ED-4DB2-BD59-A6C34878D82A}">
                    <a16:rowId xmlns:a16="http://schemas.microsoft.com/office/drawing/2014/main" val="2883271820"/>
                  </a:ext>
                </a:extLst>
              </a:tr>
              <a:tr h="488975">
                <a:tc>
                  <a:txBody>
                    <a:bodyPr/>
                    <a:lstStyle/>
                    <a:p>
                      <a:pPr algn="just" fontAlgn="t">
                        <a:spcBef>
                          <a:spcPts val="0"/>
                        </a:spcBef>
                        <a:spcAft>
                          <a:spcPts val="0"/>
                        </a:spcAft>
                      </a:pPr>
                      <a:r>
                        <a:rPr lang="en-IN" sz="1500" b="0" i="0" u="none" strike="noStrike">
                          <a:solidFill>
                            <a:srgbClr val="333333"/>
                          </a:solidFill>
                          <a:effectLst/>
                          <a:latin typeface="inter-regular"/>
                        </a:rPr>
                        <a:t>Ram</a:t>
                      </a:r>
                      <a:endParaRPr lang="en-IN" sz="1500" b="0" i="0" u="none" strike="noStrike">
                        <a:effectLst/>
                        <a:latin typeface="Arial" panose="020B0604020202020204" pitchFamily="34" charset="0"/>
                      </a:endParaRPr>
                    </a:p>
                  </a:txBody>
                  <a:tcPr marL="51220" marR="51220" marT="51220" marB="51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IN" sz="1500" b="0" i="0" u="none" strike="noStrike">
                          <a:solidFill>
                            <a:srgbClr val="333333"/>
                          </a:solidFill>
                          <a:effectLst/>
                          <a:latin typeface="inter-regular"/>
                        </a:rPr>
                        <a:t>Infosys</a:t>
                      </a:r>
                      <a:endParaRPr lang="en-IN" sz="1500" b="0" i="0" u="none" strike="noStrike">
                        <a:effectLst/>
                        <a:latin typeface="Arial" panose="020B0604020202020204" pitchFamily="34" charset="0"/>
                      </a:endParaRPr>
                    </a:p>
                  </a:txBody>
                  <a:tcPr marL="51220" marR="51220" marT="51220" marB="51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IN" sz="1500" b="0" i="0" u="none" strike="noStrike">
                          <a:solidFill>
                            <a:srgbClr val="333333"/>
                          </a:solidFill>
                          <a:effectLst/>
                          <a:latin typeface="inter-regular"/>
                        </a:rPr>
                        <a:t>10000</a:t>
                      </a:r>
                      <a:endParaRPr lang="en-IN" sz="1500" b="0" i="0" u="none" strike="noStrike">
                        <a:effectLst/>
                        <a:latin typeface="Arial" panose="020B0604020202020204" pitchFamily="34" charset="0"/>
                      </a:endParaRPr>
                    </a:p>
                  </a:txBody>
                  <a:tcPr marL="51220" marR="51220" marT="51220" marB="51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IN" sz="1500" b="0" i="0" u="none" strike="noStrike">
                          <a:solidFill>
                            <a:srgbClr val="333333"/>
                          </a:solidFill>
                          <a:effectLst/>
                          <a:latin typeface="inter-regular"/>
                        </a:rPr>
                        <a:t>Civil line</a:t>
                      </a:r>
                      <a:endParaRPr lang="en-IN" sz="1500" b="0" i="0" u="none" strike="noStrike">
                        <a:effectLst/>
                        <a:latin typeface="Arial" panose="020B0604020202020204" pitchFamily="34" charset="0"/>
                      </a:endParaRPr>
                    </a:p>
                  </a:txBody>
                  <a:tcPr marL="51220" marR="51220" marT="51220" marB="51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IN" sz="1500" b="0" i="0" u="none" strike="noStrike">
                          <a:solidFill>
                            <a:srgbClr val="333333"/>
                          </a:solidFill>
                          <a:effectLst/>
                          <a:latin typeface="inter-regular"/>
                        </a:rPr>
                        <a:t>Mumbai</a:t>
                      </a:r>
                      <a:endParaRPr lang="en-IN" sz="1500" b="0" i="0" u="none" strike="noStrike">
                        <a:effectLst/>
                        <a:latin typeface="Arial" panose="020B0604020202020204" pitchFamily="34" charset="0"/>
                      </a:endParaRPr>
                    </a:p>
                  </a:txBody>
                  <a:tcPr marL="51220" marR="51220" marT="51220" marB="51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extLst>
                  <a:ext uri="{0D108BD9-81ED-4DB2-BD59-A6C34878D82A}">
                    <a16:rowId xmlns:a16="http://schemas.microsoft.com/office/drawing/2014/main" val="345716677"/>
                  </a:ext>
                </a:extLst>
              </a:tr>
              <a:tr h="488975">
                <a:tc>
                  <a:txBody>
                    <a:bodyPr/>
                    <a:lstStyle/>
                    <a:p>
                      <a:pPr algn="just" fontAlgn="t">
                        <a:spcBef>
                          <a:spcPts val="0"/>
                        </a:spcBef>
                        <a:spcAft>
                          <a:spcPts val="0"/>
                        </a:spcAft>
                      </a:pPr>
                      <a:r>
                        <a:rPr lang="en-IN" sz="1500" b="0" i="0" u="none" strike="noStrike">
                          <a:solidFill>
                            <a:srgbClr val="333333"/>
                          </a:solidFill>
                          <a:effectLst/>
                          <a:latin typeface="inter-regular"/>
                        </a:rPr>
                        <a:t>Shyam</a:t>
                      </a:r>
                      <a:endParaRPr lang="en-IN" sz="1500" b="0" i="0" u="none" strike="noStrike">
                        <a:effectLst/>
                        <a:latin typeface="Arial" panose="020B0604020202020204" pitchFamily="34" charset="0"/>
                      </a:endParaRPr>
                    </a:p>
                  </a:txBody>
                  <a:tcPr marL="51220" marR="51220" marT="51220" marB="51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IN" sz="1500" b="0" i="0" u="none" strike="noStrike">
                          <a:solidFill>
                            <a:srgbClr val="333333"/>
                          </a:solidFill>
                          <a:effectLst/>
                          <a:latin typeface="inter-regular"/>
                        </a:rPr>
                        <a:t>Wipro</a:t>
                      </a:r>
                      <a:endParaRPr lang="en-IN" sz="1500" b="0" i="0" u="none" strike="noStrike">
                        <a:effectLst/>
                        <a:latin typeface="Arial" panose="020B0604020202020204" pitchFamily="34" charset="0"/>
                      </a:endParaRPr>
                    </a:p>
                  </a:txBody>
                  <a:tcPr marL="51220" marR="51220" marT="51220" marB="51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IN" sz="1500" b="0" i="0" u="none" strike="noStrike">
                          <a:solidFill>
                            <a:srgbClr val="333333"/>
                          </a:solidFill>
                          <a:effectLst/>
                          <a:latin typeface="inter-regular"/>
                        </a:rPr>
                        <a:t>20000</a:t>
                      </a:r>
                      <a:endParaRPr lang="en-IN" sz="1500" b="0" i="0" u="none" strike="noStrike">
                        <a:effectLst/>
                        <a:latin typeface="Arial" panose="020B0604020202020204" pitchFamily="34" charset="0"/>
                      </a:endParaRPr>
                    </a:p>
                  </a:txBody>
                  <a:tcPr marL="51220" marR="51220" marT="51220" marB="51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IN" sz="1500" b="0" i="0" u="none" strike="noStrike">
                          <a:solidFill>
                            <a:srgbClr val="333333"/>
                          </a:solidFill>
                          <a:effectLst/>
                          <a:latin typeface="inter-regular"/>
                        </a:rPr>
                        <a:t>Park street</a:t>
                      </a:r>
                      <a:endParaRPr lang="en-IN" sz="1500" b="0" i="0" u="none" strike="noStrike">
                        <a:effectLst/>
                        <a:latin typeface="Arial" panose="020B0604020202020204" pitchFamily="34" charset="0"/>
                      </a:endParaRPr>
                    </a:p>
                  </a:txBody>
                  <a:tcPr marL="51220" marR="51220" marT="51220" marB="51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IN" sz="1500" b="0" i="0" u="none" strike="noStrike">
                          <a:solidFill>
                            <a:srgbClr val="333333"/>
                          </a:solidFill>
                          <a:effectLst/>
                          <a:latin typeface="inter-regular"/>
                        </a:rPr>
                        <a:t>Kolkata</a:t>
                      </a:r>
                      <a:endParaRPr lang="en-IN" sz="1500" b="0" i="0" u="none" strike="noStrike">
                        <a:effectLst/>
                        <a:latin typeface="Arial" panose="020B0604020202020204" pitchFamily="34" charset="0"/>
                      </a:endParaRPr>
                    </a:p>
                  </a:txBody>
                  <a:tcPr marL="51220" marR="51220" marT="51220" marB="51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653201017"/>
                  </a:ext>
                </a:extLst>
              </a:tr>
              <a:tr h="798888">
                <a:tc>
                  <a:txBody>
                    <a:bodyPr/>
                    <a:lstStyle/>
                    <a:p>
                      <a:pPr algn="just" fontAlgn="t">
                        <a:spcBef>
                          <a:spcPts val="0"/>
                        </a:spcBef>
                        <a:spcAft>
                          <a:spcPts val="0"/>
                        </a:spcAft>
                      </a:pPr>
                      <a:r>
                        <a:rPr lang="en-IN" sz="1500" b="0" i="0" u="none" strike="noStrike">
                          <a:solidFill>
                            <a:srgbClr val="333333"/>
                          </a:solidFill>
                          <a:effectLst/>
                          <a:latin typeface="inter-regular"/>
                        </a:rPr>
                        <a:t>Hari</a:t>
                      </a:r>
                      <a:endParaRPr lang="en-IN" sz="1500" b="0" i="0" u="none" strike="noStrike">
                        <a:effectLst/>
                        <a:latin typeface="Arial" panose="020B0604020202020204" pitchFamily="34" charset="0"/>
                      </a:endParaRPr>
                    </a:p>
                  </a:txBody>
                  <a:tcPr marL="51220" marR="51220" marT="51220" marB="51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IN" sz="1500" b="0" i="0" u="none" strike="noStrike">
                          <a:solidFill>
                            <a:srgbClr val="333333"/>
                          </a:solidFill>
                          <a:effectLst/>
                          <a:latin typeface="inter-regular"/>
                        </a:rPr>
                        <a:t>TCS</a:t>
                      </a:r>
                      <a:endParaRPr lang="en-IN" sz="1500" b="0" i="0" u="none" strike="noStrike">
                        <a:effectLst/>
                        <a:latin typeface="Arial" panose="020B0604020202020204" pitchFamily="34" charset="0"/>
                      </a:endParaRPr>
                    </a:p>
                  </a:txBody>
                  <a:tcPr marL="51220" marR="51220" marT="51220" marB="51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IN" sz="1500" b="0" i="0" u="none" strike="noStrike">
                          <a:solidFill>
                            <a:srgbClr val="333333"/>
                          </a:solidFill>
                          <a:effectLst/>
                          <a:latin typeface="inter-regular"/>
                        </a:rPr>
                        <a:t>50000</a:t>
                      </a:r>
                      <a:endParaRPr lang="en-IN" sz="1500" b="0" i="0" u="none" strike="noStrike">
                        <a:effectLst/>
                        <a:latin typeface="Arial" panose="020B0604020202020204" pitchFamily="34" charset="0"/>
                      </a:endParaRPr>
                    </a:p>
                  </a:txBody>
                  <a:tcPr marL="51220" marR="51220" marT="51220" marB="51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IN" sz="1500" b="0" i="0" u="none" strike="noStrike">
                          <a:solidFill>
                            <a:srgbClr val="333333"/>
                          </a:solidFill>
                          <a:effectLst/>
                          <a:latin typeface="inter-regular"/>
                        </a:rPr>
                        <a:t>Nehru street</a:t>
                      </a:r>
                      <a:endParaRPr lang="en-IN" sz="1500" b="0" i="0" u="none" strike="noStrike">
                        <a:effectLst/>
                        <a:latin typeface="Arial" panose="020B0604020202020204" pitchFamily="34" charset="0"/>
                      </a:endParaRPr>
                    </a:p>
                  </a:txBody>
                  <a:tcPr marL="51220" marR="51220" marT="51220" marB="51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IN" sz="1500" b="0" i="0" u="none" strike="noStrike">
                          <a:solidFill>
                            <a:srgbClr val="333333"/>
                          </a:solidFill>
                          <a:effectLst/>
                          <a:latin typeface="inter-regular"/>
                        </a:rPr>
                        <a:t>Hyderabad</a:t>
                      </a:r>
                      <a:endParaRPr lang="en-IN" sz="1500" b="0" i="0" u="none" strike="noStrike">
                        <a:effectLst/>
                        <a:latin typeface="Arial" panose="020B0604020202020204" pitchFamily="34" charset="0"/>
                      </a:endParaRPr>
                    </a:p>
                  </a:txBody>
                  <a:tcPr marL="51220" marR="51220" marT="51220" marB="51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extLst>
                  <a:ext uri="{0D108BD9-81ED-4DB2-BD59-A6C34878D82A}">
                    <a16:rowId xmlns:a16="http://schemas.microsoft.com/office/drawing/2014/main" val="2477333224"/>
                  </a:ext>
                </a:extLst>
              </a:tr>
              <a:tr h="488975">
                <a:tc>
                  <a:txBody>
                    <a:bodyPr/>
                    <a:lstStyle/>
                    <a:p>
                      <a:pPr algn="just" fontAlgn="t">
                        <a:spcBef>
                          <a:spcPts val="0"/>
                        </a:spcBef>
                        <a:spcAft>
                          <a:spcPts val="0"/>
                        </a:spcAft>
                      </a:pPr>
                      <a:r>
                        <a:rPr lang="en-IN" sz="1500" b="0" i="0" u="none" strike="noStrike">
                          <a:solidFill>
                            <a:srgbClr val="333333"/>
                          </a:solidFill>
                          <a:effectLst/>
                          <a:latin typeface="inter-regular"/>
                        </a:rPr>
                        <a:t>Kuber</a:t>
                      </a:r>
                      <a:endParaRPr lang="en-IN" sz="1500" b="0" i="0" u="none" strike="noStrike">
                        <a:effectLst/>
                        <a:latin typeface="Arial" panose="020B0604020202020204" pitchFamily="34" charset="0"/>
                      </a:endParaRPr>
                    </a:p>
                  </a:txBody>
                  <a:tcPr marL="51220" marR="51220" marT="51220" marB="51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IN" sz="1500" b="0" i="0" u="none" strike="noStrike">
                          <a:solidFill>
                            <a:srgbClr val="333333"/>
                          </a:solidFill>
                          <a:effectLst/>
                          <a:latin typeface="inter-regular"/>
                        </a:rPr>
                        <a:t>HCL</a:t>
                      </a:r>
                      <a:endParaRPr lang="en-IN" sz="1500" b="0" i="0" u="none" strike="noStrike">
                        <a:effectLst/>
                        <a:latin typeface="Arial" panose="020B0604020202020204" pitchFamily="34" charset="0"/>
                      </a:endParaRPr>
                    </a:p>
                  </a:txBody>
                  <a:tcPr marL="51220" marR="51220" marT="51220" marB="51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IN" sz="1500" b="0" i="0" u="none" strike="noStrike">
                          <a:solidFill>
                            <a:srgbClr val="333333"/>
                          </a:solidFill>
                          <a:effectLst/>
                          <a:latin typeface="inter-regular"/>
                        </a:rPr>
                        <a:t>30000</a:t>
                      </a:r>
                      <a:endParaRPr lang="en-IN" sz="1500" b="0" i="0" u="none" strike="noStrike">
                        <a:effectLst/>
                        <a:latin typeface="Arial" panose="020B0604020202020204" pitchFamily="34" charset="0"/>
                      </a:endParaRPr>
                    </a:p>
                  </a:txBody>
                  <a:tcPr marL="51220" marR="51220" marT="51220" marB="51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IN" sz="1500" b="0" i="0" u="none" strike="noStrike">
                          <a:solidFill>
                            <a:srgbClr val="333333"/>
                          </a:solidFill>
                          <a:effectLst/>
                          <a:latin typeface="inter-regular"/>
                        </a:rPr>
                        <a:t>NULL</a:t>
                      </a:r>
                      <a:endParaRPr lang="en-IN" sz="1500" b="0" i="0" u="none" strike="noStrike">
                        <a:effectLst/>
                        <a:latin typeface="Arial" panose="020B0604020202020204" pitchFamily="34" charset="0"/>
                      </a:endParaRPr>
                    </a:p>
                  </a:txBody>
                  <a:tcPr marL="51220" marR="51220" marT="51220" marB="51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IN" sz="1500" b="0" i="0" u="none" strike="noStrike" dirty="0">
                          <a:solidFill>
                            <a:srgbClr val="333333"/>
                          </a:solidFill>
                          <a:effectLst/>
                          <a:latin typeface="inter-regular"/>
                        </a:rPr>
                        <a:t>NULL</a:t>
                      </a:r>
                      <a:endParaRPr lang="en-IN" sz="1500" b="0" i="0" u="none" strike="noStrike" dirty="0">
                        <a:effectLst/>
                        <a:latin typeface="Arial" panose="020B0604020202020204" pitchFamily="34" charset="0"/>
                      </a:endParaRPr>
                    </a:p>
                  </a:txBody>
                  <a:tcPr marL="51220" marR="51220" marT="51220" marB="51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485662322"/>
                  </a:ext>
                </a:extLst>
              </a:tr>
            </a:tbl>
          </a:graphicData>
        </a:graphic>
      </p:graphicFrame>
      <p:sp>
        <p:nvSpPr>
          <p:cNvPr id="5" name="TextBox 4">
            <a:extLst>
              <a:ext uri="{FF2B5EF4-FFF2-40B4-BE49-F238E27FC236}">
                <a16:creationId xmlns:a16="http://schemas.microsoft.com/office/drawing/2014/main" id="{580E4091-8946-7CFC-9524-FD5365F513C3}"/>
              </a:ext>
            </a:extLst>
          </p:cNvPr>
          <p:cNvSpPr txBox="1"/>
          <p:nvPr/>
        </p:nvSpPr>
        <p:spPr>
          <a:xfrm>
            <a:off x="6080760" y="1884917"/>
            <a:ext cx="3189699" cy="369332"/>
          </a:xfrm>
          <a:prstGeom prst="rect">
            <a:avLst/>
          </a:prstGeom>
          <a:noFill/>
        </p:spPr>
        <p:txBody>
          <a:bodyPr wrap="square">
            <a:spAutoFit/>
          </a:bodyPr>
          <a:lstStyle/>
          <a:p>
            <a:r>
              <a:rPr lang="en-IN" b="1" i="0" dirty="0">
                <a:solidFill>
                  <a:schemeClr val="tx2"/>
                </a:solidFill>
                <a:effectLst/>
                <a:latin typeface="inter-bold"/>
              </a:rPr>
              <a:t>Output:</a:t>
            </a:r>
            <a:endParaRPr lang="en-IN" dirty="0">
              <a:solidFill>
                <a:schemeClr val="tx2"/>
              </a:solidFill>
            </a:endParaRPr>
          </a:p>
        </p:txBody>
      </p:sp>
    </p:spTree>
    <p:extLst>
      <p:ext uri="{BB962C8B-B14F-4D97-AF65-F5344CB8AC3E}">
        <p14:creationId xmlns:p14="http://schemas.microsoft.com/office/powerpoint/2010/main" val="136687654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45495-1ED3-A4C4-90AF-8526E31DF18B}"/>
              </a:ext>
            </a:extLst>
          </p:cNvPr>
          <p:cNvSpPr>
            <a:spLocks noGrp="1"/>
          </p:cNvSpPr>
          <p:nvPr>
            <p:ph type="title"/>
          </p:nvPr>
        </p:nvSpPr>
        <p:spPr>
          <a:xfrm>
            <a:off x="630936" y="640080"/>
            <a:ext cx="4818888" cy="1481328"/>
          </a:xfrm>
        </p:spPr>
        <p:txBody>
          <a:bodyPr anchor="b">
            <a:normAutofit/>
          </a:bodyPr>
          <a:lstStyle/>
          <a:p>
            <a:r>
              <a:rPr lang="en-IN" sz="5400" b="0" i="0" dirty="0">
                <a:solidFill>
                  <a:schemeClr val="tx2"/>
                </a:solidFill>
                <a:effectLst/>
                <a:latin typeface="erdana"/>
              </a:rPr>
              <a:t>Full outer join:</a:t>
            </a:r>
            <a:endParaRPr lang="en-IN" sz="5400" dirty="0">
              <a:solidFill>
                <a:schemeClr val="tx2"/>
              </a:solidFill>
            </a:endParaRPr>
          </a:p>
        </p:txBody>
      </p:sp>
      <p:sp>
        <p:nvSpPr>
          <p:cNvPr id="3" name="Content Placeholder 2">
            <a:extLst>
              <a:ext uri="{FF2B5EF4-FFF2-40B4-BE49-F238E27FC236}">
                <a16:creationId xmlns:a16="http://schemas.microsoft.com/office/drawing/2014/main" id="{20408D32-B4D1-1C2F-0E4C-67A41C744B0D}"/>
              </a:ext>
            </a:extLst>
          </p:cNvPr>
          <p:cNvSpPr>
            <a:spLocks noGrp="1"/>
          </p:cNvSpPr>
          <p:nvPr>
            <p:ph idx="1"/>
          </p:nvPr>
        </p:nvSpPr>
        <p:spPr>
          <a:xfrm>
            <a:off x="630936" y="2660904"/>
            <a:ext cx="4818888" cy="3547872"/>
          </a:xfrm>
        </p:spPr>
        <p:txBody>
          <a:bodyPr anchor="t">
            <a:normAutofit/>
          </a:bodyPr>
          <a:lstStyle/>
          <a:p>
            <a:pPr>
              <a:buFont typeface="Arial" panose="020B0604020202020204" pitchFamily="34" charset="0"/>
              <a:buChar char="•"/>
            </a:pPr>
            <a:r>
              <a:rPr lang="en-US" sz="1900" b="0" i="0">
                <a:solidFill>
                  <a:schemeClr val="tx2"/>
                </a:solidFill>
                <a:effectLst/>
                <a:latin typeface="inter-regular"/>
              </a:rPr>
              <a:t>Full outer join is like a left or right join except that it contains all rows from both tables.</a:t>
            </a:r>
          </a:p>
          <a:p>
            <a:pPr>
              <a:buFont typeface="Arial" panose="020B0604020202020204" pitchFamily="34" charset="0"/>
              <a:buChar char="•"/>
            </a:pPr>
            <a:r>
              <a:rPr lang="en-US" sz="1900" b="0" i="0">
                <a:solidFill>
                  <a:schemeClr val="tx2"/>
                </a:solidFill>
                <a:effectLst/>
                <a:latin typeface="inter-regular"/>
              </a:rPr>
              <a:t>In full outer join, tuples in R that have no matching tuples in S and tuples in S that have no matching tuples in R in their common attribute name.</a:t>
            </a:r>
          </a:p>
          <a:p>
            <a:pPr>
              <a:buFont typeface="Arial" panose="020B0604020202020204" pitchFamily="34" charset="0"/>
              <a:buChar char="•"/>
            </a:pPr>
            <a:r>
              <a:rPr lang="en-US" sz="1900" b="0" i="0">
                <a:solidFill>
                  <a:schemeClr val="tx2"/>
                </a:solidFill>
                <a:effectLst/>
                <a:latin typeface="inter-regular"/>
              </a:rPr>
              <a:t>It is denoted by ⟗.</a:t>
            </a:r>
          </a:p>
          <a:p>
            <a:r>
              <a:rPr lang="en-US" sz="1900" b="1" i="0">
                <a:solidFill>
                  <a:schemeClr val="tx2"/>
                </a:solidFill>
                <a:effectLst/>
                <a:latin typeface="inter-bold"/>
              </a:rPr>
              <a:t>Example:</a:t>
            </a:r>
            <a:r>
              <a:rPr lang="en-US" sz="1900" b="0" i="0">
                <a:solidFill>
                  <a:schemeClr val="tx2"/>
                </a:solidFill>
                <a:effectLst/>
                <a:latin typeface="inter-regular"/>
              </a:rPr>
              <a:t> Using the above EMPLOYEE table and FACT_WORKERS table</a:t>
            </a:r>
          </a:p>
          <a:p>
            <a:r>
              <a:rPr lang="en-US" sz="1900" b="1" i="0">
                <a:solidFill>
                  <a:schemeClr val="tx2"/>
                </a:solidFill>
                <a:effectLst/>
                <a:latin typeface="inter-bold"/>
              </a:rPr>
              <a:t>Input: </a:t>
            </a:r>
            <a:r>
              <a:rPr lang="en-IN" sz="1900" b="0" i="0">
                <a:solidFill>
                  <a:schemeClr val="tx2"/>
                </a:solidFill>
                <a:effectLst/>
                <a:latin typeface="inter-regular"/>
              </a:rPr>
              <a:t>EMPLOYEE ⟗ FACT_WORKERS  </a:t>
            </a:r>
          </a:p>
          <a:p>
            <a:endParaRPr lang="en-US" sz="1900" b="0" i="0">
              <a:solidFill>
                <a:schemeClr val="tx2"/>
              </a:solidFill>
              <a:effectLst/>
              <a:latin typeface="inter-regular"/>
            </a:endParaRPr>
          </a:p>
          <a:p>
            <a:endParaRPr lang="en-IN" sz="1900">
              <a:solidFill>
                <a:schemeClr val="tx2"/>
              </a:solidFill>
            </a:endParaRPr>
          </a:p>
        </p:txBody>
      </p:sp>
      <p:graphicFrame>
        <p:nvGraphicFramePr>
          <p:cNvPr id="4" name="Table 3">
            <a:extLst>
              <a:ext uri="{FF2B5EF4-FFF2-40B4-BE49-F238E27FC236}">
                <a16:creationId xmlns:a16="http://schemas.microsoft.com/office/drawing/2014/main" id="{13D54B70-6EA3-077B-621E-6636B675A9BF}"/>
              </a:ext>
            </a:extLst>
          </p:cNvPr>
          <p:cNvGraphicFramePr>
            <a:graphicFrameLocks noGrp="1"/>
          </p:cNvGraphicFramePr>
          <p:nvPr/>
        </p:nvGraphicFramePr>
        <p:xfrm>
          <a:off x="6099048" y="2210430"/>
          <a:ext cx="5458971" cy="3547873"/>
        </p:xfrm>
        <a:graphic>
          <a:graphicData uri="http://schemas.openxmlformats.org/drawingml/2006/table">
            <a:tbl>
              <a:tblPr firstRow="1" bandRow="1"/>
              <a:tblGrid>
                <a:gridCol w="1301539">
                  <a:extLst>
                    <a:ext uri="{9D8B030D-6E8A-4147-A177-3AD203B41FA5}">
                      <a16:colId xmlns:a16="http://schemas.microsoft.com/office/drawing/2014/main" val="608863998"/>
                    </a:ext>
                  </a:extLst>
                </a:gridCol>
                <a:gridCol w="1042393">
                  <a:extLst>
                    <a:ext uri="{9D8B030D-6E8A-4147-A177-3AD203B41FA5}">
                      <a16:colId xmlns:a16="http://schemas.microsoft.com/office/drawing/2014/main" val="2214287030"/>
                    </a:ext>
                  </a:extLst>
                </a:gridCol>
                <a:gridCol w="1050310">
                  <a:extLst>
                    <a:ext uri="{9D8B030D-6E8A-4147-A177-3AD203B41FA5}">
                      <a16:colId xmlns:a16="http://schemas.microsoft.com/office/drawing/2014/main" val="2884064233"/>
                    </a:ext>
                  </a:extLst>
                </a:gridCol>
                <a:gridCol w="1048198">
                  <a:extLst>
                    <a:ext uri="{9D8B030D-6E8A-4147-A177-3AD203B41FA5}">
                      <a16:colId xmlns:a16="http://schemas.microsoft.com/office/drawing/2014/main" val="783296756"/>
                    </a:ext>
                  </a:extLst>
                </a:gridCol>
                <a:gridCol w="1016531">
                  <a:extLst>
                    <a:ext uri="{9D8B030D-6E8A-4147-A177-3AD203B41FA5}">
                      <a16:colId xmlns:a16="http://schemas.microsoft.com/office/drawing/2014/main" val="3225037400"/>
                    </a:ext>
                  </a:extLst>
                </a:gridCol>
              </a:tblGrid>
              <a:tr h="597459">
                <a:tc>
                  <a:txBody>
                    <a:bodyPr/>
                    <a:lstStyle/>
                    <a:p>
                      <a:pPr algn="l" fontAlgn="t"/>
                      <a:r>
                        <a:rPr lang="en-IN" sz="1500">
                          <a:solidFill>
                            <a:srgbClr val="000000"/>
                          </a:solidFill>
                          <a:effectLst/>
                          <a:latin typeface="times new roman" panose="02020603050405020304" pitchFamily="18" charset="0"/>
                        </a:rPr>
                        <a:t>EMP_NAME</a:t>
                      </a:r>
                    </a:p>
                  </a:txBody>
                  <a:tcPr marL="76002" marR="76002" marT="76002" marB="76002">
                    <a:lnL>
                      <a:noFill/>
                    </a:lnL>
                    <a:lnR>
                      <a:noFill/>
                    </a:lnR>
                    <a:lnT>
                      <a:noFill/>
                    </a:lnT>
                    <a:lnB w="7620" cap="flat" cmpd="sng" algn="ctr">
                      <a:solidFill>
                        <a:srgbClr val="C7CCBE"/>
                      </a:solidFill>
                      <a:prstDash val="solid"/>
                      <a:round/>
                      <a:headEnd type="none" w="med" len="med"/>
                      <a:tailEnd type="none" w="med" len="med"/>
                    </a:lnB>
                    <a:solidFill>
                      <a:schemeClr val="accent1"/>
                    </a:solidFill>
                  </a:tcPr>
                </a:tc>
                <a:tc>
                  <a:txBody>
                    <a:bodyPr/>
                    <a:lstStyle/>
                    <a:p>
                      <a:pPr algn="l" fontAlgn="t"/>
                      <a:r>
                        <a:rPr lang="en-IN" sz="1500">
                          <a:solidFill>
                            <a:srgbClr val="000000"/>
                          </a:solidFill>
                          <a:effectLst/>
                          <a:latin typeface="times new roman" panose="02020603050405020304" pitchFamily="18" charset="0"/>
                        </a:rPr>
                        <a:t>STREET</a:t>
                      </a:r>
                    </a:p>
                  </a:txBody>
                  <a:tcPr marL="76002" marR="76002" marT="76002" marB="76002">
                    <a:lnL>
                      <a:noFill/>
                    </a:lnL>
                    <a:lnR>
                      <a:noFill/>
                    </a:lnR>
                    <a:lnT>
                      <a:noFill/>
                    </a:lnT>
                    <a:lnB w="7620" cap="flat" cmpd="sng" algn="ctr">
                      <a:solidFill>
                        <a:srgbClr val="C7CCBE"/>
                      </a:solidFill>
                      <a:prstDash val="solid"/>
                      <a:round/>
                      <a:headEnd type="none" w="med" len="med"/>
                      <a:tailEnd type="none" w="med" len="med"/>
                    </a:lnB>
                    <a:solidFill>
                      <a:schemeClr val="accent1"/>
                    </a:solidFill>
                  </a:tcPr>
                </a:tc>
                <a:tc>
                  <a:txBody>
                    <a:bodyPr/>
                    <a:lstStyle/>
                    <a:p>
                      <a:pPr algn="l" fontAlgn="t"/>
                      <a:r>
                        <a:rPr lang="en-IN" sz="1500">
                          <a:solidFill>
                            <a:srgbClr val="000000"/>
                          </a:solidFill>
                          <a:effectLst/>
                          <a:latin typeface="times new roman" panose="02020603050405020304" pitchFamily="18" charset="0"/>
                        </a:rPr>
                        <a:t>CITY</a:t>
                      </a:r>
                    </a:p>
                  </a:txBody>
                  <a:tcPr marL="76002" marR="76002" marT="76002" marB="76002">
                    <a:lnL>
                      <a:noFill/>
                    </a:lnL>
                    <a:lnR>
                      <a:noFill/>
                    </a:lnR>
                    <a:lnT>
                      <a:noFill/>
                    </a:lnT>
                    <a:lnB w="7620" cap="flat" cmpd="sng" algn="ctr">
                      <a:solidFill>
                        <a:srgbClr val="C7CCBE"/>
                      </a:solidFill>
                      <a:prstDash val="solid"/>
                      <a:round/>
                      <a:headEnd type="none" w="med" len="med"/>
                      <a:tailEnd type="none" w="med" len="med"/>
                    </a:lnB>
                    <a:solidFill>
                      <a:schemeClr val="accent1"/>
                    </a:solidFill>
                  </a:tcPr>
                </a:tc>
                <a:tc>
                  <a:txBody>
                    <a:bodyPr/>
                    <a:lstStyle/>
                    <a:p>
                      <a:pPr algn="l" fontAlgn="t"/>
                      <a:r>
                        <a:rPr lang="en-IN" sz="1500">
                          <a:solidFill>
                            <a:srgbClr val="000000"/>
                          </a:solidFill>
                          <a:effectLst/>
                          <a:latin typeface="times new roman" panose="02020603050405020304" pitchFamily="18" charset="0"/>
                        </a:rPr>
                        <a:t>BRANCH</a:t>
                      </a:r>
                    </a:p>
                  </a:txBody>
                  <a:tcPr marL="76002" marR="76002" marT="76002" marB="76002">
                    <a:lnL>
                      <a:noFill/>
                    </a:lnL>
                    <a:lnR>
                      <a:noFill/>
                    </a:lnR>
                    <a:lnT>
                      <a:noFill/>
                    </a:lnT>
                    <a:lnB w="7620" cap="flat" cmpd="sng" algn="ctr">
                      <a:solidFill>
                        <a:srgbClr val="C7CCBE"/>
                      </a:solidFill>
                      <a:prstDash val="solid"/>
                      <a:round/>
                      <a:headEnd type="none" w="med" len="med"/>
                      <a:tailEnd type="none" w="med" len="med"/>
                    </a:lnB>
                    <a:solidFill>
                      <a:schemeClr val="accent1"/>
                    </a:solidFill>
                  </a:tcPr>
                </a:tc>
                <a:tc>
                  <a:txBody>
                    <a:bodyPr/>
                    <a:lstStyle/>
                    <a:p>
                      <a:pPr algn="l" fontAlgn="t"/>
                      <a:r>
                        <a:rPr lang="en-IN" sz="1500" dirty="0">
                          <a:solidFill>
                            <a:srgbClr val="000000"/>
                          </a:solidFill>
                          <a:effectLst/>
                          <a:latin typeface="times new roman" panose="02020603050405020304" pitchFamily="18" charset="0"/>
                        </a:rPr>
                        <a:t>SALARY</a:t>
                      </a:r>
                    </a:p>
                  </a:txBody>
                  <a:tcPr marL="76002" marR="76002" marT="76002" marB="76002">
                    <a:lnL>
                      <a:noFill/>
                    </a:lnL>
                    <a:lnR>
                      <a:noFill/>
                    </a:lnR>
                    <a:lnT>
                      <a:noFill/>
                    </a:lnT>
                    <a:lnB w="7620" cap="flat" cmpd="sng" algn="ctr">
                      <a:solidFill>
                        <a:srgbClr val="C7CCBE"/>
                      </a:solidFill>
                      <a:prstDash val="solid"/>
                      <a:round/>
                      <a:headEnd type="none" w="med" len="med"/>
                      <a:tailEnd type="none" w="med" len="med"/>
                    </a:lnB>
                    <a:solidFill>
                      <a:schemeClr val="accent1"/>
                    </a:solidFill>
                  </a:tcPr>
                </a:tc>
                <a:extLst>
                  <a:ext uri="{0D108BD9-81ED-4DB2-BD59-A6C34878D82A}">
                    <a16:rowId xmlns:a16="http://schemas.microsoft.com/office/drawing/2014/main" val="63292198"/>
                  </a:ext>
                </a:extLst>
              </a:tr>
              <a:tr h="523699">
                <a:tc>
                  <a:txBody>
                    <a:bodyPr/>
                    <a:lstStyle/>
                    <a:p>
                      <a:pPr algn="just" fontAlgn="t"/>
                      <a:r>
                        <a:rPr lang="en-IN" sz="1500">
                          <a:solidFill>
                            <a:srgbClr val="333333"/>
                          </a:solidFill>
                          <a:effectLst/>
                          <a:latin typeface="inter-regular"/>
                        </a:rPr>
                        <a:t>Ram</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Civil line</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Mumbai</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Infosys</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10000</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119256066"/>
                  </a:ext>
                </a:extLst>
              </a:tr>
              <a:tr h="523699">
                <a:tc>
                  <a:txBody>
                    <a:bodyPr/>
                    <a:lstStyle/>
                    <a:p>
                      <a:pPr algn="just" fontAlgn="t"/>
                      <a:r>
                        <a:rPr lang="en-IN" sz="1500">
                          <a:solidFill>
                            <a:srgbClr val="333333"/>
                          </a:solidFill>
                          <a:effectLst/>
                          <a:latin typeface="inter-regular"/>
                        </a:rPr>
                        <a:t>Shyam</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500">
                          <a:solidFill>
                            <a:srgbClr val="333333"/>
                          </a:solidFill>
                          <a:effectLst/>
                          <a:latin typeface="inter-regular"/>
                        </a:rPr>
                        <a:t>Park street</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500">
                          <a:solidFill>
                            <a:srgbClr val="333333"/>
                          </a:solidFill>
                          <a:effectLst/>
                          <a:latin typeface="inter-regular"/>
                        </a:rPr>
                        <a:t>Kolkata</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500">
                          <a:solidFill>
                            <a:srgbClr val="333333"/>
                          </a:solidFill>
                          <a:effectLst/>
                          <a:latin typeface="inter-regular"/>
                        </a:rPr>
                        <a:t>Wipro</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500">
                          <a:solidFill>
                            <a:srgbClr val="333333"/>
                          </a:solidFill>
                          <a:effectLst/>
                          <a:latin typeface="inter-regular"/>
                        </a:rPr>
                        <a:t>20000</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38070605"/>
                  </a:ext>
                </a:extLst>
              </a:tr>
              <a:tr h="855618">
                <a:tc>
                  <a:txBody>
                    <a:bodyPr/>
                    <a:lstStyle/>
                    <a:p>
                      <a:pPr algn="just" fontAlgn="t"/>
                      <a:r>
                        <a:rPr lang="en-IN" sz="1500">
                          <a:solidFill>
                            <a:srgbClr val="333333"/>
                          </a:solidFill>
                          <a:effectLst/>
                          <a:latin typeface="inter-regular"/>
                        </a:rPr>
                        <a:t>Hari</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Nehru street</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Hyderabad</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TCS</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50000</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267254881"/>
                  </a:ext>
                </a:extLst>
              </a:tr>
              <a:tr h="523699">
                <a:tc>
                  <a:txBody>
                    <a:bodyPr/>
                    <a:lstStyle/>
                    <a:p>
                      <a:pPr algn="just" fontAlgn="t"/>
                      <a:r>
                        <a:rPr lang="en-IN" sz="1500">
                          <a:solidFill>
                            <a:srgbClr val="333333"/>
                          </a:solidFill>
                          <a:effectLst/>
                          <a:latin typeface="inter-regular"/>
                        </a:rPr>
                        <a:t>Ravi</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500">
                          <a:solidFill>
                            <a:srgbClr val="333333"/>
                          </a:solidFill>
                          <a:effectLst/>
                          <a:latin typeface="inter-regular"/>
                        </a:rPr>
                        <a:t>M.G. Street</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500">
                          <a:solidFill>
                            <a:srgbClr val="333333"/>
                          </a:solidFill>
                          <a:effectLst/>
                          <a:latin typeface="inter-regular"/>
                        </a:rPr>
                        <a:t>Delhi</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500">
                          <a:solidFill>
                            <a:srgbClr val="333333"/>
                          </a:solidFill>
                          <a:effectLst/>
                          <a:latin typeface="inter-regular"/>
                        </a:rPr>
                        <a:t>NULL</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500">
                          <a:solidFill>
                            <a:srgbClr val="333333"/>
                          </a:solidFill>
                          <a:effectLst/>
                          <a:latin typeface="inter-regular"/>
                        </a:rPr>
                        <a:t>NULL</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83563209"/>
                  </a:ext>
                </a:extLst>
              </a:tr>
              <a:tr h="523699">
                <a:tc>
                  <a:txBody>
                    <a:bodyPr/>
                    <a:lstStyle/>
                    <a:p>
                      <a:pPr algn="just" fontAlgn="t"/>
                      <a:r>
                        <a:rPr lang="en-IN" sz="1500">
                          <a:solidFill>
                            <a:srgbClr val="333333"/>
                          </a:solidFill>
                          <a:effectLst/>
                          <a:latin typeface="inter-regular"/>
                        </a:rPr>
                        <a:t>Kuber</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NULL</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NULL</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HCL</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dirty="0">
                          <a:solidFill>
                            <a:srgbClr val="333333"/>
                          </a:solidFill>
                          <a:effectLst/>
                          <a:latin typeface="inter-regular"/>
                        </a:rPr>
                        <a:t>30000</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478865178"/>
                  </a:ext>
                </a:extLst>
              </a:tr>
            </a:tbl>
          </a:graphicData>
        </a:graphic>
      </p:graphicFrame>
      <p:sp>
        <p:nvSpPr>
          <p:cNvPr id="5" name="TextBox 4">
            <a:extLst>
              <a:ext uri="{FF2B5EF4-FFF2-40B4-BE49-F238E27FC236}">
                <a16:creationId xmlns:a16="http://schemas.microsoft.com/office/drawing/2014/main" id="{5E451E4A-2708-C52D-A758-1741CFDFA6C3}"/>
              </a:ext>
            </a:extLst>
          </p:cNvPr>
          <p:cNvSpPr txBox="1"/>
          <p:nvPr/>
        </p:nvSpPr>
        <p:spPr>
          <a:xfrm>
            <a:off x="6079789" y="1719547"/>
            <a:ext cx="1567064" cy="369332"/>
          </a:xfrm>
          <a:prstGeom prst="rect">
            <a:avLst/>
          </a:prstGeom>
          <a:noFill/>
        </p:spPr>
        <p:txBody>
          <a:bodyPr wrap="square">
            <a:spAutoFit/>
          </a:bodyPr>
          <a:lstStyle/>
          <a:p>
            <a:r>
              <a:rPr lang="en-IN" b="1" i="0" dirty="0">
                <a:solidFill>
                  <a:schemeClr val="tx2"/>
                </a:solidFill>
                <a:effectLst/>
                <a:latin typeface="inter-bold"/>
              </a:rPr>
              <a:t>Output:</a:t>
            </a:r>
            <a:endParaRPr lang="en-IN" dirty="0">
              <a:solidFill>
                <a:schemeClr val="tx2"/>
              </a:solidFill>
            </a:endParaRPr>
          </a:p>
        </p:txBody>
      </p:sp>
    </p:spTree>
    <p:extLst>
      <p:ext uri="{BB962C8B-B14F-4D97-AF65-F5344CB8AC3E}">
        <p14:creationId xmlns:p14="http://schemas.microsoft.com/office/powerpoint/2010/main" val="2886560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BC83A569-C9B8-0616-9C36-B2579E43F7C0}"/>
              </a:ext>
            </a:extLst>
          </p:cNvPr>
          <p:cNvSpPr txBox="1">
            <a:spLocks/>
          </p:cNvSpPr>
          <p:nvPr/>
        </p:nvSpPr>
        <p:spPr>
          <a:xfrm>
            <a:off x="630936" y="639520"/>
            <a:ext cx="3429000" cy="171907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5400" b="0" i="0" u="none" strike="noStrike" kern="1200" cap="none" spc="0" normalizeH="0" baseline="0" noProof="0">
                <a:ln>
                  <a:noFill/>
                </a:ln>
                <a:solidFill>
                  <a:sysClr val="windowText" lastClr="000000"/>
                </a:solidFill>
                <a:effectLst/>
                <a:uLnTx/>
                <a:uFillTx/>
                <a:latin typeface="erdana"/>
                <a:ea typeface="+mj-ea"/>
                <a:cs typeface="+mj-cs"/>
              </a:rPr>
              <a:t>Types of Databases</a:t>
            </a:r>
            <a:endParaRPr kumimoji="0" lang="en-IN" sz="5400" b="0" i="0" u="none" strike="noStrike" kern="1200" cap="none" spc="0" normalizeH="0" baseline="0" noProof="0" dirty="0">
              <a:ln>
                <a:noFill/>
              </a:ln>
              <a:solidFill>
                <a:sysClr val="windowText" lastClr="000000"/>
              </a:solidFill>
              <a:effectLst/>
              <a:uLnTx/>
              <a:uFillTx/>
              <a:latin typeface="Calibri Light" panose="020F0302020204030204"/>
              <a:ea typeface="+mj-ea"/>
              <a:cs typeface="+mj-cs"/>
            </a:endParaRPr>
          </a:p>
        </p:txBody>
      </p:sp>
      <p:sp>
        <p:nvSpPr>
          <p:cNvPr id="12" name="Content Placeholder 2">
            <a:extLst>
              <a:ext uri="{FF2B5EF4-FFF2-40B4-BE49-F238E27FC236}">
                <a16:creationId xmlns:a16="http://schemas.microsoft.com/office/drawing/2014/main" id="{1AF6344A-02C7-249D-81F5-7F1E27DD0BD1}"/>
              </a:ext>
            </a:extLst>
          </p:cNvPr>
          <p:cNvSpPr txBox="1">
            <a:spLocks/>
          </p:cNvSpPr>
          <p:nvPr/>
        </p:nvSpPr>
        <p:spPr>
          <a:xfrm>
            <a:off x="630936" y="2807208"/>
            <a:ext cx="3429000" cy="341071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200" b="0" i="0" u="none" strike="noStrike" kern="1200" cap="none" spc="0" normalizeH="0" baseline="0" noProof="0">
                <a:ln>
                  <a:noFill/>
                </a:ln>
                <a:solidFill>
                  <a:sysClr val="windowText" lastClr="000000"/>
                </a:solidFill>
                <a:effectLst/>
                <a:uLnTx/>
                <a:uFillTx/>
                <a:latin typeface="inter-regular"/>
                <a:ea typeface="+mn-ea"/>
                <a:cs typeface="+mn-cs"/>
              </a:rPr>
              <a:t>There are various types of databases used for storing different varieties of data:</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br>
              <a:rPr kumimoji="0" lang="en-US" sz="2200" b="0" i="0" u="none" strike="noStrike" kern="1200" cap="none" spc="0" normalizeH="0" baseline="0" noProof="0">
                <a:ln>
                  <a:noFill/>
                </a:ln>
                <a:solidFill>
                  <a:sysClr val="windowText" lastClr="000000"/>
                </a:solidFill>
                <a:effectLst/>
                <a:uLnTx/>
                <a:uFillTx/>
                <a:latin typeface="Calibri" panose="020F0502020204030204"/>
                <a:ea typeface="+mn-ea"/>
                <a:cs typeface="+mn-cs"/>
              </a:rPr>
            </a:br>
            <a:endParaRPr kumimoji="0" lang="en-IN" sz="22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pic>
        <p:nvPicPr>
          <p:cNvPr id="13" name="Picture 12" descr="A diagram of different types of database&#10;&#10;Description automatically generated">
            <a:extLst>
              <a:ext uri="{FF2B5EF4-FFF2-40B4-BE49-F238E27FC236}">
                <a16:creationId xmlns:a16="http://schemas.microsoft.com/office/drawing/2014/main" id="{E17B6E4D-C6CF-9B78-3EDF-6DBD8D2B4C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1345643"/>
            <a:ext cx="6903720" cy="3944112"/>
          </a:xfrm>
          <a:prstGeom prst="rect">
            <a:avLst/>
          </a:prstGeom>
        </p:spPr>
      </p:pic>
    </p:spTree>
    <p:extLst>
      <p:ext uri="{BB962C8B-B14F-4D97-AF65-F5344CB8AC3E}">
        <p14:creationId xmlns:p14="http://schemas.microsoft.com/office/powerpoint/2010/main" val="367179033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AEAB7-943E-8B23-EBDB-1F7445D8646D}"/>
              </a:ext>
            </a:extLst>
          </p:cNvPr>
          <p:cNvSpPr>
            <a:spLocks noGrp="1"/>
          </p:cNvSpPr>
          <p:nvPr>
            <p:ph type="title"/>
          </p:nvPr>
        </p:nvSpPr>
        <p:spPr>
          <a:xfrm>
            <a:off x="1115568" y="548640"/>
            <a:ext cx="10168128" cy="1179576"/>
          </a:xfrm>
        </p:spPr>
        <p:txBody>
          <a:bodyPr>
            <a:normAutofit/>
          </a:bodyPr>
          <a:lstStyle/>
          <a:p>
            <a:r>
              <a:rPr lang="en-IN" sz="4000" b="0" i="0" dirty="0" err="1">
                <a:solidFill>
                  <a:schemeClr val="tx2"/>
                </a:solidFill>
                <a:effectLst/>
                <a:latin typeface="erdana"/>
              </a:rPr>
              <a:t>Equi</a:t>
            </a:r>
            <a:r>
              <a:rPr lang="en-IN" sz="4000" b="0" i="0" dirty="0">
                <a:solidFill>
                  <a:schemeClr val="tx2"/>
                </a:solidFill>
                <a:effectLst/>
                <a:latin typeface="erdana"/>
              </a:rPr>
              <a:t> join:</a:t>
            </a:r>
            <a:endParaRPr lang="en-IN" sz="4000" dirty="0">
              <a:solidFill>
                <a:schemeClr val="tx2"/>
              </a:solidFill>
            </a:endParaRPr>
          </a:p>
        </p:txBody>
      </p:sp>
      <p:sp>
        <p:nvSpPr>
          <p:cNvPr id="3" name="Content Placeholder 2">
            <a:extLst>
              <a:ext uri="{FF2B5EF4-FFF2-40B4-BE49-F238E27FC236}">
                <a16:creationId xmlns:a16="http://schemas.microsoft.com/office/drawing/2014/main" id="{653C1E2D-5C01-173D-9FA7-2238626FD43E}"/>
              </a:ext>
            </a:extLst>
          </p:cNvPr>
          <p:cNvSpPr>
            <a:spLocks noGrp="1"/>
          </p:cNvSpPr>
          <p:nvPr>
            <p:ph idx="1"/>
          </p:nvPr>
        </p:nvSpPr>
        <p:spPr>
          <a:xfrm>
            <a:off x="1717779" y="2269730"/>
            <a:ext cx="8412016" cy="3777223"/>
          </a:xfrm>
        </p:spPr>
        <p:txBody>
          <a:bodyPr/>
          <a:lstStyle/>
          <a:p>
            <a:pPr marL="180594" indent="-180594" algn="just" defTabSz="722376">
              <a:spcBef>
                <a:spcPts val="790"/>
              </a:spcBef>
            </a:pPr>
            <a:r>
              <a:rPr lang="en-US" sz="2212" kern="1200">
                <a:solidFill>
                  <a:schemeClr val="tx2"/>
                </a:solidFill>
                <a:latin typeface="inter-regular"/>
                <a:ea typeface="+mn-ea"/>
                <a:cs typeface="+mn-cs"/>
              </a:rPr>
              <a:t>It is also known as an inner join. It is the most common join. It is based on matched data as per the equality condition. The </a:t>
            </a:r>
            <a:r>
              <a:rPr lang="en-US" sz="2212" kern="1200" err="1">
                <a:solidFill>
                  <a:schemeClr val="tx2"/>
                </a:solidFill>
                <a:latin typeface="inter-regular"/>
                <a:ea typeface="+mn-ea"/>
                <a:cs typeface="+mn-cs"/>
              </a:rPr>
              <a:t>equi</a:t>
            </a:r>
            <a:r>
              <a:rPr lang="en-US" sz="2212" kern="1200">
                <a:solidFill>
                  <a:schemeClr val="tx2"/>
                </a:solidFill>
                <a:latin typeface="inter-regular"/>
                <a:ea typeface="+mn-ea"/>
                <a:cs typeface="+mn-cs"/>
              </a:rPr>
              <a:t> join uses the comparison operator(=).</a:t>
            </a:r>
          </a:p>
          <a:p>
            <a:pPr marL="180594" indent="-180594" algn="just" defTabSz="722376">
              <a:spcBef>
                <a:spcPts val="790"/>
              </a:spcBef>
            </a:pPr>
            <a:r>
              <a:rPr lang="en-US" sz="2212" b="1" kern="1200">
                <a:solidFill>
                  <a:schemeClr val="tx2"/>
                </a:solidFill>
                <a:latin typeface="inter-bold"/>
                <a:ea typeface="+mn-ea"/>
                <a:cs typeface="+mn-cs"/>
              </a:rPr>
              <a:t>Example:</a:t>
            </a:r>
            <a:endParaRPr lang="en-US" sz="2212" kern="1200">
              <a:solidFill>
                <a:schemeClr val="tx2"/>
              </a:solidFill>
              <a:latin typeface="inter-regular"/>
              <a:ea typeface="+mn-ea"/>
              <a:cs typeface="+mn-cs"/>
            </a:endParaRPr>
          </a:p>
          <a:p>
            <a:pPr marL="180594" indent="-180594" algn="just" defTabSz="722376">
              <a:spcBef>
                <a:spcPts val="790"/>
              </a:spcBef>
            </a:pPr>
            <a:r>
              <a:rPr lang="en-US" sz="2212" b="1" kern="1200">
                <a:solidFill>
                  <a:schemeClr val="tx2"/>
                </a:solidFill>
                <a:latin typeface="inter-bold"/>
                <a:ea typeface="+mn-ea"/>
                <a:cs typeface="+mn-cs"/>
              </a:rPr>
              <a:t>CUSTOMER RELATION</a:t>
            </a:r>
          </a:p>
          <a:p>
            <a:pPr marL="180594" indent="-180594" algn="just" defTabSz="722376">
              <a:spcBef>
                <a:spcPts val="790"/>
              </a:spcBef>
            </a:pPr>
            <a:endParaRPr lang="en-US" sz="2212" b="1" kern="1200">
              <a:solidFill>
                <a:schemeClr val="tx2"/>
              </a:solidFill>
              <a:latin typeface="inter-bold"/>
              <a:ea typeface="+mn-ea"/>
              <a:cs typeface="+mn-cs"/>
            </a:endParaRPr>
          </a:p>
          <a:p>
            <a:pPr marL="180594" indent="-180594" algn="just" defTabSz="722376">
              <a:spcBef>
                <a:spcPts val="790"/>
              </a:spcBef>
            </a:pPr>
            <a:endParaRPr lang="en-US" sz="2212" b="1" kern="1200">
              <a:solidFill>
                <a:schemeClr val="tx2"/>
              </a:solidFill>
              <a:latin typeface="inter-bold"/>
              <a:ea typeface="+mn-ea"/>
              <a:cs typeface="+mn-cs"/>
            </a:endParaRPr>
          </a:p>
          <a:p>
            <a:pPr marL="180594" indent="-180594" algn="just" defTabSz="722376">
              <a:spcBef>
                <a:spcPts val="790"/>
              </a:spcBef>
            </a:pPr>
            <a:r>
              <a:rPr lang="en-IN" sz="2212" b="1" kern="1200">
                <a:solidFill>
                  <a:schemeClr val="tx2"/>
                </a:solidFill>
                <a:latin typeface="inter-bold"/>
                <a:ea typeface="+mn-ea"/>
                <a:cs typeface="+mn-cs"/>
              </a:rPr>
              <a:t>PRODUCT</a:t>
            </a:r>
            <a:r>
              <a:rPr lang="en-US" sz="2212" b="1" kern="1200">
                <a:solidFill>
                  <a:schemeClr val="tx2"/>
                </a:solidFill>
                <a:latin typeface="inter-bold"/>
                <a:ea typeface="+mn-ea"/>
                <a:cs typeface="+mn-cs"/>
              </a:rPr>
              <a:t> </a:t>
            </a:r>
            <a:endParaRPr lang="en-US" sz="2212" kern="1200">
              <a:solidFill>
                <a:schemeClr val="tx2"/>
              </a:solidFill>
              <a:latin typeface="inter-regular"/>
              <a:ea typeface="+mn-ea"/>
              <a:cs typeface="+mn-cs"/>
            </a:endParaRPr>
          </a:p>
          <a:p>
            <a:endParaRPr lang="en-IN" dirty="0">
              <a:solidFill>
                <a:schemeClr val="tx2"/>
              </a:solidFill>
            </a:endParaRPr>
          </a:p>
        </p:txBody>
      </p:sp>
      <p:graphicFrame>
        <p:nvGraphicFramePr>
          <p:cNvPr id="4" name="Table 3">
            <a:extLst>
              <a:ext uri="{FF2B5EF4-FFF2-40B4-BE49-F238E27FC236}">
                <a16:creationId xmlns:a16="http://schemas.microsoft.com/office/drawing/2014/main" id="{3FB47F38-6CFB-F9A2-37B9-B440EC343E2F}"/>
              </a:ext>
            </a:extLst>
          </p:cNvPr>
          <p:cNvGraphicFramePr>
            <a:graphicFrameLocks noGrp="1"/>
          </p:cNvGraphicFramePr>
          <p:nvPr/>
        </p:nvGraphicFramePr>
        <p:xfrm>
          <a:off x="5507788" y="3244645"/>
          <a:ext cx="4826558" cy="1645920"/>
        </p:xfrm>
        <a:graphic>
          <a:graphicData uri="http://schemas.openxmlformats.org/drawingml/2006/table">
            <a:tbl>
              <a:tblPr/>
              <a:tblGrid>
                <a:gridCol w="2413279">
                  <a:extLst>
                    <a:ext uri="{9D8B030D-6E8A-4147-A177-3AD203B41FA5}">
                      <a16:colId xmlns:a16="http://schemas.microsoft.com/office/drawing/2014/main" val="1112894534"/>
                    </a:ext>
                  </a:extLst>
                </a:gridCol>
                <a:gridCol w="2413279">
                  <a:extLst>
                    <a:ext uri="{9D8B030D-6E8A-4147-A177-3AD203B41FA5}">
                      <a16:colId xmlns:a16="http://schemas.microsoft.com/office/drawing/2014/main" val="2861200382"/>
                    </a:ext>
                  </a:extLst>
                </a:gridCol>
              </a:tblGrid>
              <a:tr h="390171">
                <a:tc>
                  <a:txBody>
                    <a:bodyPr/>
                    <a:lstStyle/>
                    <a:p>
                      <a:pPr algn="l" fontAlgn="t"/>
                      <a:r>
                        <a:rPr lang="en-IN" dirty="0">
                          <a:solidFill>
                            <a:srgbClr val="000000"/>
                          </a:solidFill>
                          <a:effectLst/>
                          <a:latin typeface="times new roman" panose="02020603050405020304" pitchFamily="18" charset="0"/>
                        </a:rPr>
                        <a:t>CLASS_ID</a:t>
                      </a:r>
                    </a:p>
                  </a:txBody>
                  <a:tcPr marT="91440" marB="91440">
                    <a:lnL w="7620" cap="flat" cmpd="sng" algn="ctr">
                      <a:solidFill>
                        <a:srgbClr val="10305F"/>
                      </a:solidFill>
                      <a:prstDash val="solid"/>
                      <a:round/>
                      <a:headEnd type="none" w="med" len="med"/>
                      <a:tailEnd type="none" w="med" len="med"/>
                    </a:lnL>
                    <a:lnR w="7620" cap="flat" cmpd="sng" algn="ctr">
                      <a:solidFill>
                        <a:srgbClr val="10305F"/>
                      </a:solidFill>
                      <a:prstDash val="solid"/>
                      <a:round/>
                      <a:headEnd type="none" w="med" len="med"/>
                      <a:tailEnd type="none" w="med" len="med"/>
                    </a:lnR>
                    <a:lnT w="7620" cap="flat" cmpd="sng" algn="ctr">
                      <a:solidFill>
                        <a:srgbClr val="10305F"/>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tc>
                  <a:txBody>
                    <a:bodyPr/>
                    <a:lstStyle/>
                    <a:p>
                      <a:pPr algn="l" fontAlgn="t"/>
                      <a:r>
                        <a:rPr lang="en-IN" dirty="0">
                          <a:solidFill>
                            <a:srgbClr val="000000"/>
                          </a:solidFill>
                          <a:effectLst/>
                          <a:latin typeface="times new roman" panose="02020603050405020304" pitchFamily="18" charset="0"/>
                        </a:rPr>
                        <a:t>NAME</a:t>
                      </a:r>
                    </a:p>
                  </a:txBody>
                  <a:tcPr marT="91440" marB="91440">
                    <a:lnL w="7620" cap="flat" cmpd="sng" algn="ctr">
                      <a:solidFill>
                        <a:srgbClr val="10305F"/>
                      </a:solidFill>
                      <a:prstDash val="solid"/>
                      <a:round/>
                      <a:headEnd type="none" w="med" len="med"/>
                      <a:tailEnd type="none" w="med" len="med"/>
                    </a:lnL>
                    <a:lnR w="7620" cap="flat" cmpd="sng" algn="ctr">
                      <a:solidFill>
                        <a:srgbClr val="10305F"/>
                      </a:solidFill>
                      <a:prstDash val="solid"/>
                      <a:round/>
                      <a:headEnd type="none" w="med" len="med"/>
                      <a:tailEnd type="none" w="med" len="med"/>
                    </a:lnR>
                    <a:lnT w="7620" cap="flat" cmpd="sng" algn="ctr">
                      <a:solidFill>
                        <a:srgbClr val="10305F"/>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extLst>
                  <a:ext uri="{0D108BD9-81ED-4DB2-BD59-A6C34878D82A}">
                    <a16:rowId xmlns:a16="http://schemas.microsoft.com/office/drawing/2014/main" val="4108660000"/>
                  </a:ext>
                </a:extLst>
              </a:tr>
              <a:tr h="338148">
                <a:tc>
                  <a:txBody>
                    <a:bodyPr/>
                    <a:lstStyle/>
                    <a:p>
                      <a:pPr algn="just" fontAlgn="t"/>
                      <a:r>
                        <a:rPr lang="en-IN">
                          <a:solidFill>
                            <a:srgbClr val="333333"/>
                          </a:solidFill>
                          <a:effectLst/>
                          <a:latin typeface="inter-regular"/>
                        </a:rPr>
                        <a:t>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John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412683089"/>
                  </a:ext>
                </a:extLst>
              </a:tr>
              <a:tr h="338148">
                <a:tc>
                  <a:txBody>
                    <a:bodyPr/>
                    <a:lstStyle/>
                    <a:p>
                      <a:pPr algn="just" fontAlgn="t"/>
                      <a:r>
                        <a:rPr lang="en-IN" dirty="0">
                          <a:solidFill>
                            <a:srgbClr val="333333"/>
                          </a:solidFill>
                          <a:effectLst/>
                          <a:latin typeface="inter-regular"/>
                        </a:rPr>
                        <a:t>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Harry</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150956306"/>
                  </a:ext>
                </a:extLst>
              </a:tr>
              <a:tr h="338148">
                <a:tc>
                  <a:txBody>
                    <a:bodyPr/>
                    <a:lstStyle/>
                    <a:p>
                      <a:pPr algn="just" fontAlgn="t"/>
                      <a:r>
                        <a:rPr lang="en-IN" dirty="0">
                          <a:solidFill>
                            <a:srgbClr val="333333"/>
                          </a:solidFill>
                          <a:effectLst/>
                          <a:latin typeface="inter-regular"/>
                        </a:rPr>
                        <a:t>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Jackson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723490221"/>
                  </a:ext>
                </a:extLst>
              </a:tr>
            </a:tbl>
          </a:graphicData>
        </a:graphic>
      </p:graphicFrame>
      <p:graphicFrame>
        <p:nvGraphicFramePr>
          <p:cNvPr id="5" name="Table 4">
            <a:extLst>
              <a:ext uri="{FF2B5EF4-FFF2-40B4-BE49-F238E27FC236}">
                <a16:creationId xmlns:a16="http://schemas.microsoft.com/office/drawing/2014/main" id="{CF66A644-183D-E274-C95F-65AE46B63237}"/>
              </a:ext>
            </a:extLst>
          </p:cNvPr>
          <p:cNvGraphicFramePr>
            <a:graphicFrameLocks noGrp="1"/>
          </p:cNvGraphicFramePr>
          <p:nvPr/>
        </p:nvGraphicFramePr>
        <p:xfrm>
          <a:off x="5507788" y="4946977"/>
          <a:ext cx="4826558" cy="1645920"/>
        </p:xfrm>
        <a:graphic>
          <a:graphicData uri="http://schemas.openxmlformats.org/drawingml/2006/table">
            <a:tbl>
              <a:tblPr/>
              <a:tblGrid>
                <a:gridCol w="2413279">
                  <a:extLst>
                    <a:ext uri="{9D8B030D-6E8A-4147-A177-3AD203B41FA5}">
                      <a16:colId xmlns:a16="http://schemas.microsoft.com/office/drawing/2014/main" val="123864203"/>
                    </a:ext>
                  </a:extLst>
                </a:gridCol>
                <a:gridCol w="2413279">
                  <a:extLst>
                    <a:ext uri="{9D8B030D-6E8A-4147-A177-3AD203B41FA5}">
                      <a16:colId xmlns:a16="http://schemas.microsoft.com/office/drawing/2014/main" val="3700848923"/>
                    </a:ext>
                  </a:extLst>
                </a:gridCol>
              </a:tblGrid>
              <a:tr h="0">
                <a:tc>
                  <a:txBody>
                    <a:bodyPr/>
                    <a:lstStyle/>
                    <a:p>
                      <a:pPr algn="l" fontAlgn="t"/>
                      <a:r>
                        <a:rPr lang="en-IN">
                          <a:solidFill>
                            <a:srgbClr val="000000"/>
                          </a:solidFill>
                          <a:effectLst/>
                          <a:latin typeface="times new roman" panose="02020603050405020304" pitchFamily="18" charset="0"/>
                        </a:rPr>
                        <a:t>PRODUCT_ID</a:t>
                      </a:r>
                    </a:p>
                  </a:txBody>
                  <a:tcPr marT="91440" marB="91440">
                    <a:lnL w="7620" cap="flat" cmpd="sng" algn="ctr">
                      <a:solidFill>
                        <a:srgbClr val="50FE3F"/>
                      </a:solidFill>
                      <a:prstDash val="solid"/>
                      <a:round/>
                      <a:headEnd type="none" w="med" len="med"/>
                      <a:tailEnd type="none" w="med" len="med"/>
                    </a:lnL>
                    <a:lnR w="7620" cap="flat" cmpd="sng" algn="ctr">
                      <a:solidFill>
                        <a:srgbClr val="50FE3F"/>
                      </a:solidFill>
                      <a:prstDash val="solid"/>
                      <a:round/>
                      <a:headEnd type="none" w="med" len="med"/>
                      <a:tailEnd type="none" w="med" len="med"/>
                    </a:lnR>
                    <a:lnT w="7620" cap="flat" cmpd="sng" algn="ctr">
                      <a:solidFill>
                        <a:srgbClr val="50FE3F"/>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tc>
                  <a:txBody>
                    <a:bodyPr/>
                    <a:lstStyle/>
                    <a:p>
                      <a:pPr algn="l" fontAlgn="t"/>
                      <a:r>
                        <a:rPr lang="en-IN" dirty="0">
                          <a:solidFill>
                            <a:srgbClr val="000000"/>
                          </a:solidFill>
                          <a:effectLst/>
                          <a:latin typeface="times new roman" panose="02020603050405020304" pitchFamily="18" charset="0"/>
                        </a:rPr>
                        <a:t>CITY</a:t>
                      </a:r>
                    </a:p>
                  </a:txBody>
                  <a:tcPr marT="91440" marB="91440">
                    <a:lnL w="7620" cap="flat" cmpd="sng" algn="ctr">
                      <a:solidFill>
                        <a:srgbClr val="50FE3F"/>
                      </a:solidFill>
                      <a:prstDash val="solid"/>
                      <a:round/>
                      <a:headEnd type="none" w="med" len="med"/>
                      <a:tailEnd type="none" w="med" len="med"/>
                    </a:lnL>
                    <a:lnR w="7620" cap="flat" cmpd="sng" algn="ctr">
                      <a:solidFill>
                        <a:srgbClr val="50FE3F"/>
                      </a:solidFill>
                      <a:prstDash val="solid"/>
                      <a:round/>
                      <a:headEnd type="none" w="med" len="med"/>
                      <a:tailEnd type="none" w="med" len="med"/>
                    </a:lnR>
                    <a:lnT w="7620" cap="flat" cmpd="sng" algn="ctr">
                      <a:solidFill>
                        <a:srgbClr val="50FE3F"/>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extLst>
                  <a:ext uri="{0D108BD9-81ED-4DB2-BD59-A6C34878D82A}">
                    <a16:rowId xmlns:a16="http://schemas.microsoft.com/office/drawing/2014/main" val="3389886050"/>
                  </a:ext>
                </a:extLst>
              </a:tr>
              <a:tr h="0">
                <a:tc>
                  <a:txBody>
                    <a:bodyPr/>
                    <a:lstStyle/>
                    <a:p>
                      <a:pPr algn="just" fontAlgn="t"/>
                      <a:r>
                        <a:rPr lang="en-IN">
                          <a:solidFill>
                            <a:srgbClr val="333333"/>
                          </a:solidFill>
                          <a:effectLst/>
                          <a:latin typeface="inter-regular"/>
                        </a:rPr>
                        <a:t>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Delhi</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250324410"/>
                  </a:ext>
                </a:extLst>
              </a:tr>
              <a:tr h="0">
                <a:tc>
                  <a:txBody>
                    <a:bodyPr/>
                    <a:lstStyle/>
                    <a:p>
                      <a:pPr algn="just" fontAlgn="t"/>
                      <a:r>
                        <a:rPr lang="en-IN" dirty="0">
                          <a:solidFill>
                            <a:srgbClr val="333333"/>
                          </a:solidFill>
                          <a:effectLst/>
                          <a:latin typeface="inter-regular"/>
                        </a:rPr>
                        <a:t>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Mumbai</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790906629"/>
                  </a:ext>
                </a:extLst>
              </a:tr>
              <a:tr h="0">
                <a:tc>
                  <a:txBody>
                    <a:bodyPr/>
                    <a:lstStyle/>
                    <a:p>
                      <a:pPr algn="just" fontAlgn="t"/>
                      <a:r>
                        <a:rPr lang="en-IN" dirty="0">
                          <a:solidFill>
                            <a:srgbClr val="333333"/>
                          </a:solidFill>
                          <a:effectLst/>
                          <a:latin typeface="inter-regular"/>
                        </a:rPr>
                        <a:t>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Noida</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483982524"/>
                  </a:ext>
                </a:extLst>
              </a:tr>
            </a:tbl>
          </a:graphicData>
        </a:graphic>
      </p:graphicFrame>
    </p:spTree>
    <p:extLst>
      <p:ext uri="{BB962C8B-B14F-4D97-AF65-F5344CB8AC3E}">
        <p14:creationId xmlns:p14="http://schemas.microsoft.com/office/powerpoint/2010/main" val="206642953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6227A-8908-6462-A2B3-74FB050F0C1A}"/>
              </a:ext>
            </a:extLst>
          </p:cNvPr>
          <p:cNvSpPr>
            <a:spLocks noGrp="1"/>
          </p:cNvSpPr>
          <p:nvPr>
            <p:ph type="title"/>
          </p:nvPr>
        </p:nvSpPr>
        <p:spPr>
          <a:xfrm>
            <a:off x="630936" y="630936"/>
            <a:ext cx="3599688" cy="1463040"/>
          </a:xfrm>
        </p:spPr>
        <p:txBody>
          <a:bodyPr anchor="ctr">
            <a:normAutofit fontScale="90000"/>
          </a:bodyPr>
          <a:lstStyle/>
          <a:p>
            <a:pPr marL="0" indent="0"/>
            <a:r>
              <a:rPr lang="en-IN" sz="2400" b="1" i="0" dirty="0">
                <a:solidFill>
                  <a:schemeClr val="tx2"/>
                </a:solidFill>
                <a:effectLst/>
                <a:latin typeface="inter-bold"/>
              </a:rPr>
              <a:t>Input:</a:t>
            </a:r>
            <a:br>
              <a:rPr lang="en-IN" sz="2400" b="0" i="0" dirty="0">
                <a:solidFill>
                  <a:schemeClr val="tx2"/>
                </a:solidFill>
                <a:effectLst/>
                <a:latin typeface="inter-regular"/>
              </a:rPr>
            </a:br>
            <a:r>
              <a:rPr lang="en-IN" sz="2400" b="0" i="0" dirty="0">
                <a:solidFill>
                  <a:schemeClr val="tx2"/>
                </a:solidFill>
                <a:effectLst/>
                <a:latin typeface="inter-regular"/>
              </a:rPr>
              <a:t>CUSTOMER ⋈ PRODUCT  </a:t>
            </a:r>
            <a:r>
              <a:rPr lang="en-IN" sz="4800" b="0" i="0" dirty="0">
                <a:solidFill>
                  <a:schemeClr val="tx2"/>
                </a:solidFill>
                <a:effectLst/>
                <a:latin typeface="inter-regular"/>
              </a:rPr>
              <a:t>  </a:t>
            </a:r>
            <a:br>
              <a:rPr lang="en-IN" sz="4800" b="0" i="0" dirty="0">
                <a:solidFill>
                  <a:schemeClr val="tx2"/>
                </a:solidFill>
                <a:effectLst/>
                <a:latin typeface="inter-regular"/>
              </a:rPr>
            </a:br>
            <a:endParaRPr lang="en-IN" sz="4800" dirty="0">
              <a:solidFill>
                <a:schemeClr val="tx2"/>
              </a:solidFill>
            </a:endParaRPr>
          </a:p>
        </p:txBody>
      </p:sp>
      <p:sp>
        <p:nvSpPr>
          <p:cNvPr id="3" name="Content Placeholder 2">
            <a:extLst>
              <a:ext uri="{FF2B5EF4-FFF2-40B4-BE49-F238E27FC236}">
                <a16:creationId xmlns:a16="http://schemas.microsoft.com/office/drawing/2014/main" id="{71DD714B-8D25-E840-7ECD-BE8F97A65503}"/>
              </a:ext>
            </a:extLst>
          </p:cNvPr>
          <p:cNvSpPr>
            <a:spLocks noGrp="1"/>
          </p:cNvSpPr>
          <p:nvPr>
            <p:ph idx="1"/>
          </p:nvPr>
        </p:nvSpPr>
        <p:spPr>
          <a:xfrm>
            <a:off x="4474462" y="630936"/>
            <a:ext cx="7074409" cy="1463040"/>
          </a:xfrm>
        </p:spPr>
        <p:txBody>
          <a:bodyPr anchor="ctr">
            <a:normAutofit fontScale="92500" lnSpcReduction="20000"/>
          </a:bodyPr>
          <a:lstStyle/>
          <a:p>
            <a:pPr marL="0" indent="0">
              <a:buNone/>
            </a:pPr>
            <a:endParaRPr lang="en-IN" sz="2200" b="1" i="0" dirty="0">
              <a:solidFill>
                <a:schemeClr val="tx2"/>
              </a:solidFill>
              <a:effectLst/>
              <a:latin typeface="inter-bold"/>
            </a:endParaRPr>
          </a:p>
          <a:p>
            <a:pPr marL="0" indent="0">
              <a:buNone/>
            </a:pPr>
            <a:endParaRPr lang="en-IN" sz="2200" b="1" dirty="0">
              <a:solidFill>
                <a:schemeClr val="tx2"/>
              </a:solidFill>
              <a:latin typeface="inter-bold"/>
            </a:endParaRPr>
          </a:p>
          <a:p>
            <a:pPr marL="0" indent="0">
              <a:buNone/>
            </a:pPr>
            <a:endParaRPr lang="en-IN" sz="2200" b="1" i="0" dirty="0">
              <a:solidFill>
                <a:schemeClr val="tx2"/>
              </a:solidFill>
              <a:effectLst/>
              <a:latin typeface="inter-bold"/>
            </a:endParaRPr>
          </a:p>
          <a:p>
            <a:pPr marL="0" indent="0">
              <a:buNone/>
            </a:pPr>
            <a:r>
              <a:rPr lang="en-IN" sz="2200" b="1" i="0" dirty="0">
                <a:solidFill>
                  <a:schemeClr val="tx2"/>
                </a:solidFill>
                <a:effectLst/>
                <a:latin typeface="inter-bold"/>
              </a:rPr>
              <a:t>Output:</a:t>
            </a:r>
          </a:p>
          <a:p>
            <a:pPr marL="0" indent="0">
              <a:buNone/>
            </a:pPr>
            <a:endParaRPr lang="en-IN" sz="2200" b="0" i="0" dirty="0">
              <a:solidFill>
                <a:schemeClr val="tx2"/>
              </a:solidFill>
              <a:effectLst/>
              <a:latin typeface="inter-regular"/>
            </a:endParaRPr>
          </a:p>
          <a:p>
            <a:endParaRPr lang="en-IN" sz="2200" dirty="0">
              <a:solidFill>
                <a:schemeClr val="tx2"/>
              </a:solidFill>
            </a:endParaRPr>
          </a:p>
        </p:txBody>
      </p:sp>
      <p:graphicFrame>
        <p:nvGraphicFramePr>
          <p:cNvPr id="4" name="Table 3">
            <a:extLst>
              <a:ext uri="{FF2B5EF4-FFF2-40B4-BE49-F238E27FC236}">
                <a16:creationId xmlns:a16="http://schemas.microsoft.com/office/drawing/2014/main" id="{23058ABC-11B1-47AC-5B7A-6CF260E35543}"/>
              </a:ext>
            </a:extLst>
          </p:cNvPr>
          <p:cNvGraphicFramePr>
            <a:graphicFrameLocks noGrp="1"/>
          </p:cNvGraphicFramePr>
          <p:nvPr/>
        </p:nvGraphicFramePr>
        <p:xfrm>
          <a:off x="630936" y="3118069"/>
          <a:ext cx="10917937" cy="2985951"/>
        </p:xfrm>
        <a:graphic>
          <a:graphicData uri="http://schemas.openxmlformats.org/drawingml/2006/table">
            <a:tbl>
              <a:tblPr firstRow="1" bandRow="1"/>
              <a:tblGrid>
                <a:gridCol w="2693798">
                  <a:extLst>
                    <a:ext uri="{9D8B030D-6E8A-4147-A177-3AD203B41FA5}">
                      <a16:colId xmlns:a16="http://schemas.microsoft.com/office/drawing/2014/main" val="294499118"/>
                    </a:ext>
                  </a:extLst>
                </a:gridCol>
                <a:gridCol w="2646378">
                  <a:extLst>
                    <a:ext uri="{9D8B030D-6E8A-4147-A177-3AD203B41FA5}">
                      <a16:colId xmlns:a16="http://schemas.microsoft.com/office/drawing/2014/main" val="1869208025"/>
                    </a:ext>
                  </a:extLst>
                </a:gridCol>
                <a:gridCol w="2883963">
                  <a:extLst>
                    <a:ext uri="{9D8B030D-6E8A-4147-A177-3AD203B41FA5}">
                      <a16:colId xmlns:a16="http://schemas.microsoft.com/office/drawing/2014/main" val="1084176103"/>
                    </a:ext>
                  </a:extLst>
                </a:gridCol>
                <a:gridCol w="2693798">
                  <a:extLst>
                    <a:ext uri="{9D8B030D-6E8A-4147-A177-3AD203B41FA5}">
                      <a16:colId xmlns:a16="http://schemas.microsoft.com/office/drawing/2014/main" val="100648431"/>
                    </a:ext>
                  </a:extLst>
                </a:gridCol>
              </a:tblGrid>
              <a:tr h="822660">
                <a:tc>
                  <a:txBody>
                    <a:bodyPr/>
                    <a:lstStyle/>
                    <a:p>
                      <a:pPr algn="l" fontAlgn="t"/>
                      <a:r>
                        <a:rPr lang="en-IN" sz="3000">
                          <a:solidFill>
                            <a:srgbClr val="000000"/>
                          </a:solidFill>
                          <a:effectLst/>
                          <a:latin typeface="times new roman" panose="02020603050405020304" pitchFamily="18" charset="0"/>
                        </a:rPr>
                        <a:t>CLASS_ID</a:t>
                      </a:r>
                    </a:p>
                  </a:txBody>
                  <a:tcPr marL="152344" marR="152344" marT="152344" marB="152344">
                    <a:lnL w="7620" cap="flat" cmpd="sng" algn="ctr">
                      <a:solidFill>
                        <a:srgbClr val="4053A8"/>
                      </a:solidFill>
                      <a:prstDash val="solid"/>
                      <a:round/>
                      <a:headEnd type="none" w="med" len="med"/>
                      <a:tailEnd type="none" w="med" len="med"/>
                    </a:lnL>
                    <a:lnR w="7620" cap="flat" cmpd="sng" algn="ctr">
                      <a:solidFill>
                        <a:srgbClr val="4053A8"/>
                      </a:solidFill>
                      <a:prstDash val="solid"/>
                      <a:round/>
                      <a:headEnd type="none" w="med" len="med"/>
                      <a:tailEnd type="none" w="med" len="med"/>
                    </a:lnR>
                    <a:lnT w="7620" cap="flat" cmpd="sng" algn="ctr">
                      <a:solidFill>
                        <a:srgbClr val="4053A8"/>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tc>
                  <a:txBody>
                    <a:bodyPr/>
                    <a:lstStyle/>
                    <a:p>
                      <a:pPr algn="l" fontAlgn="t"/>
                      <a:r>
                        <a:rPr lang="en-IN" sz="3000">
                          <a:solidFill>
                            <a:srgbClr val="000000"/>
                          </a:solidFill>
                          <a:effectLst/>
                          <a:latin typeface="times new roman" panose="02020603050405020304" pitchFamily="18" charset="0"/>
                        </a:rPr>
                        <a:t>NAME</a:t>
                      </a:r>
                    </a:p>
                  </a:txBody>
                  <a:tcPr marL="152344" marR="152344" marT="152344" marB="152344">
                    <a:lnL w="7620" cap="flat" cmpd="sng" algn="ctr">
                      <a:solidFill>
                        <a:srgbClr val="4053A8"/>
                      </a:solidFill>
                      <a:prstDash val="solid"/>
                      <a:round/>
                      <a:headEnd type="none" w="med" len="med"/>
                      <a:tailEnd type="none" w="med" len="med"/>
                    </a:lnL>
                    <a:lnR w="7620" cap="flat" cmpd="sng" algn="ctr">
                      <a:solidFill>
                        <a:srgbClr val="4053A8"/>
                      </a:solidFill>
                      <a:prstDash val="solid"/>
                      <a:round/>
                      <a:headEnd type="none" w="med" len="med"/>
                      <a:tailEnd type="none" w="med" len="med"/>
                    </a:lnR>
                    <a:lnT w="7620" cap="flat" cmpd="sng" algn="ctr">
                      <a:solidFill>
                        <a:srgbClr val="4053A8"/>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tc>
                  <a:txBody>
                    <a:bodyPr/>
                    <a:lstStyle/>
                    <a:p>
                      <a:pPr algn="l" fontAlgn="t"/>
                      <a:r>
                        <a:rPr lang="en-IN" sz="3000">
                          <a:solidFill>
                            <a:srgbClr val="000000"/>
                          </a:solidFill>
                          <a:effectLst/>
                          <a:latin typeface="times new roman" panose="02020603050405020304" pitchFamily="18" charset="0"/>
                        </a:rPr>
                        <a:t>PRODUCT_ID</a:t>
                      </a:r>
                    </a:p>
                  </a:txBody>
                  <a:tcPr marL="152344" marR="152344" marT="152344" marB="152344">
                    <a:lnL w="7620" cap="flat" cmpd="sng" algn="ctr">
                      <a:solidFill>
                        <a:srgbClr val="4053A8"/>
                      </a:solidFill>
                      <a:prstDash val="solid"/>
                      <a:round/>
                      <a:headEnd type="none" w="med" len="med"/>
                      <a:tailEnd type="none" w="med" len="med"/>
                    </a:lnL>
                    <a:lnR w="7620" cap="flat" cmpd="sng" algn="ctr">
                      <a:solidFill>
                        <a:srgbClr val="4053A8"/>
                      </a:solidFill>
                      <a:prstDash val="solid"/>
                      <a:round/>
                      <a:headEnd type="none" w="med" len="med"/>
                      <a:tailEnd type="none" w="med" len="med"/>
                    </a:lnR>
                    <a:lnT w="7620" cap="flat" cmpd="sng" algn="ctr">
                      <a:solidFill>
                        <a:srgbClr val="4053A8"/>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tc>
                  <a:txBody>
                    <a:bodyPr/>
                    <a:lstStyle/>
                    <a:p>
                      <a:pPr algn="l" fontAlgn="t"/>
                      <a:r>
                        <a:rPr lang="en-IN" sz="3000" dirty="0">
                          <a:solidFill>
                            <a:srgbClr val="000000"/>
                          </a:solidFill>
                          <a:effectLst/>
                          <a:latin typeface="times new roman" panose="02020603050405020304" pitchFamily="18" charset="0"/>
                        </a:rPr>
                        <a:t>CITY</a:t>
                      </a:r>
                    </a:p>
                  </a:txBody>
                  <a:tcPr marL="152344" marR="152344" marT="152344" marB="152344">
                    <a:lnL w="7620" cap="flat" cmpd="sng" algn="ctr">
                      <a:solidFill>
                        <a:srgbClr val="4053A8"/>
                      </a:solidFill>
                      <a:prstDash val="solid"/>
                      <a:round/>
                      <a:headEnd type="none" w="med" len="med"/>
                      <a:tailEnd type="none" w="med" len="med"/>
                    </a:lnL>
                    <a:lnR w="7620" cap="flat" cmpd="sng" algn="ctr">
                      <a:solidFill>
                        <a:srgbClr val="4053A8"/>
                      </a:solidFill>
                      <a:prstDash val="solid"/>
                      <a:round/>
                      <a:headEnd type="none" w="med" len="med"/>
                      <a:tailEnd type="none" w="med" len="med"/>
                    </a:lnR>
                    <a:lnT w="7620" cap="flat" cmpd="sng" algn="ctr">
                      <a:solidFill>
                        <a:srgbClr val="4053A8"/>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extLst>
                  <a:ext uri="{0D108BD9-81ED-4DB2-BD59-A6C34878D82A}">
                    <a16:rowId xmlns:a16="http://schemas.microsoft.com/office/drawing/2014/main" val="198587957"/>
                  </a:ext>
                </a:extLst>
              </a:tr>
              <a:tr h="721097">
                <a:tc>
                  <a:txBody>
                    <a:bodyPr/>
                    <a:lstStyle/>
                    <a:p>
                      <a:pPr algn="just" fontAlgn="t"/>
                      <a:r>
                        <a:rPr lang="en-IN" sz="3000">
                          <a:solidFill>
                            <a:srgbClr val="333333"/>
                          </a:solidFill>
                          <a:effectLst/>
                          <a:latin typeface="inter-regular"/>
                        </a:rPr>
                        <a:t>1</a:t>
                      </a:r>
                    </a:p>
                  </a:txBody>
                  <a:tcPr marL="101563" marR="101563" marT="101563" marB="10156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3000">
                          <a:solidFill>
                            <a:srgbClr val="333333"/>
                          </a:solidFill>
                          <a:effectLst/>
                          <a:latin typeface="inter-regular"/>
                        </a:rPr>
                        <a:t>John</a:t>
                      </a:r>
                    </a:p>
                  </a:txBody>
                  <a:tcPr marL="101563" marR="101563" marT="101563" marB="10156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3000">
                          <a:solidFill>
                            <a:srgbClr val="333333"/>
                          </a:solidFill>
                          <a:effectLst/>
                          <a:latin typeface="inter-regular"/>
                        </a:rPr>
                        <a:t>1</a:t>
                      </a:r>
                    </a:p>
                  </a:txBody>
                  <a:tcPr marL="101563" marR="101563" marT="101563" marB="10156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3000">
                          <a:solidFill>
                            <a:srgbClr val="333333"/>
                          </a:solidFill>
                          <a:effectLst/>
                          <a:latin typeface="inter-regular"/>
                        </a:rPr>
                        <a:t>Delhi</a:t>
                      </a:r>
                    </a:p>
                  </a:txBody>
                  <a:tcPr marL="101563" marR="101563" marT="101563" marB="10156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615213988"/>
                  </a:ext>
                </a:extLst>
              </a:tr>
              <a:tr h="721097">
                <a:tc>
                  <a:txBody>
                    <a:bodyPr/>
                    <a:lstStyle/>
                    <a:p>
                      <a:pPr algn="just" fontAlgn="t"/>
                      <a:r>
                        <a:rPr lang="en-IN" sz="3000">
                          <a:solidFill>
                            <a:srgbClr val="333333"/>
                          </a:solidFill>
                          <a:effectLst/>
                          <a:latin typeface="inter-regular"/>
                        </a:rPr>
                        <a:t>2</a:t>
                      </a:r>
                    </a:p>
                  </a:txBody>
                  <a:tcPr marL="101563" marR="101563" marT="101563" marB="10156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3000">
                          <a:solidFill>
                            <a:srgbClr val="333333"/>
                          </a:solidFill>
                          <a:effectLst/>
                          <a:latin typeface="inter-regular"/>
                        </a:rPr>
                        <a:t>Harry</a:t>
                      </a:r>
                    </a:p>
                  </a:txBody>
                  <a:tcPr marL="101563" marR="101563" marT="101563" marB="10156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3000">
                          <a:solidFill>
                            <a:srgbClr val="333333"/>
                          </a:solidFill>
                          <a:effectLst/>
                          <a:latin typeface="inter-regular"/>
                        </a:rPr>
                        <a:t>2</a:t>
                      </a:r>
                    </a:p>
                  </a:txBody>
                  <a:tcPr marL="101563" marR="101563" marT="101563" marB="10156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3000">
                          <a:solidFill>
                            <a:srgbClr val="333333"/>
                          </a:solidFill>
                          <a:effectLst/>
                          <a:latin typeface="inter-regular"/>
                        </a:rPr>
                        <a:t>Mumbai</a:t>
                      </a:r>
                    </a:p>
                  </a:txBody>
                  <a:tcPr marL="101563" marR="101563" marT="101563" marB="10156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735069040"/>
                  </a:ext>
                </a:extLst>
              </a:tr>
              <a:tr h="721097">
                <a:tc>
                  <a:txBody>
                    <a:bodyPr/>
                    <a:lstStyle/>
                    <a:p>
                      <a:pPr algn="just" fontAlgn="t"/>
                      <a:r>
                        <a:rPr lang="en-IN" sz="3000">
                          <a:solidFill>
                            <a:srgbClr val="333333"/>
                          </a:solidFill>
                          <a:effectLst/>
                          <a:latin typeface="inter-regular"/>
                        </a:rPr>
                        <a:t>3</a:t>
                      </a:r>
                    </a:p>
                  </a:txBody>
                  <a:tcPr marL="101563" marR="101563" marT="101563" marB="10156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3000" dirty="0">
                          <a:solidFill>
                            <a:srgbClr val="333333"/>
                          </a:solidFill>
                          <a:effectLst/>
                          <a:latin typeface="inter-regular"/>
                        </a:rPr>
                        <a:t>Harry</a:t>
                      </a:r>
                    </a:p>
                  </a:txBody>
                  <a:tcPr marL="101563" marR="101563" marT="101563" marB="10156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3000">
                          <a:solidFill>
                            <a:srgbClr val="333333"/>
                          </a:solidFill>
                          <a:effectLst/>
                          <a:latin typeface="inter-regular"/>
                        </a:rPr>
                        <a:t>3</a:t>
                      </a:r>
                    </a:p>
                  </a:txBody>
                  <a:tcPr marL="101563" marR="101563" marT="101563" marB="10156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3000" dirty="0">
                          <a:solidFill>
                            <a:srgbClr val="333333"/>
                          </a:solidFill>
                          <a:effectLst/>
                          <a:latin typeface="inter-regular"/>
                        </a:rPr>
                        <a:t>Noida</a:t>
                      </a:r>
                    </a:p>
                  </a:txBody>
                  <a:tcPr marL="101563" marR="101563" marT="101563" marB="10156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954277796"/>
                  </a:ext>
                </a:extLst>
              </a:tr>
            </a:tbl>
          </a:graphicData>
        </a:graphic>
      </p:graphicFrame>
    </p:spTree>
    <p:extLst>
      <p:ext uri="{BB962C8B-B14F-4D97-AF65-F5344CB8AC3E}">
        <p14:creationId xmlns:p14="http://schemas.microsoft.com/office/powerpoint/2010/main" val="64722133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8FFAE8-6CD5-F8E9-D265-FE1FE3BD1527}"/>
              </a:ext>
            </a:extLst>
          </p:cNvPr>
          <p:cNvSpPr txBox="1"/>
          <p:nvPr/>
        </p:nvSpPr>
        <p:spPr>
          <a:xfrm>
            <a:off x="350274" y="287283"/>
            <a:ext cx="6098458" cy="707886"/>
          </a:xfrm>
          <a:prstGeom prst="rect">
            <a:avLst/>
          </a:prstGeom>
          <a:noFill/>
        </p:spPr>
        <p:txBody>
          <a:bodyPr wrap="square">
            <a:spAutoFit/>
          </a:bodyPr>
          <a:lstStyle/>
          <a:p>
            <a:pPr algn="l"/>
            <a:r>
              <a:rPr lang="en-US" sz="4000" b="0" i="0" dirty="0">
                <a:solidFill>
                  <a:schemeClr val="tx2"/>
                </a:solidFill>
                <a:effectLst/>
                <a:highlight>
                  <a:srgbClr val="FFFFFF"/>
                </a:highlight>
                <a:latin typeface="Wotfard"/>
              </a:rPr>
              <a:t>MySQL Triggers</a:t>
            </a:r>
          </a:p>
        </p:txBody>
      </p:sp>
      <p:sp>
        <p:nvSpPr>
          <p:cNvPr id="16" name="Rectangle 4">
            <a:extLst>
              <a:ext uri="{FF2B5EF4-FFF2-40B4-BE49-F238E27FC236}">
                <a16:creationId xmlns:a16="http://schemas.microsoft.com/office/drawing/2014/main" id="{DAC7DFFD-82FD-BB29-AB7A-AF3EE6173673}"/>
              </a:ext>
            </a:extLst>
          </p:cNvPr>
          <p:cNvSpPr>
            <a:spLocks noChangeArrowheads="1"/>
          </p:cNvSpPr>
          <p:nvPr/>
        </p:nvSpPr>
        <p:spPr bwMode="auto">
          <a:xfrm>
            <a:off x="350274" y="1707542"/>
            <a:ext cx="11079726" cy="30162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12529"/>
                </a:solidFill>
                <a:effectLst/>
                <a:latin typeface="Wotfard"/>
              </a:rPr>
              <a:t>In MySQL, a trigger is a stored program invoked automatically in response to an event such as </a:t>
            </a:r>
            <a:r>
              <a:rPr kumimoji="0" lang="en-US" altLang="en-US" sz="2800" b="0" i="0" u="none" strike="noStrike" cap="none" normalizeH="0" baseline="0" dirty="0">
                <a:ln>
                  <a:noFill/>
                </a:ln>
                <a:solidFill>
                  <a:srgbClr val="212529"/>
                </a:solidFill>
                <a:effectLst/>
                <a:latin typeface="Wotfard"/>
                <a:hlinkClick r:id="rId2"/>
              </a:rPr>
              <a:t>insert</a:t>
            </a:r>
            <a:r>
              <a:rPr kumimoji="0" lang="en-US" altLang="en-US" sz="2800" b="0" i="0" u="none" strike="noStrike" cap="none" normalizeH="0" baseline="0" dirty="0">
                <a:ln>
                  <a:noFill/>
                </a:ln>
                <a:solidFill>
                  <a:srgbClr val="212529"/>
                </a:solidFill>
                <a:effectLst/>
                <a:latin typeface="Wotfard"/>
              </a:rPr>
              <a:t>, </a:t>
            </a:r>
            <a:r>
              <a:rPr kumimoji="0" lang="en-US" altLang="en-US" sz="2800" b="0" i="0" u="none" strike="noStrike" cap="none" normalizeH="0" baseline="0" dirty="0">
                <a:ln>
                  <a:noFill/>
                </a:ln>
                <a:solidFill>
                  <a:srgbClr val="212529"/>
                </a:solidFill>
                <a:effectLst/>
                <a:latin typeface="Wotfard"/>
                <a:hlinkClick r:id="rId3"/>
              </a:rPr>
              <a:t>update</a:t>
            </a:r>
            <a:r>
              <a:rPr kumimoji="0" lang="en-US" altLang="en-US" sz="2800" b="0" i="0" u="none" strike="noStrike" cap="none" normalizeH="0" baseline="0" dirty="0">
                <a:ln>
                  <a:noFill/>
                </a:ln>
                <a:solidFill>
                  <a:srgbClr val="212529"/>
                </a:solidFill>
                <a:effectLst/>
                <a:latin typeface="Wotfard"/>
              </a:rPr>
              <a:t>, or </a:t>
            </a:r>
            <a:r>
              <a:rPr kumimoji="0" lang="en-US" altLang="en-US" sz="2800" b="0" i="0" u="none" strike="noStrike" cap="none" normalizeH="0" baseline="0" dirty="0">
                <a:ln>
                  <a:noFill/>
                </a:ln>
                <a:solidFill>
                  <a:srgbClr val="212529"/>
                </a:solidFill>
                <a:effectLst/>
                <a:latin typeface="Wotfard"/>
                <a:hlinkClick r:id="rId4"/>
              </a:rPr>
              <a:t>delete</a:t>
            </a:r>
            <a:r>
              <a:rPr kumimoji="0" lang="en-US" altLang="en-US" sz="2800" b="0" i="0" u="none" strike="noStrike" cap="none" normalizeH="0" baseline="0" dirty="0">
                <a:ln>
                  <a:noFill/>
                </a:ln>
                <a:solidFill>
                  <a:srgbClr val="212529"/>
                </a:solidFill>
                <a:effectLst/>
                <a:latin typeface="Wotfard"/>
              </a:rPr>
              <a:t> that occurs in the associated table.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212529"/>
              </a:solidFill>
              <a:latin typeface="Wotfard"/>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12529"/>
                </a:solidFill>
                <a:effectLst/>
                <a:latin typeface="Wotfard"/>
              </a:rPr>
              <a:t>For example, you can define a trigger that is invoked automatically before a new row is inserted into a table.</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12529"/>
                </a:solidFill>
                <a:effectLst/>
                <a:latin typeface="Wotfard"/>
              </a:rPr>
              <a:t>MySQL supports triggers that are invoked in response to the </a:t>
            </a:r>
            <a:r>
              <a:rPr kumimoji="0" lang="en-US" altLang="en-US" b="0" i="0" u="none" strike="noStrike" cap="none" normalizeH="0" baseline="0" dirty="0">
                <a:ln>
                  <a:noFill/>
                </a:ln>
                <a:solidFill>
                  <a:srgbClr val="212529"/>
                </a:solidFill>
                <a:effectLst/>
                <a:latin typeface="var(--font-family-code)"/>
                <a:hlinkClick r:id="rId2"/>
              </a:rPr>
              <a:t>INSERT</a:t>
            </a:r>
            <a:r>
              <a:rPr kumimoji="0" lang="en-US" altLang="en-US" sz="2800" b="0" i="0" u="none" strike="noStrike" cap="none" normalizeH="0" baseline="0" dirty="0">
                <a:ln>
                  <a:noFill/>
                </a:ln>
                <a:solidFill>
                  <a:srgbClr val="212529"/>
                </a:solidFill>
                <a:effectLst/>
                <a:latin typeface="Wotfard"/>
              </a:rPr>
              <a:t>, </a:t>
            </a:r>
            <a:r>
              <a:rPr kumimoji="0" lang="en-US" altLang="en-US" b="0" i="0" u="none" strike="noStrike" cap="none" normalizeH="0" baseline="0" dirty="0">
                <a:ln>
                  <a:noFill/>
                </a:ln>
                <a:solidFill>
                  <a:srgbClr val="212529"/>
                </a:solidFill>
                <a:effectLst/>
                <a:latin typeface="var(--font-family-code)"/>
                <a:hlinkClick r:id="rId3"/>
              </a:rPr>
              <a:t>UPDATE</a:t>
            </a:r>
            <a:r>
              <a:rPr kumimoji="0" lang="en-US" altLang="en-US" sz="2800" b="0" i="0" u="none" strike="noStrike" cap="none" normalizeH="0" baseline="0" dirty="0">
                <a:ln>
                  <a:noFill/>
                </a:ln>
                <a:solidFill>
                  <a:srgbClr val="212529"/>
                </a:solidFill>
                <a:effectLst/>
                <a:latin typeface="Wotfard"/>
              </a:rPr>
              <a:t> or </a:t>
            </a:r>
            <a:r>
              <a:rPr kumimoji="0" lang="en-US" altLang="en-US" b="0" i="0" u="none" strike="noStrike" cap="none" normalizeH="0" baseline="0" dirty="0">
                <a:ln>
                  <a:noFill/>
                </a:ln>
                <a:solidFill>
                  <a:srgbClr val="212529"/>
                </a:solidFill>
                <a:effectLst/>
                <a:latin typeface="var(--font-family-code)"/>
                <a:hlinkClick r:id="rId4"/>
              </a:rPr>
              <a:t>DELETE</a:t>
            </a:r>
            <a:r>
              <a:rPr kumimoji="0" lang="en-US" altLang="en-US" sz="2800" b="0" i="0" u="none" strike="noStrike" cap="none" normalizeH="0" baseline="0" dirty="0">
                <a:ln>
                  <a:noFill/>
                </a:ln>
                <a:solidFill>
                  <a:srgbClr val="212529"/>
                </a:solidFill>
                <a:effectLst/>
                <a:latin typeface="Wotfard"/>
              </a:rPr>
              <a:t> event.</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67396944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8FFAE8-6CD5-F8E9-D265-FE1FE3BD1527}"/>
              </a:ext>
            </a:extLst>
          </p:cNvPr>
          <p:cNvSpPr txBox="1"/>
          <p:nvPr/>
        </p:nvSpPr>
        <p:spPr>
          <a:xfrm>
            <a:off x="350274" y="287283"/>
            <a:ext cx="6098458" cy="707886"/>
          </a:xfrm>
          <a:prstGeom prst="rect">
            <a:avLst/>
          </a:prstGeom>
          <a:noFill/>
        </p:spPr>
        <p:txBody>
          <a:bodyPr wrap="square">
            <a:spAutoFit/>
          </a:bodyPr>
          <a:lstStyle/>
          <a:p>
            <a:pPr algn="l"/>
            <a:r>
              <a:rPr lang="en-US" sz="4000" b="0" i="0" dirty="0">
                <a:solidFill>
                  <a:schemeClr val="tx2"/>
                </a:solidFill>
                <a:effectLst/>
                <a:highlight>
                  <a:srgbClr val="FFFFFF"/>
                </a:highlight>
                <a:latin typeface="Wotfard"/>
              </a:rPr>
              <a:t>MySQL Triggers</a:t>
            </a:r>
          </a:p>
        </p:txBody>
      </p:sp>
      <p:sp>
        <p:nvSpPr>
          <p:cNvPr id="16" name="Rectangle 4">
            <a:extLst>
              <a:ext uri="{FF2B5EF4-FFF2-40B4-BE49-F238E27FC236}">
                <a16:creationId xmlns:a16="http://schemas.microsoft.com/office/drawing/2014/main" id="{DAC7DFFD-82FD-BB29-AB7A-AF3EE6173673}"/>
              </a:ext>
            </a:extLst>
          </p:cNvPr>
          <p:cNvSpPr>
            <a:spLocks noChangeArrowheads="1"/>
          </p:cNvSpPr>
          <p:nvPr/>
        </p:nvSpPr>
        <p:spPr bwMode="auto">
          <a:xfrm>
            <a:off x="350274" y="1780469"/>
            <a:ext cx="11079726" cy="36933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r>
              <a:rPr lang="en-US" sz="2400" b="1" i="0" dirty="0">
                <a:solidFill>
                  <a:srgbClr val="212529"/>
                </a:solidFill>
                <a:effectLst/>
                <a:highlight>
                  <a:srgbClr val="FFFFFF"/>
                </a:highlight>
                <a:latin typeface="Wotfard"/>
              </a:rPr>
              <a:t>The SQL standard defines two types of triggers: row-level triggers and statement-level triggers.</a:t>
            </a:r>
          </a:p>
          <a:p>
            <a:pPr algn="l"/>
            <a:endParaRPr lang="en-US" sz="2400" b="0" i="0" dirty="0">
              <a:solidFill>
                <a:srgbClr val="212529"/>
              </a:solidFill>
              <a:effectLst/>
              <a:highlight>
                <a:srgbClr val="FFFFFF"/>
              </a:highlight>
              <a:latin typeface="Wotfard"/>
            </a:endParaRPr>
          </a:p>
          <a:p>
            <a:pPr algn="l">
              <a:buFont typeface="Arial" panose="020B0604020202020204" pitchFamily="34" charset="0"/>
              <a:buChar char="•"/>
            </a:pPr>
            <a:r>
              <a:rPr lang="en-US" sz="2400" b="0" i="0" dirty="0">
                <a:solidFill>
                  <a:srgbClr val="212529"/>
                </a:solidFill>
                <a:effectLst/>
                <a:highlight>
                  <a:srgbClr val="FFFFFF"/>
                </a:highlight>
                <a:latin typeface="Wotfard"/>
              </a:rPr>
              <a:t>A row-level trigger is activated for each row that is inserted, updated, or deleted. For example, if a table has 100 rows inserted, updated, or deleted, the trigger is automatically invoked 100 times for the 100 rows affected.</a:t>
            </a:r>
          </a:p>
          <a:p>
            <a:pPr algn="l">
              <a:buFont typeface="Arial" panose="020B0604020202020204" pitchFamily="34" charset="0"/>
              <a:buChar char="•"/>
            </a:pPr>
            <a:endParaRPr lang="en-US" sz="2400" b="0" i="0" dirty="0">
              <a:solidFill>
                <a:srgbClr val="212529"/>
              </a:solidFill>
              <a:effectLst/>
              <a:highlight>
                <a:srgbClr val="FFFFFF"/>
              </a:highlight>
              <a:latin typeface="Wotfard"/>
            </a:endParaRPr>
          </a:p>
          <a:p>
            <a:pPr algn="l">
              <a:buFont typeface="Arial" panose="020B0604020202020204" pitchFamily="34" charset="0"/>
              <a:buChar char="•"/>
            </a:pPr>
            <a:r>
              <a:rPr lang="en-US" sz="2400" b="0" i="0" dirty="0">
                <a:solidFill>
                  <a:srgbClr val="212529"/>
                </a:solidFill>
                <a:effectLst/>
                <a:highlight>
                  <a:srgbClr val="FFFFFF"/>
                </a:highlight>
                <a:latin typeface="Wotfard"/>
              </a:rPr>
              <a:t>A statement-level trigger is executed once for each transaction regardless of how many rows are inserted, updated, or deleted.</a:t>
            </a:r>
          </a:p>
          <a:p>
            <a:pPr algn="l"/>
            <a:r>
              <a:rPr lang="en-US" sz="2400" b="0" i="0" dirty="0">
                <a:solidFill>
                  <a:srgbClr val="212529"/>
                </a:solidFill>
                <a:effectLst/>
                <a:highlight>
                  <a:srgbClr val="FFFFFF"/>
                </a:highlight>
                <a:latin typeface="Wotfard"/>
              </a:rPr>
              <a:t>MySQL supports only row-level triggers. It doesn’t support statement-level triggers.</a:t>
            </a:r>
          </a:p>
        </p:txBody>
      </p:sp>
    </p:spTree>
    <p:extLst>
      <p:ext uri="{BB962C8B-B14F-4D97-AF65-F5344CB8AC3E}">
        <p14:creationId xmlns:p14="http://schemas.microsoft.com/office/powerpoint/2010/main" val="90860203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8FFAE8-6CD5-F8E9-D265-FE1FE3BD1527}"/>
              </a:ext>
            </a:extLst>
          </p:cNvPr>
          <p:cNvSpPr txBox="1"/>
          <p:nvPr/>
        </p:nvSpPr>
        <p:spPr>
          <a:xfrm>
            <a:off x="350274" y="287283"/>
            <a:ext cx="6098458" cy="707886"/>
          </a:xfrm>
          <a:prstGeom prst="rect">
            <a:avLst/>
          </a:prstGeom>
          <a:noFill/>
        </p:spPr>
        <p:txBody>
          <a:bodyPr wrap="square">
            <a:spAutoFit/>
          </a:bodyPr>
          <a:lstStyle/>
          <a:p>
            <a:pPr algn="l"/>
            <a:r>
              <a:rPr lang="en-US" sz="4000" b="0" i="0" dirty="0">
                <a:solidFill>
                  <a:schemeClr val="tx2"/>
                </a:solidFill>
                <a:effectLst/>
                <a:highlight>
                  <a:srgbClr val="FFFFFF"/>
                </a:highlight>
                <a:latin typeface="Wotfard"/>
              </a:rPr>
              <a:t>MySQL Triggers</a:t>
            </a:r>
          </a:p>
        </p:txBody>
      </p:sp>
      <p:sp>
        <p:nvSpPr>
          <p:cNvPr id="16" name="Rectangle 4">
            <a:extLst>
              <a:ext uri="{FF2B5EF4-FFF2-40B4-BE49-F238E27FC236}">
                <a16:creationId xmlns:a16="http://schemas.microsoft.com/office/drawing/2014/main" id="{DAC7DFFD-82FD-BB29-AB7A-AF3EE6173673}"/>
              </a:ext>
            </a:extLst>
          </p:cNvPr>
          <p:cNvSpPr>
            <a:spLocks noChangeArrowheads="1"/>
          </p:cNvSpPr>
          <p:nvPr/>
        </p:nvSpPr>
        <p:spPr bwMode="auto">
          <a:xfrm>
            <a:off x="350274" y="3442462"/>
            <a:ext cx="11079726"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endParaRPr lang="en-US" sz="2400" b="0" i="0" dirty="0">
              <a:solidFill>
                <a:srgbClr val="212529"/>
              </a:solidFill>
              <a:effectLst/>
              <a:highlight>
                <a:srgbClr val="FFFFFF"/>
              </a:highlight>
              <a:latin typeface="Wotfard"/>
            </a:endParaRPr>
          </a:p>
        </p:txBody>
      </p:sp>
      <p:pic>
        <p:nvPicPr>
          <p:cNvPr id="2050" name="Picture 2">
            <a:extLst>
              <a:ext uri="{FF2B5EF4-FFF2-40B4-BE49-F238E27FC236}">
                <a16:creationId xmlns:a16="http://schemas.microsoft.com/office/drawing/2014/main" id="{5F5E4540-40EB-E967-4364-74EB15F6E9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8865" y="1386348"/>
            <a:ext cx="9748683" cy="4793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884808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8FFAE8-6CD5-F8E9-D265-FE1FE3BD1527}"/>
              </a:ext>
            </a:extLst>
          </p:cNvPr>
          <p:cNvSpPr txBox="1"/>
          <p:nvPr/>
        </p:nvSpPr>
        <p:spPr>
          <a:xfrm>
            <a:off x="350274" y="346275"/>
            <a:ext cx="6098458" cy="707886"/>
          </a:xfrm>
          <a:prstGeom prst="rect">
            <a:avLst/>
          </a:prstGeom>
          <a:noFill/>
        </p:spPr>
        <p:txBody>
          <a:bodyPr wrap="square">
            <a:spAutoFit/>
          </a:bodyPr>
          <a:lstStyle/>
          <a:p>
            <a:pPr algn="l"/>
            <a:r>
              <a:rPr lang="en-US" sz="4000" b="0" i="0" dirty="0">
                <a:solidFill>
                  <a:schemeClr val="tx2"/>
                </a:solidFill>
                <a:effectLst/>
                <a:highlight>
                  <a:srgbClr val="FFFFFF"/>
                </a:highlight>
                <a:latin typeface="Wotfard"/>
              </a:rPr>
              <a:t>Advantages of Triggers</a:t>
            </a:r>
          </a:p>
        </p:txBody>
      </p:sp>
      <p:sp>
        <p:nvSpPr>
          <p:cNvPr id="16" name="Rectangle 4">
            <a:extLst>
              <a:ext uri="{FF2B5EF4-FFF2-40B4-BE49-F238E27FC236}">
                <a16:creationId xmlns:a16="http://schemas.microsoft.com/office/drawing/2014/main" id="{DAC7DFFD-82FD-BB29-AB7A-AF3EE6173673}"/>
              </a:ext>
            </a:extLst>
          </p:cNvPr>
          <p:cNvSpPr>
            <a:spLocks noChangeArrowheads="1"/>
          </p:cNvSpPr>
          <p:nvPr/>
        </p:nvSpPr>
        <p:spPr bwMode="auto">
          <a:xfrm>
            <a:off x="350274" y="3442462"/>
            <a:ext cx="11079726"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endParaRPr lang="en-US" sz="2400" b="0" i="0" dirty="0">
              <a:solidFill>
                <a:srgbClr val="212529"/>
              </a:solidFill>
              <a:effectLst/>
              <a:highlight>
                <a:srgbClr val="FFFFFF"/>
              </a:highlight>
              <a:latin typeface="Wotfard"/>
            </a:endParaRPr>
          </a:p>
        </p:txBody>
      </p:sp>
      <p:sp>
        <p:nvSpPr>
          <p:cNvPr id="3" name="TextBox 2">
            <a:extLst>
              <a:ext uri="{FF2B5EF4-FFF2-40B4-BE49-F238E27FC236}">
                <a16:creationId xmlns:a16="http://schemas.microsoft.com/office/drawing/2014/main" id="{343C6551-A169-201C-A8D5-6E6877316827}"/>
              </a:ext>
            </a:extLst>
          </p:cNvPr>
          <p:cNvSpPr txBox="1"/>
          <p:nvPr/>
        </p:nvSpPr>
        <p:spPr>
          <a:xfrm>
            <a:off x="762000" y="2143713"/>
            <a:ext cx="10225548" cy="3108543"/>
          </a:xfrm>
          <a:prstGeom prst="rect">
            <a:avLst/>
          </a:prstGeom>
          <a:noFill/>
        </p:spPr>
        <p:txBody>
          <a:bodyPr wrap="square">
            <a:spAutoFit/>
          </a:bodyPr>
          <a:lstStyle/>
          <a:p>
            <a:pPr marL="457200" indent="-457200" algn="l">
              <a:buFont typeface="Arial" panose="020B0604020202020204" pitchFamily="34" charset="0"/>
              <a:buChar char="•"/>
            </a:pPr>
            <a:r>
              <a:rPr lang="en-US" sz="2800" b="0" i="0" dirty="0">
                <a:solidFill>
                  <a:srgbClr val="212529"/>
                </a:solidFill>
                <a:effectLst/>
                <a:highlight>
                  <a:srgbClr val="FFFFFF"/>
                </a:highlight>
                <a:latin typeface="Wotfard"/>
              </a:rPr>
              <a:t>Triggers provide another way to check the integrity of data.</a:t>
            </a:r>
          </a:p>
          <a:p>
            <a:pPr marL="457200" indent="-457200" algn="l">
              <a:buFont typeface="Arial" panose="020B0604020202020204" pitchFamily="34" charset="0"/>
              <a:buChar char="•"/>
            </a:pPr>
            <a:r>
              <a:rPr lang="en-US" sz="2800" b="0" i="0" dirty="0">
                <a:solidFill>
                  <a:srgbClr val="212529"/>
                </a:solidFill>
                <a:effectLst/>
                <a:highlight>
                  <a:srgbClr val="FFFFFF"/>
                </a:highlight>
                <a:latin typeface="Wotfard"/>
              </a:rPr>
              <a:t>Triggers handle errors from the database layer.</a:t>
            </a:r>
          </a:p>
          <a:p>
            <a:pPr marL="457200" indent="-457200" algn="l">
              <a:buFont typeface="Arial" panose="020B0604020202020204" pitchFamily="34" charset="0"/>
              <a:buChar char="•"/>
            </a:pPr>
            <a:r>
              <a:rPr lang="en-US" sz="2800" b="0" i="0" dirty="0">
                <a:solidFill>
                  <a:srgbClr val="212529"/>
                </a:solidFill>
                <a:effectLst/>
                <a:highlight>
                  <a:srgbClr val="FFFFFF"/>
                </a:highlight>
                <a:latin typeface="Wotfard"/>
              </a:rPr>
              <a:t>Triggers give an alternative way to </a:t>
            </a:r>
            <a:r>
              <a:rPr lang="en-US" sz="2800" b="0" i="0" u="none" strike="noStrike" dirty="0">
                <a:solidFill>
                  <a:srgbClr val="212529"/>
                </a:solidFill>
                <a:effectLst/>
                <a:highlight>
                  <a:srgbClr val="FFFFFF"/>
                </a:highlight>
                <a:latin typeface="Wotfard"/>
                <a:hlinkClick r:id="rId2"/>
              </a:rPr>
              <a:t>run scheduled tasks</a:t>
            </a:r>
            <a:r>
              <a:rPr lang="en-US" sz="2800" b="0" i="0" dirty="0">
                <a:solidFill>
                  <a:srgbClr val="212529"/>
                </a:solidFill>
                <a:effectLst/>
                <a:highlight>
                  <a:srgbClr val="FFFFFF"/>
                </a:highlight>
                <a:latin typeface="Wotfard"/>
              </a:rPr>
              <a:t>. By using triggers, you don’t have to wait for the </a:t>
            </a:r>
            <a:r>
              <a:rPr lang="en-US" sz="2800" b="0" i="0" u="none" strike="noStrike" dirty="0">
                <a:solidFill>
                  <a:srgbClr val="212529"/>
                </a:solidFill>
                <a:effectLst/>
                <a:highlight>
                  <a:srgbClr val="FFFFFF"/>
                </a:highlight>
                <a:latin typeface="Wotfard"/>
                <a:hlinkClick r:id="rId2"/>
              </a:rPr>
              <a:t>scheduled events</a:t>
            </a:r>
            <a:r>
              <a:rPr lang="en-US" sz="2800" b="0" i="0" dirty="0">
                <a:solidFill>
                  <a:srgbClr val="212529"/>
                </a:solidFill>
                <a:effectLst/>
                <a:highlight>
                  <a:srgbClr val="FFFFFF"/>
                </a:highlight>
                <a:latin typeface="Wotfard"/>
              </a:rPr>
              <a:t> to run because the triggers are invoked automatically </a:t>
            </a:r>
            <a:r>
              <a:rPr lang="en-US" sz="2800" b="0" i="1" dirty="0">
                <a:solidFill>
                  <a:srgbClr val="212529"/>
                </a:solidFill>
                <a:effectLst/>
                <a:highlight>
                  <a:srgbClr val="FFFFFF"/>
                </a:highlight>
                <a:latin typeface="Wotfard"/>
              </a:rPr>
              <a:t>before</a:t>
            </a:r>
            <a:r>
              <a:rPr lang="en-US" sz="2800" b="0" i="0" dirty="0">
                <a:solidFill>
                  <a:srgbClr val="212529"/>
                </a:solidFill>
                <a:effectLst/>
                <a:highlight>
                  <a:srgbClr val="FFFFFF"/>
                </a:highlight>
                <a:latin typeface="Wotfard"/>
              </a:rPr>
              <a:t> or </a:t>
            </a:r>
            <a:r>
              <a:rPr lang="en-US" sz="2800" b="0" i="1" dirty="0">
                <a:solidFill>
                  <a:srgbClr val="212529"/>
                </a:solidFill>
                <a:effectLst/>
                <a:highlight>
                  <a:srgbClr val="FFFFFF"/>
                </a:highlight>
                <a:latin typeface="Wotfard"/>
              </a:rPr>
              <a:t>after</a:t>
            </a:r>
            <a:r>
              <a:rPr lang="en-US" sz="2800" b="0" i="0" dirty="0">
                <a:solidFill>
                  <a:srgbClr val="212529"/>
                </a:solidFill>
                <a:effectLst/>
                <a:highlight>
                  <a:srgbClr val="FFFFFF"/>
                </a:highlight>
                <a:latin typeface="Wotfard"/>
              </a:rPr>
              <a:t> a change is made to the data in a table.</a:t>
            </a:r>
          </a:p>
          <a:p>
            <a:pPr marL="457200" indent="-457200" algn="l">
              <a:buFont typeface="Arial" panose="020B0604020202020204" pitchFamily="34" charset="0"/>
              <a:buChar char="•"/>
            </a:pPr>
            <a:r>
              <a:rPr lang="en-US" sz="2800" b="0" i="0" dirty="0">
                <a:solidFill>
                  <a:srgbClr val="212529"/>
                </a:solidFill>
                <a:effectLst/>
                <a:highlight>
                  <a:srgbClr val="FFFFFF"/>
                </a:highlight>
                <a:latin typeface="Wotfard"/>
              </a:rPr>
              <a:t>Triggers can be useful for auditing the data changes in tables.</a:t>
            </a:r>
          </a:p>
        </p:txBody>
      </p:sp>
    </p:spTree>
    <p:extLst>
      <p:ext uri="{BB962C8B-B14F-4D97-AF65-F5344CB8AC3E}">
        <p14:creationId xmlns:p14="http://schemas.microsoft.com/office/powerpoint/2010/main" val="6382804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8FFAE8-6CD5-F8E9-D265-FE1FE3BD1527}"/>
              </a:ext>
            </a:extLst>
          </p:cNvPr>
          <p:cNvSpPr txBox="1"/>
          <p:nvPr/>
        </p:nvSpPr>
        <p:spPr>
          <a:xfrm>
            <a:off x="350274" y="375771"/>
            <a:ext cx="6098458" cy="707886"/>
          </a:xfrm>
          <a:prstGeom prst="rect">
            <a:avLst/>
          </a:prstGeom>
          <a:noFill/>
        </p:spPr>
        <p:txBody>
          <a:bodyPr wrap="square">
            <a:spAutoFit/>
          </a:bodyPr>
          <a:lstStyle/>
          <a:p>
            <a:pPr algn="l"/>
            <a:r>
              <a:rPr lang="en-US" sz="4000" b="0" i="0" dirty="0">
                <a:solidFill>
                  <a:schemeClr val="tx2"/>
                </a:solidFill>
                <a:effectLst/>
                <a:highlight>
                  <a:srgbClr val="FFFFFF"/>
                </a:highlight>
                <a:latin typeface="Wotfard"/>
              </a:rPr>
              <a:t>Disadvantages of Triggers</a:t>
            </a:r>
          </a:p>
        </p:txBody>
      </p:sp>
      <p:sp>
        <p:nvSpPr>
          <p:cNvPr id="16" name="Rectangle 4">
            <a:extLst>
              <a:ext uri="{FF2B5EF4-FFF2-40B4-BE49-F238E27FC236}">
                <a16:creationId xmlns:a16="http://schemas.microsoft.com/office/drawing/2014/main" id="{DAC7DFFD-82FD-BB29-AB7A-AF3EE6173673}"/>
              </a:ext>
            </a:extLst>
          </p:cNvPr>
          <p:cNvSpPr>
            <a:spLocks noChangeArrowheads="1"/>
          </p:cNvSpPr>
          <p:nvPr/>
        </p:nvSpPr>
        <p:spPr bwMode="auto">
          <a:xfrm>
            <a:off x="350274" y="3442462"/>
            <a:ext cx="11079726"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endParaRPr lang="en-US" sz="2400" b="0" i="0" dirty="0">
              <a:solidFill>
                <a:srgbClr val="212529"/>
              </a:solidFill>
              <a:effectLst/>
              <a:highlight>
                <a:srgbClr val="FFFFFF"/>
              </a:highlight>
              <a:latin typeface="Wotfard"/>
            </a:endParaRPr>
          </a:p>
        </p:txBody>
      </p:sp>
      <p:sp>
        <p:nvSpPr>
          <p:cNvPr id="2" name="Rectangle 1">
            <a:extLst>
              <a:ext uri="{FF2B5EF4-FFF2-40B4-BE49-F238E27FC236}">
                <a16:creationId xmlns:a16="http://schemas.microsoft.com/office/drawing/2014/main" id="{A54F3519-943A-3837-67A3-ADA9614EE607}"/>
              </a:ext>
            </a:extLst>
          </p:cNvPr>
          <p:cNvSpPr>
            <a:spLocks noChangeArrowheads="1"/>
          </p:cNvSpPr>
          <p:nvPr/>
        </p:nvSpPr>
        <p:spPr bwMode="auto">
          <a:xfrm>
            <a:off x="486696" y="2117753"/>
            <a:ext cx="11355029" cy="27699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212529"/>
                </a:solidFill>
                <a:effectLst/>
                <a:latin typeface="Wotfard"/>
              </a:rPr>
              <a:t>Triggers can only provide extended validations, not all validations. For simple validations, you can use the </a:t>
            </a:r>
            <a:r>
              <a:rPr kumimoji="0" lang="en-US" altLang="en-US" b="0" i="0" u="none" strike="noStrike" cap="none" normalizeH="0" baseline="0" dirty="0">
                <a:ln>
                  <a:noFill/>
                </a:ln>
                <a:solidFill>
                  <a:srgbClr val="212529"/>
                </a:solidFill>
                <a:effectLst/>
                <a:latin typeface="var(--font-family-code)"/>
                <a:hlinkClick r:id="rId2"/>
              </a:rPr>
              <a:t>NOT NULL</a:t>
            </a:r>
            <a:r>
              <a:rPr kumimoji="0" lang="en-US" altLang="en-US" sz="2800" b="0" i="0" u="none" strike="noStrike" cap="none" normalizeH="0" baseline="0" dirty="0">
                <a:ln>
                  <a:noFill/>
                </a:ln>
                <a:solidFill>
                  <a:srgbClr val="212529"/>
                </a:solidFill>
                <a:effectLst/>
                <a:latin typeface="Wotfard"/>
              </a:rPr>
              <a:t>, </a:t>
            </a:r>
            <a:r>
              <a:rPr kumimoji="0" lang="en-US" altLang="en-US" b="0" i="0" u="none" strike="noStrike" cap="none" normalizeH="0" baseline="0" dirty="0">
                <a:ln>
                  <a:noFill/>
                </a:ln>
                <a:solidFill>
                  <a:srgbClr val="212529"/>
                </a:solidFill>
                <a:effectLst/>
                <a:latin typeface="var(--font-family-code)"/>
                <a:hlinkClick r:id="rId3"/>
              </a:rPr>
              <a:t>UNIQUE</a:t>
            </a:r>
            <a:r>
              <a:rPr kumimoji="0" lang="en-US" altLang="en-US" sz="2800" b="0" i="0" u="none" strike="noStrike" cap="none" normalizeH="0" baseline="0" dirty="0">
                <a:ln>
                  <a:noFill/>
                </a:ln>
                <a:solidFill>
                  <a:srgbClr val="212529"/>
                </a:solidFill>
                <a:effectLst/>
                <a:latin typeface="Wotfard"/>
              </a:rPr>
              <a:t>, </a:t>
            </a:r>
            <a:r>
              <a:rPr kumimoji="0" lang="en-US" altLang="en-US" b="0" i="0" u="none" strike="noStrike" cap="none" normalizeH="0" baseline="0" dirty="0">
                <a:ln>
                  <a:noFill/>
                </a:ln>
                <a:solidFill>
                  <a:srgbClr val="212529"/>
                </a:solidFill>
                <a:effectLst/>
                <a:latin typeface="var(--font-family-code)"/>
                <a:hlinkClick r:id="rId4"/>
              </a:rPr>
              <a:t>CHECK</a:t>
            </a:r>
            <a:r>
              <a:rPr kumimoji="0" lang="en-US" altLang="en-US" sz="2800" b="0" i="0" u="none" strike="noStrike" cap="none" normalizeH="0" baseline="0" dirty="0">
                <a:ln>
                  <a:noFill/>
                </a:ln>
                <a:solidFill>
                  <a:srgbClr val="212529"/>
                </a:solidFill>
                <a:effectLst/>
                <a:latin typeface="Wotfard"/>
              </a:rPr>
              <a:t> and </a:t>
            </a:r>
            <a:r>
              <a:rPr kumimoji="0" lang="en-US" altLang="en-US" b="0" i="0" u="none" strike="noStrike" cap="none" normalizeH="0" baseline="0" dirty="0">
                <a:ln>
                  <a:noFill/>
                </a:ln>
                <a:solidFill>
                  <a:srgbClr val="212529"/>
                </a:solidFill>
                <a:effectLst/>
                <a:latin typeface="var(--font-family-code)"/>
                <a:hlinkClick r:id="rId5"/>
              </a:rPr>
              <a:t>FOREIGN KEY</a:t>
            </a:r>
            <a:r>
              <a:rPr kumimoji="0" lang="en-US" altLang="en-US" sz="2800" b="0" i="0" u="none" strike="noStrike" cap="none" normalizeH="0" baseline="0" dirty="0">
                <a:ln>
                  <a:noFill/>
                </a:ln>
                <a:solidFill>
                  <a:srgbClr val="212529"/>
                </a:solidFill>
                <a:effectLst/>
                <a:latin typeface="Wotfard"/>
              </a:rPr>
              <a:t> constraints.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212529"/>
                </a:solidFill>
                <a:effectLst/>
                <a:latin typeface="Wotfard"/>
              </a:rPr>
              <a:t>Triggers can be difficult to troubleshoot because they execute automatically in the database, which may not be visible to the client applications.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212529"/>
                </a:solidFill>
                <a:effectLst/>
                <a:latin typeface="Wotfard"/>
              </a:rPr>
              <a:t>Triggers may increase the overhead of the MySQL server.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8642014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8FFAE8-6CD5-F8E9-D265-FE1FE3BD1527}"/>
              </a:ext>
            </a:extLst>
          </p:cNvPr>
          <p:cNvSpPr txBox="1"/>
          <p:nvPr/>
        </p:nvSpPr>
        <p:spPr>
          <a:xfrm>
            <a:off x="350274" y="375771"/>
            <a:ext cx="6098458" cy="707886"/>
          </a:xfrm>
          <a:prstGeom prst="rect">
            <a:avLst/>
          </a:prstGeom>
          <a:noFill/>
        </p:spPr>
        <p:txBody>
          <a:bodyPr wrap="square">
            <a:spAutoFit/>
          </a:bodyPr>
          <a:lstStyle/>
          <a:p>
            <a:pPr algn="l"/>
            <a:r>
              <a:rPr lang="en-US" sz="4000" b="0" i="0" dirty="0">
                <a:solidFill>
                  <a:schemeClr val="tx2"/>
                </a:solidFill>
                <a:effectLst/>
                <a:highlight>
                  <a:srgbClr val="FFFFFF"/>
                </a:highlight>
                <a:latin typeface="Wotfard"/>
              </a:rPr>
              <a:t>Managing MySQL triggers</a:t>
            </a:r>
          </a:p>
        </p:txBody>
      </p:sp>
      <p:sp>
        <p:nvSpPr>
          <p:cNvPr id="16" name="Rectangle 4">
            <a:extLst>
              <a:ext uri="{FF2B5EF4-FFF2-40B4-BE49-F238E27FC236}">
                <a16:creationId xmlns:a16="http://schemas.microsoft.com/office/drawing/2014/main" id="{DAC7DFFD-82FD-BB29-AB7A-AF3EE6173673}"/>
              </a:ext>
            </a:extLst>
          </p:cNvPr>
          <p:cNvSpPr>
            <a:spLocks noChangeArrowheads="1"/>
          </p:cNvSpPr>
          <p:nvPr/>
        </p:nvSpPr>
        <p:spPr bwMode="auto">
          <a:xfrm>
            <a:off x="350274" y="3442462"/>
            <a:ext cx="11079726"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endParaRPr lang="en-US" sz="2400" b="0" i="0" dirty="0">
              <a:solidFill>
                <a:srgbClr val="212529"/>
              </a:solidFill>
              <a:effectLst/>
              <a:highlight>
                <a:srgbClr val="FFFFFF"/>
              </a:highlight>
              <a:latin typeface="Wotfard"/>
            </a:endParaRPr>
          </a:p>
        </p:txBody>
      </p:sp>
      <p:sp>
        <p:nvSpPr>
          <p:cNvPr id="2" name="Rectangle 1">
            <a:extLst>
              <a:ext uri="{FF2B5EF4-FFF2-40B4-BE49-F238E27FC236}">
                <a16:creationId xmlns:a16="http://schemas.microsoft.com/office/drawing/2014/main" id="{A54F3519-943A-3837-67A3-ADA9614EE607}"/>
              </a:ext>
            </a:extLst>
          </p:cNvPr>
          <p:cNvSpPr>
            <a:spLocks noChangeArrowheads="1"/>
          </p:cNvSpPr>
          <p:nvPr/>
        </p:nvSpPr>
        <p:spPr bwMode="auto">
          <a:xfrm>
            <a:off x="486696" y="3194971"/>
            <a:ext cx="11355029"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BE0B4742-C686-51CB-2C4D-B65A4E8A7E3D}"/>
              </a:ext>
            </a:extLst>
          </p:cNvPr>
          <p:cNvSpPr>
            <a:spLocks noChangeArrowheads="1"/>
          </p:cNvSpPr>
          <p:nvPr/>
        </p:nvSpPr>
        <p:spPr bwMode="auto">
          <a:xfrm>
            <a:off x="486696" y="1431677"/>
            <a:ext cx="11218608" cy="4555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800" dirty="0">
                <a:solidFill>
                  <a:srgbClr val="212529"/>
                </a:solidFill>
                <a:latin typeface="Wotfard"/>
              </a:rPr>
              <a:t>Create triggers</a:t>
            </a:r>
            <a:r>
              <a:rPr kumimoji="0" lang="en-US" altLang="en-US" sz="2800" b="0" i="0" u="none" strike="noStrike" cap="none" normalizeH="0" baseline="0" dirty="0">
                <a:ln>
                  <a:noFill/>
                </a:ln>
                <a:solidFill>
                  <a:srgbClr val="212529"/>
                </a:solidFill>
                <a:effectLst/>
                <a:latin typeface="Wotfard"/>
              </a:rPr>
              <a:t>  – describe steps of how to create a trigger in MySQL.</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800" dirty="0">
                <a:solidFill>
                  <a:srgbClr val="212529"/>
                </a:solidFill>
                <a:latin typeface="Wotfard"/>
              </a:rPr>
              <a:t>Drop triggers</a:t>
            </a:r>
            <a:r>
              <a:rPr kumimoji="0" lang="en-US" altLang="en-US" sz="2800" b="0" i="0" u="none" strike="noStrike" cap="none" normalizeH="0" baseline="0" dirty="0">
                <a:ln>
                  <a:noFill/>
                </a:ln>
                <a:solidFill>
                  <a:srgbClr val="212529"/>
                </a:solidFill>
                <a:effectLst/>
                <a:latin typeface="Wotfard"/>
              </a:rPr>
              <a:t> – show you how to drop a trigger.</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800" dirty="0">
                <a:solidFill>
                  <a:srgbClr val="212529"/>
                </a:solidFill>
                <a:latin typeface="Wotfard"/>
              </a:rPr>
              <a:t>Create a BEFORE INSERT trigger</a:t>
            </a:r>
            <a:r>
              <a:rPr kumimoji="0" lang="en-US" altLang="en-US" sz="2800" b="0" i="0" u="none" strike="noStrike" cap="none" normalizeH="0" baseline="0" dirty="0">
                <a:ln>
                  <a:noFill/>
                </a:ln>
                <a:solidFill>
                  <a:srgbClr val="212529"/>
                </a:solidFill>
                <a:effectLst/>
                <a:latin typeface="Wotfard"/>
              </a:rPr>
              <a:t> – show you how to create a </a:t>
            </a:r>
            <a:r>
              <a:rPr kumimoji="0" lang="en-US" altLang="en-US" b="0" i="0" u="none" strike="noStrike" cap="none" normalizeH="0" baseline="0" dirty="0">
                <a:ln>
                  <a:noFill/>
                </a:ln>
                <a:solidFill>
                  <a:srgbClr val="212529"/>
                </a:solidFill>
                <a:effectLst/>
                <a:latin typeface="var(--font-family-code)"/>
              </a:rPr>
              <a:t>BEFORE INSERT</a:t>
            </a:r>
            <a:r>
              <a:rPr kumimoji="0" lang="en-US" altLang="en-US" sz="2800" b="0" i="0" u="none" strike="noStrike" cap="none" normalizeH="0" baseline="0" dirty="0">
                <a:ln>
                  <a:noFill/>
                </a:ln>
                <a:solidFill>
                  <a:srgbClr val="212529"/>
                </a:solidFill>
                <a:effectLst/>
                <a:latin typeface="Wotfard"/>
              </a:rPr>
              <a:t> trigger to maintain a summary table from another table.</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800" dirty="0">
                <a:solidFill>
                  <a:srgbClr val="212529"/>
                </a:solidFill>
                <a:latin typeface="Wotfard"/>
              </a:rPr>
              <a:t>Create an AFTER INSERT trigger</a:t>
            </a:r>
            <a:r>
              <a:rPr kumimoji="0" lang="en-US" altLang="en-US" sz="2800" b="0" i="0" u="none" strike="noStrike" cap="none" normalizeH="0" baseline="0" dirty="0">
                <a:ln>
                  <a:noFill/>
                </a:ln>
                <a:solidFill>
                  <a:srgbClr val="212529"/>
                </a:solidFill>
                <a:effectLst/>
                <a:latin typeface="Wotfard"/>
              </a:rPr>
              <a:t> – describe how to create an </a:t>
            </a:r>
            <a:r>
              <a:rPr kumimoji="0" lang="en-US" altLang="en-US" b="0" i="0" u="none" strike="noStrike" cap="none" normalizeH="0" baseline="0" dirty="0">
                <a:ln>
                  <a:noFill/>
                </a:ln>
                <a:solidFill>
                  <a:srgbClr val="212529"/>
                </a:solidFill>
                <a:effectLst/>
                <a:latin typeface="var(--font-family-code)"/>
              </a:rPr>
              <a:t>AFTER INSERT</a:t>
            </a:r>
            <a:r>
              <a:rPr kumimoji="0" lang="en-US" altLang="en-US" sz="2800" b="0" i="0" u="none" strike="noStrike" cap="none" normalizeH="0" baseline="0" dirty="0">
                <a:ln>
                  <a:noFill/>
                </a:ln>
                <a:solidFill>
                  <a:srgbClr val="212529"/>
                </a:solidFill>
                <a:effectLst/>
                <a:latin typeface="Wotfard"/>
              </a:rPr>
              <a:t> trigger to insert data into a table after inserting data into another table.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212529"/>
                </a:solidFill>
                <a:effectLst/>
                <a:latin typeface="Wotfard"/>
              </a:rPr>
              <a:t>Create a BEFORE UPDATE trigger – learn how to create a BEFORE UPDATE trigger that validates data before it is updated to the table.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212529"/>
                </a:solidFill>
                <a:effectLst/>
                <a:latin typeface="Wotfard"/>
              </a:rPr>
              <a:t>Create an AFTER UPDATE trigger – show you how to create an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9247599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8FFAE8-6CD5-F8E9-D265-FE1FE3BD1527}"/>
              </a:ext>
            </a:extLst>
          </p:cNvPr>
          <p:cNvSpPr txBox="1"/>
          <p:nvPr/>
        </p:nvSpPr>
        <p:spPr>
          <a:xfrm>
            <a:off x="350274" y="375771"/>
            <a:ext cx="6098458" cy="707886"/>
          </a:xfrm>
          <a:prstGeom prst="rect">
            <a:avLst/>
          </a:prstGeom>
          <a:noFill/>
        </p:spPr>
        <p:txBody>
          <a:bodyPr wrap="square">
            <a:spAutoFit/>
          </a:bodyPr>
          <a:lstStyle/>
          <a:p>
            <a:pPr algn="l"/>
            <a:r>
              <a:rPr lang="en-US" sz="4000" b="0" i="0" dirty="0">
                <a:solidFill>
                  <a:schemeClr val="tx2"/>
                </a:solidFill>
                <a:effectLst/>
                <a:highlight>
                  <a:srgbClr val="FFFFFF"/>
                </a:highlight>
                <a:latin typeface="Wotfard"/>
              </a:rPr>
              <a:t>Managing MySQL triggers</a:t>
            </a:r>
          </a:p>
        </p:txBody>
      </p:sp>
      <p:sp>
        <p:nvSpPr>
          <p:cNvPr id="16" name="Rectangle 4">
            <a:extLst>
              <a:ext uri="{FF2B5EF4-FFF2-40B4-BE49-F238E27FC236}">
                <a16:creationId xmlns:a16="http://schemas.microsoft.com/office/drawing/2014/main" id="{DAC7DFFD-82FD-BB29-AB7A-AF3EE6173673}"/>
              </a:ext>
            </a:extLst>
          </p:cNvPr>
          <p:cNvSpPr>
            <a:spLocks noChangeArrowheads="1"/>
          </p:cNvSpPr>
          <p:nvPr/>
        </p:nvSpPr>
        <p:spPr bwMode="auto">
          <a:xfrm>
            <a:off x="350274" y="3442462"/>
            <a:ext cx="11079726"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endParaRPr lang="en-US" sz="2400" b="0" i="0" dirty="0">
              <a:solidFill>
                <a:srgbClr val="212529"/>
              </a:solidFill>
              <a:effectLst/>
              <a:highlight>
                <a:srgbClr val="FFFFFF"/>
              </a:highlight>
              <a:latin typeface="Wotfard"/>
            </a:endParaRPr>
          </a:p>
        </p:txBody>
      </p:sp>
      <p:sp>
        <p:nvSpPr>
          <p:cNvPr id="2" name="Rectangle 1">
            <a:extLst>
              <a:ext uri="{FF2B5EF4-FFF2-40B4-BE49-F238E27FC236}">
                <a16:creationId xmlns:a16="http://schemas.microsoft.com/office/drawing/2014/main" id="{A54F3519-943A-3837-67A3-ADA9614EE607}"/>
              </a:ext>
            </a:extLst>
          </p:cNvPr>
          <p:cNvSpPr>
            <a:spLocks noChangeArrowheads="1"/>
          </p:cNvSpPr>
          <p:nvPr/>
        </p:nvSpPr>
        <p:spPr bwMode="auto">
          <a:xfrm>
            <a:off x="486696" y="3194971"/>
            <a:ext cx="11355029"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BE0B4742-C686-51CB-2C4D-B65A4E8A7E3D}"/>
              </a:ext>
            </a:extLst>
          </p:cNvPr>
          <p:cNvSpPr>
            <a:spLocks noChangeArrowheads="1"/>
          </p:cNvSpPr>
          <p:nvPr/>
        </p:nvSpPr>
        <p:spPr bwMode="auto">
          <a:xfrm>
            <a:off x="486696" y="1770231"/>
            <a:ext cx="11218608" cy="3877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212529"/>
                </a:solidFill>
                <a:effectLst/>
                <a:latin typeface="Wotfard"/>
              </a:rPr>
              <a:t>AFTER UPDATE trigger to log the changes of data in a table.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212529"/>
                </a:solidFill>
                <a:effectLst/>
                <a:latin typeface="Wotfard"/>
              </a:rPr>
              <a:t>Create a BEFORE DELETE trigger – show how to create a BEFORE DELETE trigger.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212529"/>
                </a:solidFill>
                <a:effectLst/>
                <a:latin typeface="Wotfard"/>
              </a:rPr>
              <a:t>Create an AFTER-DELETE trigger – describe how to create an AFTER-DELETE trigger.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212529"/>
                </a:solidFill>
                <a:effectLst/>
                <a:latin typeface="Wotfard"/>
              </a:rPr>
              <a:t>Create multiple triggers for a table that has the same trigger event and time – MySQL 8.0 allows you to define multiple triggers for a table that has the same trigger event and time.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212529"/>
                </a:solidFill>
                <a:effectLst/>
                <a:latin typeface="Wotfard"/>
              </a:rPr>
              <a:t>Show triggers – list triggers in a database, table by specific patterns.</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2651818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8FFAE8-6CD5-F8E9-D265-FE1FE3BD1527}"/>
              </a:ext>
            </a:extLst>
          </p:cNvPr>
          <p:cNvSpPr txBox="1"/>
          <p:nvPr/>
        </p:nvSpPr>
        <p:spPr>
          <a:xfrm>
            <a:off x="350273" y="375771"/>
            <a:ext cx="7245145" cy="707886"/>
          </a:xfrm>
          <a:prstGeom prst="rect">
            <a:avLst/>
          </a:prstGeom>
          <a:noFill/>
        </p:spPr>
        <p:txBody>
          <a:bodyPr wrap="square">
            <a:spAutoFit/>
          </a:bodyPr>
          <a:lstStyle/>
          <a:p>
            <a:pPr algn="l"/>
            <a:r>
              <a:rPr lang="en-US" sz="4000" b="0" i="0" dirty="0">
                <a:solidFill>
                  <a:schemeClr val="tx2"/>
                </a:solidFill>
                <a:effectLst/>
                <a:highlight>
                  <a:srgbClr val="FFFFFF"/>
                </a:highlight>
                <a:latin typeface="Wotfard"/>
              </a:rPr>
              <a:t>MySQL Before Insert trigger</a:t>
            </a:r>
          </a:p>
        </p:txBody>
      </p:sp>
      <p:sp>
        <p:nvSpPr>
          <p:cNvPr id="16" name="Rectangle 4">
            <a:extLst>
              <a:ext uri="{FF2B5EF4-FFF2-40B4-BE49-F238E27FC236}">
                <a16:creationId xmlns:a16="http://schemas.microsoft.com/office/drawing/2014/main" id="{DAC7DFFD-82FD-BB29-AB7A-AF3EE6173673}"/>
              </a:ext>
            </a:extLst>
          </p:cNvPr>
          <p:cNvSpPr>
            <a:spLocks noChangeArrowheads="1"/>
          </p:cNvSpPr>
          <p:nvPr/>
        </p:nvSpPr>
        <p:spPr bwMode="auto">
          <a:xfrm>
            <a:off x="350274" y="3442462"/>
            <a:ext cx="11079726"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endParaRPr lang="en-US" sz="2400" b="0" i="0" dirty="0">
              <a:solidFill>
                <a:srgbClr val="212529"/>
              </a:solidFill>
              <a:effectLst/>
              <a:highlight>
                <a:srgbClr val="FFFFFF"/>
              </a:highlight>
              <a:latin typeface="Wotfard"/>
            </a:endParaRPr>
          </a:p>
        </p:txBody>
      </p:sp>
      <p:sp>
        <p:nvSpPr>
          <p:cNvPr id="2" name="Rectangle 1">
            <a:extLst>
              <a:ext uri="{FF2B5EF4-FFF2-40B4-BE49-F238E27FC236}">
                <a16:creationId xmlns:a16="http://schemas.microsoft.com/office/drawing/2014/main" id="{A54F3519-943A-3837-67A3-ADA9614EE607}"/>
              </a:ext>
            </a:extLst>
          </p:cNvPr>
          <p:cNvSpPr>
            <a:spLocks noChangeArrowheads="1"/>
          </p:cNvSpPr>
          <p:nvPr/>
        </p:nvSpPr>
        <p:spPr bwMode="auto">
          <a:xfrm>
            <a:off x="486696" y="3194971"/>
            <a:ext cx="11355029"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BE0B4742-C686-51CB-2C4D-B65A4E8A7E3D}"/>
              </a:ext>
            </a:extLst>
          </p:cNvPr>
          <p:cNvSpPr>
            <a:spLocks noChangeArrowheads="1"/>
          </p:cNvSpPr>
          <p:nvPr/>
        </p:nvSpPr>
        <p:spPr bwMode="auto">
          <a:xfrm>
            <a:off x="486696" y="1493232"/>
            <a:ext cx="11218608"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1.	MySQL Before Insert Trigger</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In this article, we are going to learn how to create the first trigger in MySQL. We can create a new trigger in MySQL by using the CREATE TRIGGER statement. It is to ensure that we have trigger privileges while using the CREATE TRIGGER command. The following is the basic syntax to create a trigger:</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rgbClr val="212529"/>
              </a:solidFill>
              <a:effectLst/>
              <a:latin typeface="Wotfard"/>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1.	CREATE TRIGGER </a:t>
            </a:r>
            <a:r>
              <a:rPr kumimoji="0" lang="en-US" altLang="en-US" sz="2400" b="0" i="0" u="none" strike="noStrike" cap="none" normalizeH="0" baseline="0" dirty="0" err="1">
                <a:ln>
                  <a:noFill/>
                </a:ln>
                <a:solidFill>
                  <a:srgbClr val="212529"/>
                </a:solidFill>
                <a:effectLst/>
                <a:latin typeface="Wotfard"/>
              </a:rPr>
              <a:t>trigger_name</a:t>
            </a:r>
            <a:r>
              <a:rPr kumimoji="0" lang="en-US" altLang="en-US" sz="2400" b="0" i="0" u="none" strike="noStrike" cap="none" normalizeH="0" baseline="0" dirty="0">
                <a:ln>
                  <a:noFill/>
                </a:ln>
                <a:solidFill>
                  <a:srgbClr val="212529"/>
                </a:solidFill>
                <a:effectLst/>
                <a:latin typeface="Wotfard"/>
              </a:rPr>
              <a:t>  </a:t>
            </a:r>
            <a:r>
              <a:rPr kumimoji="0" lang="en-US" altLang="en-US" sz="2400" b="0" i="0" u="none" strike="noStrike" cap="none" normalizeH="0" baseline="0" dirty="0" err="1">
                <a:ln>
                  <a:noFill/>
                </a:ln>
                <a:solidFill>
                  <a:srgbClr val="212529"/>
                </a:solidFill>
                <a:effectLst/>
                <a:latin typeface="Wotfard"/>
              </a:rPr>
              <a:t>trigger_time</a:t>
            </a:r>
            <a:r>
              <a:rPr kumimoji="0" lang="en-US" altLang="en-US" sz="2400" b="0" i="0" u="none" strike="noStrike" cap="none" normalizeH="0" baseline="0" dirty="0">
                <a:ln>
                  <a:noFill/>
                </a:ln>
                <a:solidFill>
                  <a:srgbClr val="212529"/>
                </a:solidFill>
                <a:effectLst/>
                <a:latin typeface="Wotfard"/>
              </a:rPr>
              <a:t> </a:t>
            </a:r>
            <a:r>
              <a:rPr kumimoji="0" lang="en-US" altLang="en-US" sz="2400" b="0" i="0" u="none" strike="noStrike" cap="none" normalizeH="0" baseline="0" dirty="0" err="1">
                <a:ln>
                  <a:noFill/>
                </a:ln>
                <a:solidFill>
                  <a:srgbClr val="212529"/>
                </a:solidFill>
                <a:effectLst/>
                <a:latin typeface="Wotfard"/>
              </a:rPr>
              <a:t>trigger_event</a:t>
            </a:r>
            <a:r>
              <a:rPr kumimoji="0" lang="en-US" altLang="en-US" sz="2400" b="0" i="0" u="none" strike="noStrike" cap="none" normalizeH="0" baseline="0" dirty="0">
                <a:ln>
                  <a:noFill/>
                </a:ln>
                <a:solidFill>
                  <a:srgbClr val="212529"/>
                </a:solidFill>
                <a:effectLst/>
                <a:latin typeface="Wotfard"/>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2.	ON </a:t>
            </a:r>
            <a:r>
              <a:rPr kumimoji="0" lang="en-US" altLang="en-US" sz="2400" b="0" i="0" u="none" strike="noStrike" cap="none" normalizeH="0" baseline="0" dirty="0" err="1">
                <a:ln>
                  <a:noFill/>
                </a:ln>
                <a:solidFill>
                  <a:srgbClr val="212529"/>
                </a:solidFill>
                <a:effectLst/>
                <a:latin typeface="Wotfard"/>
              </a:rPr>
              <a:t>table_name</a:t>
            </a:r>
            <a:r>
              <a:rPr kumimoji="0" lang="en-US" altLang="en-US" sz="2400" b="0" i="0" u="none" strike="noStrike" cap="none" normalizeH="0" baseline="0" dirty="0">
                <a:ln>
                  <a:noFill/>
                </a:ln>
                <a:solidFill>
                  <a:srgbClr val="212529"/>
                </a:solidFill>
                <a:effectLst/>
                <a:latin typeface="Wotfard"/>
              </a:rPr>
              <a:t> FOR EACH ROW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3.	BEGIN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4.	    --variable declarations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5.	    --trigger code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6.	END;</a:t>
            </a:r>
          </a:p>
        </p:txBody>
      </p:sp>
    </p:spTree>
    <p:extLst>
      <p:ext uri="{BB962C8B-B14F-4D97-AF65-F5344CB8AC3E}">
        <p14:creationId xmlns:p14="http://schemas.microsoft.com/office/powerpoint/2010/main" val="647581837"/>
      </p:ext>
    </p:extLst>
  </p:cSld>
  <p:clrMapOvr>
    <a:masterClrMapping/>
  </p:clrMapOvr>
</p:sld>
</file>

<file path=ppt/theme/theme1.xml><?xml version="1.0" encoding="utf-8"?>
<a:theme xmlns:a="http://schemas.openxmlformats.org/drawingml/2006/main" name="1_Office Theme">
  <a:themeElements>
    <a:clrScheme name="Custom 2">
      <a:dk1>
        <a:srgbClr val="FC946B"/>
      </a:dk1>
      <a:lt1>
        <a:srgbClr val="FFFFFF"/>
      </a:lt1>
      <a:dk2>
        <a:srgbClr val="000000"/>
      </a:dk2>
      <a:lt2>
        <a:srgbClr val="FFFFFF"/>
      </a:lt2>
      <a:accent1>
        <a:srgbClr val="FB4E0B"/>
      </a:accent1>
      <a:accent2>
        <a:srgbClr val="414141"/>
      </a:accent2>
      <a:accent3>
        <a:srgbClr val="808080"/>
      </a:accent3>
      <a:accent4>
        <a:srgbClr val="ABABAB"/>
      </a:accent4>
      <a:accent5>
        <a:srgbClr val="DBDBDB"/>
      </a:accent5>
      <a:accent6>
        <a:srgbClr val="E6E6E6"/>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sz="140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EXL 3">
      <a:dk1>
        <a:srgbClr val="FB4D0A"/>
      </a:dk1>
      <a:lt1>
        <a:srgbClr val="FFFFFF"/>
      </a:lt1>
      <a:dk2>
        <a:srgbClr val="000000"/>
      </a:dk2>
      <a:lt2>
        <a:srgbClr val="FFFFFF"/>
      </a:lt2>
      <a:accent1>
        <a:srgbClr val="FB4E0B"/>
      </a:accent1>
      <a:accent2>
        <a:srgbClr val="414141"/>
      </a:accent2>
      <a:accent3>
        <a:srgbClr val="808080"/>
      </a:accent3>
      <a:accent4>
        <a:srgbClr val="ABABAB"/>
      </a:accent4>
      <a:accent5>
        <a:srgbClr val="DBDBDB"/>
      </a:accent5>
      <a:accent6>
        <a:srgbClr val="E6E6E6"/>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L Powerpoint Template.potx" id="{FC40C940-5D03-48C5-B924-531200E53732}" vid="{D79D66E5-F0FF-4267-9416-B315CB3A3024}"/>
    </a:ext>
  </a:extLst>
</a:theme>
</file>

<file path=docProps/app.xml><?xml version="1.0" encoding="utf-8"?>
<Properties xmlns="http://schemas.openxmlformats.org/officeDocument/2006/extended-properties" xmlns:vt="http://schemas.openxmlformats.org/officeDocument/2006/docPropsVTypes">
  <TotalTime>394</TotalTime>
  <Words>9110</Words>
  <Application>Microsoft Office PowerPoint</Application>
  <PresentationFormat>Widescreen</PresentationFormat>
  <Paragraphs>1164</Paragraphs>
  <Slides>109</Slides>
  <Notes>0</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109</vt:i4>
      </vt:variant>
    </vt:vector>
  </HeadingPairs>
  <TitlesOfParts>
    <vt:vector size="123" baseType="lpstr">
      <vt:lpstr>Arial</vt:lpstr>
      <vt:lpstr>Calibri</vt:lpstr>
      <vt:lpstr>Calibri Light</vt:lpstr>
      <vt:lpstr>Century Gothic</vt:lpstr>
      <vt:lpstr>erdana</vt:lpstr>
      <vt:lpstr>inter-bold</vt:lpstr>
      <vt:lpstr>inter-regular</vt:lpstr>
      <vt:lpstr>Söhne</vt:lpstr>
      <vt:lpstr>System Font Regular</vt:lpstr>
      <vt:lpstr>times new roman</vt:lpstr>
      <vt:lpstr>var(--font-family-code)</vt:lpstr>
      <vt:lpstr>Wotfard</vt:lpstr>
      <vt:lpstr>1_Office Theme</vt:lpstr>
      <vt:lpstr>Office Theme</vt:lpstr>
      <vt:lpstr>Course Agenda </vt:lpstr>
      <vt:lpstr>Session 1:  Introduction to DBMS</vt:lpstr>
      <vt:lpstr>What is Database</vt:lpstr>
      <vt:lpstr>Database Management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Properties of Relations</vt:lpstr>
      <vt:lpstr>Relational Algebra </vt:lpstr>
      <vt:lpstr>PowerPoint Presentation</vt:lpstr>
      <vt:lpstr>PowerPoint Presentation</vt:lpstr>
      <vt:lpstr>Input: </vt:lpstr>
      <vt:lpstr>PowerPoint Presentation</vt:lpstr>
      <vt:lpstr>Example: CUSTOMER RELATION</vt:lpstr>
      <vt:lpstr>Input: </vt:lpstr>
      <vt:lpstr>PowerPoint Presentation</vt:lpstr>
      <vt:lpstr>Example: DEPOSITOR RELATION</vt:lpstr>
      <vt:lpstr>BORROW RELATION</vt:lpstr>
      <vt:lpstr>Input: </vt:lpstr>
      <vt:lpstr>PowerPoint Presentation</vt:lpstr>
      <vt:lpstr>PowerPoint Presentation</vt:lpstr>
      <vt:lpstr>PowerPoint Presentation</vt:lpstr>
      <vt:lpstr>Output:</vt:lpstr>
      <vt:lpstr>PowerPoint Presentation</vt:lpstr>
      <vt:lpstr>PowerPoint Presentation</vt:lpstr>
      <vt:lpstr>PowerPoint Presentation</vt:lpstr>
      <vt:lpstr>PowerPoint Presentation</vt:lpstr>
      <vt:lpstr>PowerPoint Presentation</vt:lpstr>
      <vt:lpstr>Operation: </vt:lpstr>
      <vt:lpstr>Integrity Constraints</vt:lpstr>
      <vt:lpstr>Domain constraints</vt:lpstr>
      <vt:lpstr>Entity integrity constraints</vt:lpstr>
      <vt:lpstr>Referential Integrity Constraints</vt:lpstr>
      <vt:lpstr>Key constraints</vt:lpstr>
      <vt:lpstr>Session 2: Introduction to SQL</vt:lpstr>
      <vt:lpstr>What is SQL?</vt:lpstr>
      <vt:lpstr>Why SQL?</vt:lpstr>
      <vt:lpstr>Types of SQL Command</vt:lpstr>
      <vt:lpstr>Some SQL Commands</vt:lpstr>
      <vt:lpstr>PowerPoint Presentation</vt:lpstr>
      <vt:lpstr>PowerPoint Presentation</vt:lpstr>
      <vt:lpstr>SQL Syntax</vt:lpstr>
      <vt:lpstr>SQL Keys</vt:lpstr>
      <vt:lpstr>Types of Keys:</vt:lpstr>
      <vt:lpstr>Primary Key</vt:lpstr>
      <vt:lpstr>Candidate key</vt:lpstr>
      <vt:lpstr>Super Key</vt:lpstr>
      <vt:lpstr>Foreign key</vt:lpstr>
      <vt:lpstr>Alternate key</vt:lpstr>
      <vt:lpstr>Composite key</vt:lpstr>
      <vt:lpstr>Most Important SQL Commands and Statements</vt:lpstr>
      <vt:lpstr>Session 3: MySQL CRUD Operations</vt:lpstr>
      <vt:lpstr>CREATE DATABASE Statement</vt:lpstr>
      <vt:lpstr>DROP DATABASE Statement</vt:lpstr>
      <vt:lpstr>CREATE TABLE Statement</vt:lpstr>
      <vt:lpstr>DESCRIBE Statement</vt:lpstr>
      <vt:lpstr>INSERT INTO Statement</vt:lpstr>
      <vt:lpstr>PowerPoint Presentation</vt:lpstr>
      <vt:lpstr>Syntax of inserting a multiple records in a single query</vt:lpstr>
      <vt:lpstr>DELETE Statement</vt:lpstr>
      <vt:lpstr>DROP TABLE Statement</vt:lpstr>
      <vt:lpstr>TRUNCATE TABLE Statement</vt:lpstr>
      <vt:lpstr>PowerPoint Presentation</vt:lpstr>
      <vt:lpstr>SELECT Statement</vt:lpstr>
      <vt:lpstr>UPDATE Statement</vt:lpstr>
      <vt:lpstr>ALTER TABLE Statement</vt:lpstr>
      <vt:lpstr>ALTER TABLE Statement</vt:lpstr>
      <vt:lpstr>DISTINCT Clause</vt:lpstr>
      <vt:lpstr>COMMIT Statement</vt:lpstr>
      <vt:lpstr>ROLLBACK Statement</vt:lpstr>
      <vt:lpstr>CREATE INDEX Statement</vt:lpstr>
      <vt:lpstr>DROP INDEX Statement</vt:lpstr>
      <vt:lpstr>SQL Data Types</vt:lpstr>
      <vt:lpstr>Data Types in MySQL</vt:lpstr>
      <vt:lpstr>MySQL Numeric Data Types</vt:lpstr>
      <vt:lpstr>MySQL Date and Time Data Types</vt:lpstr>
      <vt:lpstr>Session 4:  SQL Joins and Triggers</vt:lpstr>
      <vt:lpstr>Types of Join operations:</vt:lpstr>
      <vt:lpstr>PowerPoint Presentation</vt:lpstr>
      <vt:lpstr>PowerPoint Presentation</vt:lpstr>
      <vt:lpstr>PowerPoint Presentation</vt:lpstr>
      <vt:lpstr>An outer join is basically of three types:</vt:lpstr>
      <vt:lpstr>Example: Using the above EMPLOYEE table and FACT_WORKERS table </vt:lpstr>
      <vt:lpstr>Right outer join:</vt:lpstr>
      <vt:lpstr>Full outer join:</vt:lpstr>
      <vt:lpstr>Equi join:</vt:lpstr>
      <vt:lpstr>Input: CUSTOMER ⋈ PRODUCT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Practice Problems for Participants</vt:lpstr>
      <vt:lpstr>Practice Problems for Participants</vt:lpstr>
      <vt:lpstr>Practice Problems for Participants</vt:lpstr>
      <vt:lpstr>Thank you</vt:lpstr>
    </vt:vector>
  </TitlesOfParts>
  <Company>EXLService I Pvt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Prasanjit Patnaik</dc:creator>
  <cp:lastModifiedBy>Faraz Ahmad (LAM)</cp:lastModifiedBy>
  <cp:revision>41</cp:revision>
  <dcterms:created xsi:type="dcterms:W3CDTF">2024-02-13T11:42:22Z</dcterms:created>
  <dcterms:modified xsi:type="dcterms:W3CDTF">2024-07-22T07:54:51Z</dcterms:modified>
</cp:coreProperties>
</file>