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2" r:id="rId4"/>
    <p:sldId id="259" r:id="rId5"/>
    <p:sldId id="260" r:id="rId6"/>
    <p:sldId id="261" r:id="rId7"/>
    <p:sldId id="262" r:id="rId8"/>
    <p:sldId id="263" r:id="rId9"/>
    <p:sldId id="264" r:id="rId10"/>
    <p:sldId id="265" r:id="rId11"/>
    <p:sldId id="266" r:id="rId12"/>
    <p:sldId id="267" r:id="rId13"/>
    <p:sldId id="268" r:id="rId14"/>
    <p:sldId id="300" r:id="rId15"/>
    <p:sldId id="301"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303" r:id="rId31"/>
    <p:sldId id="304" r:id="rId32"/>
    <p:sldId id="305" r:id="rId33"/>
    <p:sldId id="306" r:id="rId34"/>
    <p:sldId id="307" r:id="rId35"/>
    <p:sldId id="308" r:id="rId36"/>
    <p:sldId id="311" r:id="rId37"/>
    <p:sldId id="316" r:id="rId38"/>
    <p:sldId id="310" r:id="rId39"/>
    <p:sldId id="312" r:id="rId40"/>
    <p:sldId id="313" r:id="rId41"/>
    <p:sldId id="314" r:id="rId42"/>
    <p:sldId id="31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FA646E-9E94-4F67-930E-EC256BE9116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A1E70AE-D6F3-490B-B81E-1C376930A543}">
      <dgm:prSet/>
      <dgm:spPr/>
      <dgm:t>
        <a:bodyPr/>
        <a:lstStyle/>
        <a:p>
          <a:r>
            <a:rPr lang="en-US" b="0" i="0"/>
            <a:t>The SQL commands help in creating and managing the database. The most common SQL commands which are highly used are mentioned below:</a:t>
          </a:r>
          <a:endParaRPr lang="en-US"/>
        </a:p>
      </dgm:t>
    </dgm:pt>
    <dgm:pt modelId="{BF5C7EB8-BE06-4626-B63C-5D2F0C9756F9}" type="parTrans" cxnId="{43344C02-B1BA-4E5E-8692-E23424CB888E}">
      <dgm:prSet/>
      <dgm:spPr/>
      <dgm:t>
        <a:bodyPr/>
        <a:lstStyle/>
        <a:p>
          <a:endParaRPr lang="en-US"/>
        </a:p>
      </dgm:t>
    </dgm:pt>
    <dgm:pt modelId="{24A11141-6615-405C-B462-26D52D726729}" type="sibTrans" cxnId="{43344C02-B1BA-4E5E-8692-E23424CB888E}">
      <dgm:prSet/>
      <dgm:spPr/>
      <dgm:t>
        <a:bodyPr/>
        <a:lstStyle/>
        <a:p>
          <a:endParaRPr lang="en-US"/>
        </a:p>
      </dgm:t>
    </dgm:pt>
    <dgm:pt modelId="{2577D387-E345-4BF4-A35C-0884244001C8}">
      <dgm:prSet/>
      <dgm:spPr/>
      <dgm:t>
        <a:bodyPr/>
        <a:lstStyle/>
        <a:p>
          <a:r>
            <a:rPr lang="en-US" b="0" i="0"/>
            <a:t>CREATE command</a:t>
          </a:r>
          <a:endParaRPr lang="en-US"/>
        </a:p>
      </dgm:t>
    </dgm:pt>
    <dgm:pt modelId="{B26923ED-BF72-42DD-B8AA-4F0DB8133EA4}" type="parTrans" cxnId="{7E3656F4-AC38-4B66-8740-1F7F6E6DBB3A}">
      <dgm:prSet/>
      <dgm:spPr/>
      <dgm:t>
        <a:bodyPr/>
        <a:lstStyle/>
        <a:p>
          <a:endParaRPr lang="en-US"/>
        </a:p>
      </dgm:t>
    </dgm:pt>
    <dgm:pt modelId="{9D0CD524-EE84-4026-9396-E4F2B73815AE}" type="sibTrans" cxnId="{7E3656F4-AC38-4B66-8740-1F7F6E6DBB3A}">
      <dgm:prSet/>
      <dgm:spPr/>
      <dgm:t>
        <a:bodyPr/>
        <a:lstStyle/>
        <a:p>
          <a:endParaRPr lang="en-US"/>
        </a:p>
      </dgm:t>
    </dgm:pt>
    <dgm:pt modelId="{709D972D-AC4F-400D-A34E-C3613BB395E9}">
      <dgm:prSet/>
      <dgm:spPr/>
      <dgm:t>
        <a:bodyPr/>
        <a:lstStyle/>
        <a:p>
          <a:r>
            <a:rPr lang="en-US" b="0" i="0"/>
            <a:t>UPDATE command</a:t>
          </a:r>
          <a:endParaRPr lang="en-US"/>
        </a:p>
      </dgm:t>
    </dgm:pt>
    <dgm:pt modelId="{B08B7FCB-8146-4F39-A250-FCDEBC700308}" type="parTrans" cxnId="{27967781-5000-4BFA-8D0D-A82408116572}">
      <dgm:prSet/>
      <dgm:spPr/>
      <dgm:t>
        <a:bodyPr/>
        <a:lstStyle/>
        <a:p>
          <a:endParaRPr lang="en-US"/>
        </a:p>
      </dgm:t>
    </dgm:pt>
    <dgm:pt modelId="{854FE874-D9D9-426A-9009-697D1DBA876E}" type="sibTrans" cxnId="{27967781-5000-4BFA-8D0D-A82408116572}">
      <dgm:prSet/>
      <dgm:spPr/>
      <dgm:t>
        <a:bodyPr/>
        <a:lstStyle/>
        <a:p>
          <a:endParaRPr lang="en-US"/>
        </a:p>
      </dgm:t>
    </dgm:pt>
    <dgm:pt modelId="{3D420E69-38B5-4FC0-AC96-7F359701A878}">
      <dgm:prSet/>
      <dgm:spPr/>
      <dgm:t>
        <a:bodyPr/>
        <a:lstStyle/>
        <a:p>
          <a:r>
            <a:rPr lang="en-US" b="0" i="0"/>
            <a:t>DELETE command</a:t>
          </a:r>
          <a:endParaRPr lang="en-US"/>
        </a:p>
      </dgm:t>
    </dgm:pt>
    <dgm:pt modelId="{EA831E0C-B642-48B5-81CD-D4C1A2E63108}" type="parTrans" cxnId="{1B80890F-9BFC-46F2-B496-07335E8A8FD3}">
      <dgm:prSet/>
      <dgm:spPr/>
      <dgm:t>
        <a:bodyPr/>
        <a:lstStyle/>
        <a:p>
          <a:endParaRPr lang="en-US"/>
        </a:p>
      </dgm:t>
    </dgm:pt>
    <dgm:pt modelId="{A3A29105-8420-455D-BA26-F286F5CD10F6}" type="sibTrans" cxnId="{1B80890F-9BFC-46F2-B496-07335E8A8FD3}">
      <dgm:prSet/>
      <dgm:spPr/>
      <dgm:t>
        <a:bodyPr/>
        <a:lstStyle/>
        <a:p>
          <a:endParaRPr lang="en-US"/>
        </a:p>
      </dgm:t>
    </dgm:pt>
    <dgm:pt modelId="{8C4BF742-9E65-4BEC-9127-43297218DAFA}">
      <dgm:prSet/>
      <dgm:spPr/>
      <dgm:t>
        <a:bodyPr/>
        <a:lstStyle/>
        <a:p>
          <a:r>
            <a:rPr lang="en-US" b="0" i="0"/>
            <a:t>SELECT command</a:t>
          </a:r>
          <a:endParaRPr lang="en-US"/>
        </a:p>
      </dgm:t>
    </dgm:pt>
    <dgm:pt modelId="{EDAA20A6-8EC8-4CAC-8CBC-C4B9FE175122}" type="parTrans" cxnId="{343F896F-444B-4275-AF8E-998B9E2384CB}">
      <dgm:prSet/>
      <dgm:spPr/>
      <dgm:t>
        <a:bodyPr/>
        <a:lstStyle/>
        <a:p>
          <a:endParaRPr lang="en-US"/>
        </a:p>
      </dgm:t>
    </dgm:pt>
    <dgm:pt modelId="{BC79E79C-5927-49AB-B77C-4494CAC0DF54}" type="sibTrans" cxnId="{343F896F-444B-4275-AF8E-998B9E2384CB}">
      <dgm:prSet/>
      <dgm:spPr/>
      <dgm:t>
        <a:bodyPr/>
        <a:lstStyle/>
        <a:p>
          <a:endParaRPr lang="en-US"/>
        </a:p>
      </dgm:t>
    </dgm:pt>
    <dgm:pt modelId="{EEE69494-4CB2-48C2-A0D3-4A674BF91670}">
      <dgm:prSet/>
      <dgm:spPr/>
      <dgm:t>
        <a:bodyPr/>
        <a:lstStyle/>
        <a:p>
          <a:r>
            <a:rPr lang="en-US" b="0" i="0"/>
            <a:t>DROP command</a:t>
          </a:r>
          <a:endParaRPr lang="en-US"/>
        </a:p>
      </dgm:t>
    </dgm:pt>
    <dgm:pt modelId="{D168A36F-F91B-4247-B0E9-D300FB518BA4}" type="parTrans" cxnId="{0A641590-3378-4A25-82E2-EC2F0C7C9FF1}">
      <dgm:prSet/>
      <dgm:spPr/>
      <dgm:t>
        <a:bodyPr/>
        <a:lstStyle/>
        <a:p>
          <a:endParaRPr lang="en-US"/>
        </a:p>
      </dgm:t>
    </dgm:pt>
    <dgm:pt modelId="{A921AC03-D6BC-429B-B75A-FA781C2D1D01}" type="sibTrans" cxnId="{0A641590-3378-4A25-82E2-EC2F0C7C9FF1}">
      <dgm:prSet/>
      <dgm:spPr/>
      <dgm:t>
        <a:bodyPr/>
        <a:lstStyle/>
        <a:p>
          <a:endParaRPr lang="en-US"/>
        </a:p>
      </dgm:t>
    </dgm:pt>
    <dgm:pt modelId="{00A312E9-FC4D-4174-B919-3B0EB378B267}">
      <dgm:prSet/>
      <dgm:spPr/>
      <dgm:t>
        <a:bodyPr/>
        <a:lstStyle/>
        <a:p>
          <a:r>
            <a:rPr lang="en-US" b="0" i="0"/>
            <a:t>INSERT command</a:t>
          </a:r>
          <a:endParaRPr lang="en-US"/>
        </a:p>
      </dgm:t>
    </dgm:pt>
    <dgm:pt modelId="{849E39FA-C5C1-4F7F-AB9D-5BAF4B140F32}" type="parTrans" cxnId="{342CC1AF-DFDA-47EF-BBE0-D1D736514F24}">
      <dgm:prSet/>
      <dgm:spPr/>
      <dgm:t>
        <a:bodyPr/>
        <a:lstStyle/>
        <a:p>
          <a:endParaRPr lang="en-US"/>
        </a:p>
      </dgm:t>
    </dgm:pt>
    <dgm:pt modelId="{F3C9E8B9-37AB-43BC-8912-62D53F764242}" type="sibTrans" cxnId="{342CC1AF-DFDA-47EF-BBE0-D1D736514F24}">
      <dgm:prSet/>
      <dgm:spPr/>
      <dgm:t>
        <a:bodyPr/>
        <a:lstStyle/>
        <a:p>
          <a:endParaRPr lang="en-US"/>
        </a:p>
      </dgm:t>
    </dgm:pt>
    <dgm:pt modelId="{91B5265A-121F-42DD-9850-BBC069D241AC}" type="pres">
      <dgm:prSet presAssocID="{0BFA646E-9E94-4F67-930E-EC256BE91160}" presName="linear" presStyleCnt="0">
        <dgm:presLayoutVars>
          <dgm:animLvl val="lvl"/>
          <dgm:resizeHandles val="exact"/>
        </dgm:presLayoutVars>
      </dgm:prSet>
      <dgm:spPr/>
    </dgm:pt>
    <dgm:pt modelId="{BE4940AC-2FE4-4C6B-B8A3-94A5D796D4D2}" type="pres">
      <dgm:prSet presAssocID="{FA1E70AE-D6F3-490B-B81E-1C376930A543}" presName="parentText" presStyleLbl="node1" presStyleIdx="0" presStyleCnt="7">
        <dgm:presLayoutVars>
          <dgm:chMax val="0"/>
          <dgm:bulletEnabled val="1"/>
        </dgm:presLayoutVars>
      </dgm:prSet>
      <dgm:spPr/>
    </dgm:pt>
    <dgm:pt modelId="{16B59546-661E-411A-8463-B5249DFDEB87}" type="pres">
      <dgm:prSet presAssocID="{24A11141-6615-405C-B462-26D52D726729}" presName="spacer" presStyleCnt="0"/>
      <dgm:spPr/>
    </dgm:pt>
    <dgm:pt modelId="{17786C19-612F-4D4C-960C-1CD411914B62}" type="pres">
      <dgm:prSet presAssocID="{2577D387-E345-4BF4-A35C-0884244001C8}" presName="parentText" presStyleLbl="node1" presStyleIdx="1" presStyleCnt="7">
        <dgm:presLayoutVars>
          <dgm:chMax val="0"/>
          <dgm:bulletEnabled val="1"/>
        </dgm:presLayoutVars>
      </dgm:prSet>
      <dgm:spPr/>
    </dgm:pt>
    <dgm:pt modelId="{82E852A2-56AD-46D1-90B6-3C22623F5E40}" type="pres">
      <dgm:prSet presAssocID="{9D0CD524-EE84-4026-9396-E4F2B73815AE}" presName="spacer" presStyleCnt="0"/>
      <dgm:spPr/>
    </dgm:pt>
    <dgm:pt modelId="{710E2984-01FF-4036-BC89-DA11901B58F7}" type="pres">
      <dgm:prSet presAssocID="{709D972D-AC4F-400D-A34E-C3613BB395E9}" presName="parentText" presStyleLbl="node1" presStyleIdx="2" presStyleCnt="7">
        <dgm:presLayoutVars>
          <dgm:chMax val="0"/>
          <dgm:bulletEnabled val="1"/>
        </dgm:presLayoutVars>
      </dgm:prSet>
      <dgm:spPr/>
    </dgm:pt>
    <dgm:pt modelId="{C6E01451-18C9-483A-80B9-52C9FE1C3901}" type="pres">
      <dgm:prSet presAssocID="{854FE874-D9D9-426A-9009-697D1DBA876E}" presName="spacer" presStyleCnt="0"/>
      <dgm:spPr/>
    </dgm:pt>
    <dgm:pt modelId="{A86F67C7-5E57-4537-85F9-57F765B61A11}" type="pres">
      <dgm:prSet presAssocID="{3D420E69-38B5-4FC0-AC96-7F359701A878}" presName="parentText" presStyleLbl="node1" presStyleIdx="3" presStyleCnt="7">
        <dgm:presLayoutVars>
          <dgm:chMax val="0"/>
          <dgm:bulletEnabled val="1"/>
        </dgm:presLayoutVars>
      </dgm:prSet>
      <dgm:spPr/>
    </dgm:pt>
    <dgm:pt modelId="{B8035326-288C-4DF3-8317-79AAEF6D5BF3}" type="pres">
      <dgm:prSet presAssocID="{A3A29105-8420-455D-BA26-F286F5CD10F6}" presName="spacer" presStyleCnt="0"/>
      <dgm:spPr/>
    </dgm:pt>
    <dgm:pt modelId="{F3D5C066-B06B-48ED-BE3C-A6DE249041D9}" type="pres">
      <dgm:prSet presAssocID="{8C4BF742-9E65-4BEC-9127-43297218DAFA}" presName="parentText" presStyleLbl="node1" presStyleIdx="4" presStyleCnt="7">
        <dgm:presLayoutVars>
          <dgm:chMax val="0"/>
          <dgm:bulletEnabled val="1"/>
        </dgm:presLayoutVars>
      </dgm:prSet>
      <dgm:spPr/>
    </dgm:pt>
    <dgm:pt modelId="{77DED04D-5ACC-44D5-AF79-9D7F7357AE66}" type="pres">
      <dgm:prSet presAssocID="{BC79E79C-5927-49AB-B77C-4494CAC0DF54}" presName="spacer" presStyleCnt="0"/>
      <dgm:spPr/>
    </dgm:pt>
    <dgm:pt modelId="{3A74FA13-A0A9-486C-AE92-9AE5970A4CF7}" type="pres">
      <dgm:prSet presAssocID="{EEE69494-4CB2-48C2-A0D3-4A674BF91670}" presName="parentText" presStyleLbl="node1" presStyleIdx="5" presStyleCnt="7">
        <dgm:presLayoutVars>
          <dgm:chMax val="0"/>
          <dgm:bulletEnabled val="1"/>
        </dgm:presLayoutVars>
      </dgm:prSet>
      <dgm:spPr/>
    </dgm:pt>
    <dgm:pt modelId="{CE3220C5-673D-46F5-8EF1-A5E66576BE99}" type="pres">
      <dgm:prSet presAssocID="{A921AC03-D6BC-429B-B75A-FA781C2D1D01}" presName="spacer" presStyleCnt="0"/>
      <dgm:spPr/>
    </dgm:pt>
    <dgm:pt modelId="{D97528C3-0A13-471B-9AE3-FAC408CEECEF}" type="pres">
      <dgm:prSet presAssocID="{00A312E9-FC4D-4174-B919-3B0EB378B267}" presName="parentText" presStyleLbl="node1" presStyleIdx="6" presStyleCnt="7">
        <dgm:presLayoutVars>
          <dgm:chMax val="0"/>
          <dgm:bulletEnabled val="1"/>
        </dgm:presLayoutVars>
      </dgm:prSet>
      <dgm:spPr/>
    </dgm:pt>
  </dgm:ptLst>
  <dgm:cxnLst>
    <dgm:cxn modelId="{43344C02-B1BA-4E5E-8692-E23424CB888E}" srcId="{0BFA646E-9E94-4F67-930E-EC256BE91160}" destId="{FA1E70AE-D6F3-490B-B81E-1C376930A543}" srcOrd="0" destOrd="0" parTransId="{BF5C7EB8-BE06-4626-B63C-5D2F0C9756F9}" sibTransId="{24A11141-6615-405C-B462-26D52D726729}"/>
    <dgm:cxn modelId="{37A41A0B-6947-4007-A0F2-4A7D0C656609}" type="presOf" srcId="{FA1E70AE-D6F3-490B-B81E-1C376930A543}" destId="{BE4940AC-2FE4-4C6B-B8A3-94A5D796D4D2}" srcOrd="0" destOrd="0" presId="urn:microsoft.com/office/officeart/2005/8/layout/vList2"/>
    <dgm:cxn modelId="{1B80890F-9BFC-46F2-B496-07335E8A8FD3}" srcId="{0BFA646E-9E94-4F67-930E-EC256BE91160}" destId="{3D420E69-38B5-4FC0-AC96-7F359701A878}" srcOrd="3" destOrd="0" parTransId="{EA831E0C-B642-48B5-81CD-D4C1A2E63108}" sibTransId="{A3A29105-8420-455D-BA26-F286F5CD10F6}"/>
    <dgm:cxn modelId="{C64DC942-BAC2-4F87-A7D6-B75E01DF1486}" type="presOf" srcId="{3D420E69-38B5-4FC0-AC96-7F359701A878}" destId="{A86F67C7-5E57-4537-85F9-57F765B61A11}" srcOrd="0" destOrd="0" presId="urn:microsoft.com/office/officeart/2005/8/layout/vList2"/>
    <dgm:cxn modelId="{1C7CC66E-8114-43CB-93C2-5FF3ABF84310}" type="presOf" srcId="{2577D387-E345-4BF4-A35C-0884244001C8}" destId="{17786C19-612F-4D4C-960C-1CD411914B62}" srcOrd="0" destOrd="0" presId="urn:microsoft.com/office/officeart/2005/8/layout/vList2"/>
    <dgm:cxn modelId="{343F896F-444B-4275-AF8E-998B9E2384CB}" srcId="{0BFA646E-9E94-4F67-930E-EC256BE91160}" destId="{8C4BF742-9E65-4BEC-9127-43297218DAFA}" srcOrd="4" destOrd="0" parTransId="{EDAA20A6-8EC8-4CAC-8CBC-C4B9FE175122}" sibTransId="{BC79E79C-5927-49AB-B77C-4494CAC0DF54}"/>
    <dgm:cxn modelId="{F97D1555-099C-43E9-9521-56C1B88CB86C}" type="presOf" srcId="{8C4BF742-9E65-4BEC-9127-43297218DAFA}" destId="{F3D5C066-B06B-48ED-BE3C-A6DE249041D9}" srcOrd="0" destOrd="0" presId="urn:microsoft.com/office/officeart/2005/8/layout/vList2"/>
    <dgm:cxn modelId="{3D19D858-F14C-4273-A465-6441600FEAEC}" type="presOf" srcId="{0BFA646E-9E94-4F67-930E-EC256BE91160}" destId="{91B5265A-121F-42DD-9850-BBC069D241AC}" srcOrd="0" destOrd="0" presId="urn:microsoft.com/office/officeart/2005/8/layout/vList2"/>
    <dgm:cxn modelId="{D2C5397B-788F-427B-97C5-DA8A98BB2249}" type="presOf" srcId="{00A312E9-FC4D-4174-B919-3B0EB378B267}" destId="{D97528C3-0A13-471B-9AE3-FAC408CEECEF}" srcOrd="0" destOrd="0" presId="urn:microsoft.com/office/officeart/2005/8/layout/vList2"/>
    <dgm:cxn modelId="{27967781-5000-4BFA-8D0D-A82408116572}" srcId="{0BFA646E-9E94-4F67-930E-EC256BE91160}" destId="{709D972D-AC4F-400D-A34E-C3613BB395E9}" srcOrd="2" destOrd="0" parTransId="{B08B7FCB-8146-4F39-A250-FCDEBC700308}" sibTransId="{854FE874-D9D9-426A-9009-697D1DBA876E}"/>
    <dgm:cxn modelId="{ACD7D68A-4225-4981-90BA-2D3D4964FBC1}" type="presOf" srcId="{EEE69494-4CB2-48C2-A0D3-4A674BF91670}" destId="{3A74FA13-A0A9-486C-AE92-9AE5970A4CF7}" srcOrd="0" destOrd="0" presId="urn:microsoft.com/office/officeart/2005/8/layout/vList2"/>
    <dgm:cxn modelId="{0A641590-3378-4A25-82E2-EC2F0C7C9FF1}" srcId="{0BFA646E-9E94-4F67-930E-EC256BE91160}" destId="{EEE69494-4CB2-48C2-A0D3-4A674BF91670}" srcOrd="5" destOrd="0" parTransId="{D168A36F-F91B-4247-B0E9-D300FB518BA4}" sibTransId="{A921AC03-D6BC-429B-B75A-FA781C2D1D01}"/>
    <dgm:cxn modelId="{342CC1AF-DFDA-47EF-BBE0-D1D736514F24}" srcId="{0BFA646E-9E94-4F67-930E-EC256BE91160}" destId="{00A312E9-FC4D-4174-B919-3B0EB378B267}" srcOrd="6" destOrd="0" parTransId="{849E39FA-C5C1-4F7F-AB9D-5BAF4B140F32}" sibTransId="{F3C9E8B9-37AB-43BC-8912-62D53F764242}"/>
    <dgm:cxn modelId="{850551BA-27E2-4CE4-BC69-CBD47771EEE4}" type="presOf" srcId="{709D972D-AC4F-400D-A34E-C3613BB395E9}" destId="{710E2984-01FF-4036-BC89-DA11901B58F7}" srcOrd="0" destOrd="0" presId="urn:microsoft.com/office/officeart/2005/8/layout/vList2"/>
    <dgm:cxn modelId="{7E3656F4-AC38-4B66-8740-1F7F6E6DBB3A}" srcId="{0BFA646E-9E94-4F67-930E-EC256BE91160}" destId="{2577D387-E345-4BF4-A35C-0884244001C8}" srcOrd="1" destOrd="0" parTransId="{B26923ED-BF72-42DD-B8AA-4F0DB8133EA4}" sibTransId="{9D0CD524-EE84-4026-9396-E4F2B73815AE}"/>
    <dgm:cxn modelId="{437FD39C-5C9E-4928-896A-8220633A0826}" type="presParOf" srcId="{91B5265A-121F-42DD-9850-BBC069D241AC}" destId="{BE4940AC-2FE4-4C6B-B8A3-94A5D796D4D2}" srcOrd="0" destOrd="0" presId="urn:microsoft.com/office/officeart/2005/8/layout/vList2"/>
    <dgm:cxn modelId="{2BA6D2E6-AD81-4AA4-9FB4-675E2B765806}" type="presParOf" srcId="{91B5265A-121F-42DD-9850-BBC069D241AC}" destId="{16B59546-661E-411A-8463-B5249DFDEB87}" srcOrd="1" destOrd="0" presId="urn:microsoft.com/office/officeart/2005/8/layout/vList2"/>
    <dgm:cxn modelId="{9C051CE9-D1B1-42B9-92A0-E43A45B64D2A}" type="presParOf" srcId="{91B5265A-121F-42DD-9850-BBC069D241AC}" destId="{17786C19-612F-4D4C-960C-1CD411914B62}" srcOrd="2" destOrd="0" presId="urn:microsoft.com/office/officeart/2005/8/layout/vList2"/>
    <dgm:cxn modelId="{40A01C02-8572-4727-89FA-A053ED52489D}" type="presParOf" srcId="{91B5265A-121F-42DD-9850-BBC069D241AC}" destId="{82E852A2-56AD-46D1-90B6-3C22623F5E40}" srcOrd="3" destOrd="0" presId="urn:microsoft.com/office/officeart/2005/8/layout/vList2"/>
    <dgm:cxn modelId="{2FE5F34E-A087-42CD-A9B3-0D27F381755E}" type="presParOf" srcId="{91B5265A-121F-42DD-9850-BBC069D241AC}" destId="{710E2984-01FF-4036-BC89-DA11901B58F7}" srcOrd="4" destOrd="0" presId="urn:microsoft.com/office/officeart/2005/8/layout/vList2"/>
    <dgm:cxn modelId="{8D98A21F-CD32-43F4-8D4F-81F232BC2AB7}" type="presParOf" srcId="{91B5265A-121F-42DD-9850-BBC069D241AC}" destId="{C6E01451-18C9-483A-80B9-52C9FE1C3901}" srcOrd="5" destOrd="0" presId="urn:microsoft.com/office/officeart/2005/8/layout/vList2"/>
    <dgm:cxn modelId="{2F0C48B0-1D4C-469F-8A57-FE8EF997DF24}" type="presParOf" srcId="{91B5265A-121F-42DD-9850-BBC069D241AC}" destId="{A86F67C7-5E57-4537-85F9-57F765B61A11}" srcOrd="6" destOrd="0" presId="urn:microsoft.com/office/officeart/2005/8/layout/vList2"/>
    <dgm:cxn modelId="{975727C2-94E7-43BB-B125-15F9E60067AA}" type="presParOf" srcId="{91B5265A-121F-42DD-9850-BBC069D241AC}" destId="{B8035326-288C-4DF3-8317-79AAEF6D5BF3}" srcOrd="7" destOrd="0" presId="urn:microsoft.com/office/officeart/2005/8/layout/vList2"/>
    <dgm:cxn modelId="{A7A6F777-8B23-4F09-BE40-3756FC605BDF}" type="presParOf" srcId="{91B5265A-121F-42DD-9850-BBC069D241AC}" destId="{F3D5C066-B06B-48ED-BE3C-A6DE249041D9}" srcOrd="8" destOrd="0" presId="urn:microsoft.com/office/officeart/2005/8/layout/vList2"/>
    <dgm:cxn modelId="{9FA7A03E-FA8C-45F4-861C-15BB535CD82A}" type="presParOf" srcId="{91B5265A-121F-42DD-9850-BBC069D241AC}" destId="{77DED04D-5ACC-44D5-AF79-9D7F7357AE66}" srcOrd="9" destOrd="0" presId="urn:microsoft.com/office/officeart/2005/8/layout/vList2"/>
    <dgm:cxn modelId="{01846538-EE3A-4681-805B-EE545540AC06}" type="presParOf" srcId="{91B5265A-121F-42DD-9850-BBC069D241AC}" destId="{3A74FA13-A0A9-486C-AE92-9AE5970A4CF7}" srcOrd="10" destOrd="0" presId="urn:microsoft.com/office/officeart/2005/8/layout/vList2"/>
    <dgm:cxn modelId="{9D4F70A9-730E-408A-B010-F25F2BDD91C8}" type="presParOf" srcId="{91B5265A-121F-42DD-9850-BBC069D241AC}" destId="{CE3220C5-673D-46F5-8EF1-A5E66576BE99}" srcOrd="11" destOrd="0" presId="urn:microsoft.com/office/officeart/2005/8/layout/vList2"/>
    <dgm:cxn modelId="{B53D14DD-ED06-4215-BBC4-D34FA2B92A42}" type="presParOf" srcId="{91B5265A-121F-42DD-9850-BBC069D241AC}" destId="{D97528C3-0A13-471B-9AE3-FAC408CEECEF}"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C3DF9D-937A-4682-A3D4-2E24236BB01B}"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52FC9E6-C329-4D23-A4AC-5AEAB157F446}">
      <dgm:prSet/>
      <dgm:spPr/>
      <dgm:t>
        <a:bodyPr/>
        <a:lstStyle/>
        <a:p>
          <a:r>
            <a:rPr lang="en-US"/>
            <a:t>CREATE Command</a:t>
          </a:r>
        </a:p>
      </dgm:t>
    </dgm:pt>
    <dgm:pt modelId="{D92867F3-C37B-431A-AE4A-2C1A6B45B1CF}" type="parTrans" cxnId="{6F848C85-FC72-4B09-A65A-F461045D237B}">
      <dgm:prSet/>
      <dgm:spPr/>
      <dgm:t>
        <a:bodyPr/>
        <a:lstStyle/>
        <a:p>
          <a:endParaRPr lang="en-US"/>
        </a:p>
      </dgm:t>
    </dgm:pt>
    <dgm:pt modelId="{5BA12279-83A8-4436-A594-066202347B0B}" type="sibTrans" cxnId="{6F848C85-FC72-4B09-A65A-F461045D237B}">
      <dgm:prSet/>
      <dgm:spPr/>
      <dgm:t>
        <a:bodyPr/>
        <a:lstStyle/>
        <a:p>
          <a:endParaRPr lang="en-US"/>
        </a:p>
      </dgm:t>
    </dgm:pt>
    <dgm:pt modelId="{999A678D-E659-4C68-BE40-E94C0F0A05C0}">
      <dgm:prSet/>
      <dgm:spPr/>
      <dgm:t>
        <a:bodyPr/>
        <a:lstStyle/>
        <a:p>
          <a:r>
            <a:rPr lang="en-US"/>
            <a:t>This command helps in creating the new database, new table, table view, and other objects of the database.</a:t>
          </a:r>
        </a:p>
      </dgm:t>
    </dgm:pt>
    <dgm:pt modelId="{6BB6EB3B-11A7-43F7-9FAC-7CE4BD666B87}" type="parTrans" cxnId="{684445C1-6C0D-4471-8834-E3677CB80333}">
      <dgm:prSet/>
      <dgm:spPr/>
      <dgm:t>
        <a:bodyPr/>
        <a:lstStyle/>
        <a:p>
          <a:endParaRPr lang="en-US"/>
        </a:p>
      </dgm:t>
    </dgm:pt>
    <dgm:pt modelId="{239CB4D7-2516-4FB3-8491-9B06C189C848}" type="sibTrans" cxnId="{684445C1-6C0D-4471-8834-E3677CB80333}">
      <dgm:prSet/>
      <dgm:spPr/>
      <dgm:t>
        <a:bodyPr/>
        <a:lstStyle/>
        <a:p>
          <a:endParaRPr lang="en-US"/>
        </a:p>
      </dgm:t>
    </dgm:pt>
    <dgm:pt modelId="{0A4F88F5-726D-48AE-979C-323698DB9822}">
      <dgm:prSet/>
      <dgm:spPr/>
      <dgm:t>
        <a:bodyPr/>
        <a:lstStyle/>
        <a:p>
          <a:r>
            <a:rPr lang="en-US"/>
            <a:t>UPDATE Command</a:t>
          </a:r>
        </a:p>
      </dgm:t>
    </dgm:pt>
    <dgm:pt modelId="{3FE5D45B-8446-4BF8-B0A4-0B7CD62BCD53}" type="parTrans" cxnId="{95BD42E3-5864-4BBA-ABBA-35525BAEABC4}">
      <dgm:prSet/>
      <dgm:spPr/>
      <dgm:t>
        <a:bodyPr/>
        <a:lstStyle/>
        <a:p>
          <a:endParaRPr lang="en-US"/>
        </a:p>
      </dgm:t>
    </dgm:pt>
    <dgm:pt modelId="{6BD86336-60DD-4254-B487-BF78F4A4ED17}" type="sibTrans" cxnId="{95BD42E3-5864-4BBA-ABBA-35525BAEABC4}">
      <dgm:prSet/>
      <dgm:spPr/>
      <dgm:t>
        <a:bodyPr/>
        <a:lstStyle/>
        <a:p>
          <a:endParaRPr lang="en-US"/>
        </a:p>
      </dgm:t>
    </dgm:pt>
    <dgm:pt modelId="{A8788B0B-E761-4EEB-95C1-453944A3D148}">
      <dgm:prSet/>
      <dgm:spPr/>
      <dgm:t>
        <a:bodyPr/>
        <a:lstStyle/>
        <a:p>
          <a:r>
            <a:rPr lang="en-US"/>
            <a:t>This command helps in updating or changing the stored data in the database.</a:t>
          </a:r>
        </a:p>
      </dgm:t>
    </dgm:pt>
    <dgm:pt modelId="{1CCC885E-D72F-4494-BB41-6B41611EFDDD}" type="parTrans" cxnId="{7AB4355C-6A24-4B8E-B19F-74F0D1728BAA}">
      <dgm:prSet/>
      <dgm:spPr/>
      <dgm:t>
        <a:bodyPr/>
        <a:lstStyle/>
        <a:p>
          <a:endParaRPr lang="en-US"/>
        </a:p>
      </dgm:t>
    </dgm:pt>
    <dgm:pt modelId="{849EF6F9-D3AF-4BC5-A5EF-90273F757BB6}" type="sibTrans" cxnId="{7AB4355C-6A24-4B8E-B19F-74F0D1728BAA}">
      <dgm:prSet/>
      <dgm:spPr/>
      <dgm:t>
        <a:bodyPr/>
        <a:lstStyle/>
        <a:p>
          <a:endParaRPr lang="en-US"/>
        </a:p>
      </dgm:t>
    </dgm:pt>
    <dgm:pt modelId="{7E71F7C5-CD37-4208-AA47-2D11B876ADB3}">
      <dgm:prSet/>
      <dgm:spPr/>
      <dgm:t>
        <a:bodyPr/>
        <a:lstStyle/>
        <a:p>
          <a:r>
            <a:rPr lang="en-US"/>
            <a:t>DELETE Command</a:t>
          </a:r>
        </a:p>
      </dgm:t>
    </dgm:pt>
    <dgm:pt modelId="{CC4744AA-D564-4199-8EA5-DF20387565CE}" type="parTrans" cxnId="{611C3250-D458-4928-9EAE-2ED78C18A17A}">
      <dgm:prSet/>
      <dgm:spPr/>
      <dgm:t>
        <a:bodyPr/>
        <a:lstStyle/>
        <a:p>
          <a:endParaRPr lang="en-US"/>
        </a:p>
      </dgm:t>
    </dgm:pt>
    <dgm:pt modelId="{8F58F15A-1047-4695-B3B6-583585C8CCA6}" type="sibTrans" cxnId="{611C3250-D458-4928-9EAE-2ED78C18A17A}">
      <dgm:prSet/>
      <dgm:spPr/>
      <dgm:t>
        <a:bodyPr/>
        <a:lstStyle/>
        <a:p>
          <a:endParaRPr lang="en-US"/>
        </a:p>
      </dgm:t>
    </dgm:pt>
    <dgm:pt modelId="{9200D14C-D214-4B7B-9546-3975299A26FD}">
      <dgm:prSet/>
      <dgm:spPr/>
      <dgm:t>
        <a:bodyPr/>
        <a:lstStyle/>
        <a:p>
          <a:r>
            <a:rPr lang="en-US"/>
            <a:t>This command helps in removing or erasing the saved records from the database tables. It erases single or multiple tuples from the tables of the database.</a:t>
          </a:r>
        </a:p>
      </dgm:t>
    </dgm:pt>
    <dgm:pt modelId="{D2C0ED38-E5B6-4141-A8DF-821D29EF2D4B}" type="parTrans" cxnId="{DCBB5629-0DB7-4BDD-9090-C9DE4C5FF348}">
      <dgm:prSet/>
      <dgm:spPr/>
      <dgm:t>
        <a:bodyPr/>
        <a:lstStyle/>
        <a:p>
          <a:endParaRPr lang="en-US"/>
        </a:p>
      </dgm:t>
    </dgm:pt>
    <dgm:pt modelId="{B8C02570-DBCF-449B-94F6-1BCDC53CDC83}" type="sibTrans" cxnId="{DCBB5629-0DB7-4BDD-9090-C9DE4C5FF348}">
      <dgm:prSet/>
      <dgm:spPr/>
      <dgm:t>
        <a:bodyPr/>
        <a:lstStyle/>
        <a:p>
          <a:endParaRPr lang="en-US"/>
        </a:p>
      </dgm:t>
    </dgm:pt>
    <dgm:pt modelId="{39408FED-67AB-43F7-A783-205A9BEADAB7}">
      <dgm:prSet/>
      <dgm:spPr/>
      <dgm:t>
        <a:bodyPr/>
        <a:lstStyle/>
        <a:p>
          <a:r>
            <a:rPr lang="en-US"/>
            <a:t>SELECT Command</a:t>
          </a:r>
        </a:p>
      </dgm:t>
    </dgm:pt>
    <dgm:pt modelId="{4F5A0F68-EF31-4CE0-B7F5-13E088EF4860}" type="parTrans" cxnId="{7E3A45FA-2B65-4F02-AE15-8403F08C16D4}">
      <dgm:prSet/>
      <dgm:spPr/>
      <dgm:t>
        <a:bodyPr/>
        <a:lstStyle/>
        <a:p>
          <a:endParaRPr lang="en-US"/>
        </a:p>
      </dgm:t>
    </dgm:pt>
    <dgm:pt modelId="{B92F90D5-5732-4B54-A2D1-A81220334999}" type="sibTrans" cxnId="{7E3A45FA-2B65-4F02-AE15-8403F08C16D4}">
      <dgm:prSet/>
      <dgm:spPr/>
      <dgm:t>
        <a:bodyPr/>
        <a:lstStyle/>
        <a:p>
          <a:endParaRPr lang="en-US"/>
        </a:p>
      </dgm:t>
    </dgm:pt>
    <dgm:pt modelId="{4D0B923D-1B78-41E2-B948-1DE22A3AB674}">
      <dgm:prSet/>
      <dgm:spPr/>
      <dgm:t>
        <a:bodyPr/>
        <a:lstStyle/>
        <a:p>
          <a:r>
            <a:rPr lang="en-US"/>
            <a:t>This command helps in accessing the single or multiple rows from one or multiple tables of the database. We can also use this command with the WHERE clause.</a:t>
          </a:r>
        </a:p>
      </dgm:t>
    </dgm:pt>
    <dgm:pt modelId="{F3408AA5-8B0B-4AC6-8AF8-9CF803AC5865}" type="parTrans" cxnId="{2B772537-01A6-492F-BFB6-CAF5E811BD9F}">
      <dgm:prSet/>
      <dgm:spPr/>
      <dgm:t>
        <a:bodyPr/>
        <a:lstStyle/>
        <a:p>
          <a:endParaRPr lang="en-US"/>
        </a:p>
      </dgm:t>
    </dgm:pt>
    <dgm:pt modelId="{38846670-9060-41C6-A0CE-FD2DE8D9C21B}" type="sibTrans" cxnId="{2B772537-01A6-492F-BFB6-CAF5E811BD9F}">
      <dgm:prSet/>
      <dgm:spPr/>
      <dgm:t>
        <a:bodyPr/>
        <a:lstStyle/>
        <a:p>
          <a:endParaRPr lang="en-US"/>
        </a:p>
      </dgm:t>
    </dgm:pt>
    <dgm:pt modelId="{0E92E68D-EE1C-487E-A474-A339015CFFEE}">
      <dgm:prSet/>
      <dgm:spPr/>
      <dgm:t>
        <a:bodyPr/>
        <a:lstStyle/>
        <a:p>
          <a:r>
            <a:rPr lang="en-US"/>
            <a:t>DROP Command</a:t>
          </a:r>
        </a:p>
      </dgm:t>
    </dgm:pt>
    <dgm:pt modelId="{E0C2CB3C-1BAA-4E89-9762-10F04928C93B}" type="parTrans" cxnId="{2B8AD678-43BB-4263-947E-ADFA65A1D309}">
      <dgm:prSet/>
      <dgm:spPr/>
      <dgm:t>
        <a:bodyPr/>
        <a:lstStyle/>
        <a:p>
          <a:endParaRPr lang="en-US"/>
        </a:p>
      </dgm:t>
    </dgm:pt>
    <dgm:pt modelId="{28E52ABD-F3CA-48BB-83AF-B8764642DD00}" type="sibTrans" cxnId="{2B8AD678-43BB-4263-947E-ADFA65A1D309}">
      <dgm:prSet/>
      <dgm:spPr/>
      <dgm:t>
        <a:bodyPr/>
        <a:lstStyle/>
        <a:p>
          <a:endParaRPr lang="en-US"/>
        </a:p>
      </dgm:t>
    </dgm:pt>
    <dgm:pt modelId="{DDC71CA0-7571-415D-ACAF-627A5DFBCB7F}">
      <dgm:prSet/>
      <dgm:spPr/>
      <dgm:t>
        <a:bodyPr/>
        <a:lstStyle/>
        <a:p>
          <a:r>
            <a:rPr lang="en-US"/>
            <a:t>This command helps in deleting the entire table, table view, and other objects from the database.</a:t>
          </a:r>
        </a:p>
      </dgm:t>
    </dgm:pt>
    <dgm:pt modelId="{213472CA-36E2-4375-B9DF-3E8560316523}" type="parTrans" cxnId="{6BE1ACB2-7254-4F73-9CB0-90A7C077C280}">
      <dgm:prSet/>
      <dgm:spPr/>
      <dgm:t>
        <a:bodyPr/>
        <a:lstStyle/>
        <a:p>
          <a:endParaRPr lang="en-US"/>
        </a:p>
      </dgm:t>
    </dgm:pt>
    <dgm:pt modelId="{EA1D8D08-7542-4BC8-BFDA-E759870CBE90}" type="sibTrans" cxnId="{6BE1ACB2-7254-4F73-9CB0-90A7C077C280}">
      <dgm:prSet/>
      <dgm:spPr/>
      <dgm:t>
        <a:bodyPr/>
        <a:lstStyle/>
        <a:p>
          <a:endParaRPr lang="en-US"/>
        </a:p>
      </dgm:t>
    </dgm:pt>
    <dgm:pt modelId="{56BC2E6E-E514-4022-B1E7-3007883D77A4}">
      <dgm:prSet/>
      <dgm:spPr/>
      <dgm:t>
        <a:bodyPr/>
        <a:lstStyle/>
        <a:p>
          <a:r>
            <a:rPr lang="en-US"/>
            <a:t>INSERT Command</a:t>
          </a:r>
        </a:p>
      </dgm:t>
    </dgm:pt>
    <dgm:pt modelId="{F3453E25-415D-4ECD-B39D-D47658F7FC3F}" type="parTrans" cxnId="{F2365B68-9339-4720-B438-2D545195E157}">
      <dgm:prSet/>
      <dgm:spPr/>
      <dgm:t>
        <a:bodyPr/>
        <a:lstStyle/>
        <a:p>
          <a:endParaRPr lang="en-US"/>
        </a:p>
      </dgm:t>
    </dgm:pt>
    <dgm:pt modelId="{43D6B364-142E-4A91-BC91-E9AD41FD36AD}" type="sibTrans" cxnId="{F2365B68-9339-4720-B438-2D545195E157}">
      <dgm:prSet/>
      <dgm:spPr/>
      <dgm:t>
        <a:bodyPr/>
        <a:lstStyle/>
        <a:p>
          <a:endParaRPr lang="en-US"/>
        </a:p>
      </dgm:t>
    </dgm:pt>
    <dgm:pt modelId="{10F42E4B-80EF-41F9-9FDE-31D4A8B13095}">
      <dgm:prSet/>
      <dgm:spPr/>
      <dgm:t>
        <a:bodyPr/>
        <a:lstStyle/>
        <a:p>
          <a:r>
            <a:rPr lang="en-US"/>
            <a:t>This command helps in inserting the data or records into the database tables. We can easily insert the records in single as well as multiple rows of the table.</a:t>
          </a:r>
        </a:p>
      </dgm:t>
    </dgm:pt>
    <dgm:pt modelId="{9848929E-5CA4-44B0-B826-E6E619533931}" type="parTrans" cxnId="{74E00519-2D5C-4A2C-AB19-B28C41A1C206}">
      <dgm:prSet/>
      <dgm:spPr/>
      <dgm:t>
        <a:bodyPr/>
        <a:lstStyle/>
        <a:p>
          <a:endParaRPr lang="en-US"/>
        </a:p>
      </dgm:t>
    </dgm:pt>
    <dgm:pt modelId="{24C5865F-C3A2-4E35-AF93-DA2D6647CA0B}" type="sibTrans" cxnId="{74E00519-2D5C-4A2C-AB19-B28C41A1C206}">
      <dgm:prSet/>
      <dgm:spPr/>
      <dgm:t>
        <a:bodyPr/>
        <a:lstStyle/>
        <a:p>
          <a:endParaRPr lang="en-US"/>
        </a:p>
      </dgm:t>
    </dgm:pt>
    <dgm:pt modelId="{48B7B8A5-2F05-46B7-82A6-E1461CB3304E}" type="pres">
      <dgm:prSet presAssocID="{7EC3DF9D-937A-4682-A3D4-2E24236BB01B}" presName="diagram" presStyleCnt="0">
        <dgm:presLayoutVars>
          <dgm:dir/>
          <dgm:resizeHandles val="exact"/>
        </dgm:presLayoutVars>
      </dgm:prSet>
      <dgm:spPr/>
    </dgm:pt>
    <dgm:pt modelId="{3347F4CB-5092-47A7-A2E0-C3BF39E5D1D8}" type="pres">
      <dgm:prSet presAssocID="{852FC9E6-C329-4D23-A4AC-5AEAB157F446}" presName="node" presStyleLbl="node1" presStyleIdx="0" presStyleCnt="6">
        <dgm:presLayoutVars>
          <dgm:bulletEnabled val="1"/>
        </dgm:presLayoutVars>
      </dgm:prSet>
      <dgm:spPr/>
    </dgm:pt>
    <dgm:pt modelId="{F20F6CE1-40AE-4317-BE63-7A34148F486B}" type="pres">
      <dgm:prSet presAssocID="{5BA12279-83A8-4436-A594-066202347B0B}" presName="sibTrans" presStyleCnt="0"/>
      <dgm:spPr/>
    </dgm:pt>
    <dgm:pt modelId="{6645B597-F042-4CA7-8C9E-0D68D4EB1D00}" type="pres">
      <dgm:prSet presAssocID="{0A4F88F5-726D-48AE-979C-323698DB9822}" presName="node" presStyleLbl="node1" presStyleIdx="1" presStyleCnt="6">
        <dgm:presLayoutVars>
          <dgm:bulletEnabled val="1"/>
        </dgm:presLayoutVars>
      </dgm:prSet>
      <dgm:spPr/>
    </dgm:pt>
    <dgm:pt modelId="{085C55EC-3988-4353-82B5-8A31CDA58BC3}" type="pres">
      <dgm:prSet presAssocID="{6BD86336-60DD-4254-B487-BF78F4A4ED17}" presName="sibTrans" presStyleCnt="0"/>
      <dgm:spPr/>
    </dgm:pt>
    <dgm:pt modelId="{8062C547-FD00-45FC-94C7-313AB3685D7F}" type="pres">
      <dgm:prSet presAssocID="{7E71F7C5-CD37-4208-AA47-2D11B876ADB3}" presName="node" presStyleLbl="node1" presStyleIdx="2" presStyleCnt="6">
        <dgm:presLayoutVars>
          <dgm:bulletEnabled val="1"/>
        </dgm:presLayoutVars>
      </dgm:prSet>
      <dgm:spPr/>
    </dgm:pt>
    <dgm:pt modelId="{CC305496-BC82-40F6-BC41-8C3061935DFF}" type="pres">
      <dgm:prSet presAssocID="{8F58F15A-1047-4695-B3B6-583585C8CCA6}" presName="sibTrans" presStyleCnt="0"/>
      <dgm:spPr/>
    </dgm:pt>
    <dgm:pt modelId="{B70C726D-624E-4D3C-B48A-75B7D9FD62D5}" type="pres">
      <dgm:prSet presAssocID="{39408FED-67AB-43F7-A783-205A9BEADAB7}" presName="node" presStyleLbl="node1" presStyleIdx="3" presStyleCnt="6">
        <dgm:presLayoutVars>
          <dgm:bulletEnabled val="1"/>
        </dgm:presLayoutVars>
      </dgm:prSet>
      <dgm:spPr/>
    </dgm:pt>
    <dgm:pt modelId="{5D0163B4-06F7-4D26-B864-ADFC7F3D92D0}" type="pres">
      <dgm:prSet presAssocID="{B92F90D5-5732-4B54-A2D1-A81220334999}" presName="sibTrans" presStyleCnt="0"/>
      <dgm:spPr/>
    </dgm:pt>
    <dgm:pt modelId="{34E89BE4-F946-4F2A-84E3-518F77DB9580}" type="pres">
      <dgm:prSet presAssocID="{0E92E68D-EE1C-487E-A474-A339015CFFEE}" presName="node" presStyleLbl="node1" presStyleIdx="4" presStyleCnt="6">
        <dgm:presLayoutVars>
          <dgm:bulletEnabled val="1"/>
        </dgm:presLayoutVars>
      </dgm:prSet>
      <dgm:spPr/>
    </dgm:pt>
    <dgm:pt modelId="{15478F39-D78C-47A2-B4DF-26A76CC6BB9A}" type="pres">
      <dgm:prSet presAssocID="{28E52ABD-F3CA-48BB-83AF-B8764642DD00}" presName="sibTrans" presStyleCnt="0"/>
      <dgm:spPr/>
    </dgm:pt>
    <dgm:pt modelId="{0A599585-FD74-4DA7-A8EE-92A51D932EFA}" type="pres">
      <dgm:prSet presAssocID="{56BC2E6E-E514-4022-B1E7-3007883D77A4}" presName="node" presStyleLbl="node1" presStyleIdx="5" presStyleCnt="6">
        <dgm:presLayoutVars>
          <dgm:bulletEnabled val="1"/>
        </dgm:presLayoutVars>
      </dgm:prSet>
      <dgm:spPr/>
    </dgm:pt>
  </dgm:ptLst>
  <dgm:cxnLst>
    <dgm:cxn modelId="{22C56D02-7C4B-4AE5-A035-4BC95FA774E1}" type="presOf" srcId="{0E92E68D-EE1C-487E-A474-A339015CFFEE}" destId="{34E89BE4-F946-4F2A-84E3-518F77DB9580}" srcOrd="0" destOrd="0" presId="urn:microsoft.com/office/officeart/2005/8/layout/default"/>
    <dgm:cxn modelId="{76E38A08-DC5B-43FB-A06E-818420B69802}" type="presOf" srcId="{9200D14C-D214-4B7B-9546-3975299A26FD}" destId="{8062C547-FD00-45FC-94C7-313AB3685D7F}" srcOrd="0" destOrd="1" presId="urn:microsoft.com/office/officeart/2005/8/layout/default"/>
    <dgm:cxn modelId="{7D540E09-8A47-4FA4-9752-89257E5800F2}" type="presOf" srcId="{DDC71CA0-7571-415D-ACAF-627A5DFBCB7F}" destId="{34E89BE4-F946-4F2A-84E3-518F77DB9580}" srcOrd="0" destOrd="1" presId="urn:microsoft.com/office/officeart/2005/8/layout/default"/>
    <dgm:cxn modelId="{74B3FE0A-A82F-48AF-BB5C-555C0AE7CBBD}" type="presOf" srcId="{56BC2E6E-E514-4022-B1E7-3007883D77A4}" destId="{0A599585-FD74-4DA7-A8EE-92A51D932EFA}" srcOrd="0" destOrd="0" presId="urn:microsoft.com/office/officeart/2005/8/layout/default"/>
    <dgm:cxn modelId="{74E00519-2D5C-4A2C-AB19-B28C41A1C206}" srcId="{56BC2E6E-E514-4022-B1E7-3007883D77A4}" destId="{10F42E4B-80EF-41F9-9FDE-31D4A8B13095}" srcOrd="0" destOrd="0" parTransId="{9848929E-5CA4-44B0-B826-E6E619533931}" sibTransId="{24C5865F-C3A2-4E35-AF93-DA2D6647CA0B}"/>
    <dgm:cxn modelId="{DCBB5629-0DB7-4BDD-9090-C9DE4C5FF348}" srcId="{7E71F7C5-CD37-4208-AA47-2D11B876ADB3}" destId="{9200D14C-D214-4B7B-9546-3975299A26FD}" srcOrd="0" destOrd="0" parTransId="{D2C0ED38-E5B6-4141-A8DF-821D29EF2D4B}" sibTransId="{B8C02570-DBCF-449B-94F6-1BCDC53CDC83}"/>
    <dgm:cxn modelId="{2B772537-01A6-492F-BFB6-CAF5E811BD9F}" srcId="{39408FED-67AB-43F7-A783-205A9BEADAB7}" destId="{4D0B923D-1B78-41E2-B948-1DE22A3AB674}" srcOrd="0" destOrd="0" parTransId="{F3408AA5-8B0B-4AC6-8AF8-9CF803AC5865}" sibTransId="{38846670-9060-41C6-A0CE-FD2DE8D9C21B}"/>
    <dgm:cxn modelId="{7AB4355C-6A24-4B8E-B19F-74F0D1728BAA}" srcId="{0A4F88F5-726D-48AE-979C-323698DB9822}" destId="{A8788B0B-E761-4EEB-95C1-453944A3D148}" srcOrd="0" destOrd="0" parTransId="{1CCC885E-D72F-4494-BB41-6B41611EFDDD}" sibTransId="{849EF6F9-D3AF-4BC5-A5EF-90273F757BB6}"/>
    <dgm:cxn modelId="{866A7467-23E0-44A9-8CA5-B76A5D4B0295}" type="presOf" srcId="{999A678D-E659-4C68-BE40-E94C0F0A05C0}" destId="{3347F4CB-5092-47A7-A2E0-C3BF39E5D1D8}" srcOrd="0" destOrd="1" presId="urn:microsoft.com/office/officeart/2005/8/layout/default"/>
    <dgm:cxn modelId="{F2365B68-9339-4720-B438-2D545195E157}" srcId="{7EC3DF9D-937A-4682-A3D4-2E24236BB01B}" destId="{56BC2E6E-E514-4022-B1E7-3007883D77A4}" srcOrd="5" destOrd="0" parTransId="{F3453E25-415D-4ECD-B39D-D47658F7FC3F}" sibTransId="{43D6B364-142E-4A91-BC91-E9AD41FD36AD}"/>
    <dgm:cxn modelId="{7AAAF64F-1CA6-4503-8A68-CEBFF10AE731}" type="presOf" srcId="{852FC9E6-C329-4D23-A4AC-5AEAB157F446}" destId="{3347F4CB-5092-47A7-A2E0-C3BF39E5D1D8}" srcOrd="0" destOrd="0" presId="urn:microsoft.com/office/officeart/2005/8/layout/default"/>
    <dgm:cxn modelId="{611C3250-D458-4928-9EAE-2ED78C18A17A}" srcId="{7EC3DF9D-937A-4682-A3D4-2E24236BB01B}" destId="{7E71F7C5-CD37-4208-AA47-2D11B876ADB3}" srcOrd="2" destOrd="0" parTransId="{CC4744AA-D564-4199-8EA5-DF20387565CE}" sibTransId="{8F58F15A-1047-4695-B3B6-583585C8CCA6}"/>
    <dgm:cxn modelId="{01608554-5F42-433E-A0B7-6BDE5337D43F}" type="presOf" srcId="{39408FED-67AB-43F7-A783-205A9BEADAB7}" destId="{B70C726D-624E-4D3C-B48A-75B7D9FD62D5}" srcOrd="0" destOrd="0" presId="urn:microsoft.com/office/officeart/2005/8/layout/default"/>
    <dgm:cxn modelId="{2B8AD678-43BB-4263-947E-ADFA65A1D309}" srcId="{7EC3DF9D-937A-4682-A3D4-2E24236BB01B}" destId="{0E92E68D-EE1C-487E-A474-A339015CFFEE}" srcOrd="4" destOrd="0" parTransId="{E0C2CB3C-1BAA-4E89-9762-10F04928C93B}" sibTransId="{28E52ABD-F3CA-48BB-83AF-B8764642DD00}"/>
    <dgm:cxn modelId="{77F4F984-6C30-4745-9B75-C8B2087715A4}" type="presOf" srcId="{4D0B923D-1B78-41E2-B948-1DE22A3AB674}" destId="{B70C726D-624E-4D3C-B48A-75B7D9FD62D5}" srcOrd="0" destOrd="1" presId="urn:microsoft.com/office/officeart/2005/8/layout/default"/>
    <dgm:cxn modelId="{6F848C85-FC72-4B09-A65A-F461045D237B}" srcId="{7EC3DF9D-937A-4682-A3D4-2E24236BB01B}" destId="{852FC9E6-C329-4D23-A4AC-5AEAB157F446}" srcOrd="0" destOrd="0" parTransId="{D92867F3-C37B-431A-AE4A-2C1A6B45B1CF}" sibTransId="{5BA12279-83A8-4436-A594-066202347B0B}"/>
    <dgm:cxn modelId="{7562EB9D-AC2B-4598-BD67-871DBF68EF9E}" type="presOf" srcId="{10F42E4B-80EF-41F9-9FDE-31D4A8B13095}" destId="{0A599585-FD74-4DA7-A8EE-92A51D932EFA}" srcOrd="0" destOrd="1" presId="urn:microsoft.com/office/officeart/2005/8/layout/default"/>
    <dgm:cxn modelId="{1A414BB0-228B-4A8A-A23F-E64E528D37DB}" type="presOf" srcId="{A8788B0B-E761-4EEB-95C1-453944A3D148}" destId="{6645B597-F042-4CA7-8C9E-0D68D4EB1D00}" srcOrd="0" destOrd="1" presId="urn:microsoft.com/office/officeart/2005/8/layout/default"/>
    <dgm:cxn modelId="{6BE1ACB2-7254-4F73-9CB0-90A7C077C280}" srcId="{0E92E68D-EE1C-487E-A474-A339015CFFEE}" destId="{DDC71CA0-7571-415D-ACAF-627A5DFBCB7F}" srcOrd="0" destOrd="0" parTransId="{213472CA-36E2-4375-B9DF-3E8560316523}" sibTransId="{EA1D8D08-7542-4BC8-BFDA-E759870CBE90}"/>
    <dgm:cxn modelId="{684445C1-6C0D-4471-8834-E3677CB80333}" srcId="{852FC9E6-C329-4D23-A4AC-5AEAB157F446}" destId="{999A678D-E659-4C68-BE40-E94C0F0A05C0}" srcOrd="0" destOrd="0" parTransId="{6BB6EB3B-11A7-43F7-9FAC-7CE4BD666B87}" sibTransId="{239CB4D7-2516-4FB3-8491-9B06C189C848}"/>
    <dgm:cxn modelId="{E72EA9D7-4684-4AFA-9D01-90C8CBFA86D8}" type="presOf" srcId="{7E71F7C5-CD37-4208-AA47-2D11B876ADB3}" destId="{8062C547-FD00-45FC-94C7-313AB3685D7F}" srcOrd="0" destOrd="0" presId="urn:microsoft.com/office/officeart/2005/8/layout/default"/>
    <dgm:cxn modelId="{95BD42E3-5864-4BBA-ABBA-35525BAEABC4}" srcId="{7EC3DF9D-937A-4682-A3D4-2E24236BB01B}" destId="{0A4F88F5-726D-48AE-979C-323698DB9822}" srcOrd="1" destOrd="0" parTransId="{3FE5D45B-8446-4BF8-B0A4-0B7CD62BCD53}" sibTransId="{6BD86336-60DD-4254-B487-BF78F4A4ED17}"/>
    <dgm:cxn modelId="{389CA7EA-A0D4-4198-8632-92D27EC2D460}" type="presOf" srcId="{0A4F88F5-726D-48AE-979C-323698DB9822}" destId="{6645B597-F042-4CA7-8C9E-0D68D4EB1D00}" srcOrd="0" destOrd="0" presId="urn:microsoft.com/office/officeart/2005/8/layout/default"/>
    <dgm:cxn modelId="{7E3A45FA-2B65-4F02-AE15-8403F08C16D4}" srcId="{7EC3DF9D-937A-4682-A3D4-2E24236BB01B}" destId="{39408FED-67AB-43F7-A783-205A9BEADAB7}" srcOrd="3" destOrd="0" parTransId="{4F5A0F68-EF31-4CE0-B7F5-13E088EF4860}" sibTransId="{B92F90D5-5732-4B54-A2D1-A81220334999}"/>
    <dgm:cxn modelId="{2E2A19FC-CDA8-4D23-BF2E-6EFEF255C8A3}" type="presOf" srcId="{7EC3DF9D-937A-4682-A3D4-2E24236BB01B}" destId="{48B7B8A5-2F05-46B7-82A6-E1461CB3304E}" srcOrd="0" destOrd="0" presId="urn:microsoft.com/office/officeart/2005/8/layout/default"/>
    <dgm:cxn modelId="{5727F4FC-1113-4C3E-AD24-0A7231A09FA0}" type="presParOf" srcId="{48B7B8A5-2F05-46B7-82A6-E1461CB3304E}" destId="{3347F4CB-5092-47A7-A2E0-C3BF39E5D1D8}" srcOrd="0" destOrd="0" presId="urn:microsoft.com/office/officeart/2005/8/layout/default"/>
    <dgm:cxn modelId="{74FAFB86-9445-414F-A562-16E484C5C507}" type="presParOf" srcId="{48B7B8A5-2F05-46B7-82A6-E1461CB3304E}" destId="{F20F6CE1-40AE-4317-BE63-7A34148F486B}" srcOrd="1" destOrd="0" presId="urn:microsoft.com/office/officeart/2005/8/layout/default"/>
    <dgm:cxn modelId="{F8FD283E-C8A8-4181-8614-83EF1AB4B7FC}" type="presParOf" srcId="{48B7B8A5-2F05-46B7-82A6-E1461CB3304E}" destId="{6645B597-F042-4CA7-8C9E-0D68D4EB1D00}" srcOrd="2" destOrd="0" presId="urn:microsoft.com/office/officeart/2005/8/layout/default"/>
    <dgm:cxn modelId="{8CDB889E-F008-4B0D-9628-022A9EB24879}" type="presParOf" srcId="{48B7B8A5-2F05-46B7-82A6-E1461CB3304E}" destId="{085C55EC-3988-4353-82B5-8A31CDA58BC3}" srcOrd="3" destOrd="0" presId="urn:microsoft.com/office/officeart/2005/8/layout/default"/>
    <dgm:cxn modelId="{AFC7FE13-52AA-4496-9465-8B1E7E2A9DA7}" type="presParOf" srcId="{48B7B8A5-2F05-46B7-82A6-E1461CB3304E}" destId="{8062C547-FD00-45FC-94C7-313AB3685D7F}" srcOrd="4" destOrd="0" presId="urn:microsoft.com/office/officeart/2005/8/layout/default"/>
    <dgm:cxn modelId="{F3E666C0-21CC-4600-A965-4FC021A2351E}" type="presParOf" srcId="{48B7B8A5-2F05-46B7-82A6-E1461CB3304E}" destId="{CC305496-BC82-40F6-BC41-8C3061935DFF}" srcOrd="5" destOrd="0" presId="urn:microsoft.com/office/officeart/2005/8/layout/default"/>
    <dgm:cxn modelId="{9B12B846-78F3-4784-889D-BC099B14D01E}" type="presParOf" srcId="{48B7B8A5-2F05-46B7-82A6-E1461CB3304E}" destId="{B70C726D-624E-4D3C-B48A-75B7D9FD62D5}" srcOrd="6" destOrd="0" presId="urn:microsoft.com/office/officeart/2005/8/layout/default"/>
    <dgm:cxn modelId="{4B30EAE9-7310-48D6-A345-E44B92218E04}" type="presParOf" srcId="{48B7B8A5-2F05-46B7-82A6-E1461CB3304E}" destId="{5D0163B4-06F7-4D26-B864-ADFC7F3D92D0}" srcOrd="7" destOrd="0" presId="urn:microsoft.com/office/officeart/2005/8/layout/default"/>
    <dgm:cxn modelId="{F7DEFE8D-96AD-4862-B4DE-2D4B737E7442}" type="presParOf" srcId="{48B7B8A5-2F05-46B7-82A6-E1461CB3304E}" destId="{34E89BE4-F946-4F2A-84E3-518F77DB9580}" srcOrd="8" destOrd="0" presId="urn:microsoft.com/office/officeart/2005/8/layout/default"/>
    <dgm:cxn modelId="{134495F0-97EF-4CBC-BE5D-9B87E270E87F}" type="presParOf" srcId="{48B7B8A5-2F05-46B7-82A6-E1461CB3304E}" destId="{15478F39-D78C-47A2-B4DF-26A76CC6BB9A}" srcOrd="9" destOrd="0" presId="urn:microsoft.com/office/officeart/2005/8/layout/default"/>
    <dgm:cxn modelId="{7BD1D3AF-A921-492B-90BB-EF9D96115BC4}" type="presParOf" srcId="{48B7B8A5-2F05-46B7-82A6-E1461CB3304E}" destId="{0A599585-FD74-4DA7-A8EE-92A51D932EF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9E1FE8-3D05-45C1-B29F-F1A55FCD70D0}"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60DA209-5A96-4538-A43A-3053EDBED5B3}">
      <dgm:prSet/>
      <dgm:spPr/>
      <dgm:t>
        <a:bodyPr/>
        <a:lstStyle/>
        <a:p>
          <a:r>
            <a:rPr lang="en-IN"/>
            <a:t>Select Statement</a:t>
          </a:r>
          <a:endParaRPr lang="en-US"/>
        </a:p>
      </dgm:t>
    </dgm:pt>
    <dgm:pt modelId="{13912F43-A4F9-4114-A1ED-927DA926B72D}" type="parTrans" cxnId="{69AC84B3-C4D7-403E-BCB2-DD52D8EBD607}">
      <dgm:prSet/>
      <dgm:spPr/>
      <dgm:t>
        <a:bodyPr/>
        <a:lstStyle/>
        <a:p>
          <a:endParaRPr lang="en-US"/>
        </a:p>
      </dgm:t>
    </dgm:pt>
    <dgm:pt modelId="{1AF73F96-8C8F-4F22-921E-12A786796B86}" type="sibTrans" cxnId="{69AC84B3-C4D7-403E-BCB2-DD52D8EBD607}">
      <dgm:prSet/>
      <dgm:spPr/>
      <dgm:t>
        <a:bodyPr/>
        <a:lstStyle/>
        <a:p>
          <a:endParaRPr lang="en-US"/>
        </a:p>
      </dgm:t>
    </dgm:pt>
    <dgm:pt modelId="{34E250AC-B5FF-4A72-B833-B74BC106317D}">
      <dgm:prSet/>
      <dgm:spPr/>
      <dgm:t>
        <a:bodyPr/>
        <a:lstStyle/>
        <a:p>
          <a:r>
            <a:rPr lang="en-IN"/>
            <a:t>Update Statement</a:t>
          </a:r>
          <a:endParaRPr lang="en-US"/>
        </a:p>
      </dgm:t>
    </dgm:pt>
    <dgm:pt modelId="{8C1608B2-CFA9-4653-9F1B-CA37B3A3E7FC}" type="parTrans" cxnId="{4A54FBE6-4D44-42CD-A96B-976E6E1C30A2}">
      <dgm:prSet/>
      <dgm:spPr/>
      <dgm:t>
        <a:bodyPr/>
        <a:lstStyle/>
        <a:p>
          <a:endParaRPr lang="en-US"/>
        </a:p>
      </dgm:t>
    </dgm:pt>
    <dgm:pt modelId="{26968366-F5AA-4553-AA2C-71109DC4B27A}" type="sibTrans" cxnId="{4A54FBE6-4D44-42CD-A96B-976E6E1C30A2}">
      <dgm:prSet/>
      <dgm:spPr/>
      <dgm:t>
        <a:bodyPr/>
        <a:lstStyle/>
        <a:p>
          <a:endParaRPr lang="en-US"/>
        </a:p>
      </dgm:t>
    </dgm:pt>
    <dgm:pt modelId="{953C0191-B17A-4C9E-B500-E45FC65C7C46}">
      <dgm:prSet/>
      <dgm:spPr/>
      <dgm:t>
        <a:bodyPr/>
        <a:lstStyle/>
        <a:p>
          <a:r>
            <a:rPr lang="en-IN"/>
            <a:t>Delete Statement</a:t>
          </a:r>
          <a:endParaRPr lang="en-US"/>
        </a:p>
      </dgm:t>
    </dgm:pt>
    <dgm:pt modelId="{33114CB7-39F2-4396-9251-35CD918F7A91}" type="parTrans" cxnId="{E5FBDDA7-BC40-4FDB-B157-B610DBF9F12A}">
      <dgm:prSet/>
      <dgm:spPr/>
      <dgm:t>
        <a:bodyPr/>
        <a:lstStyle/>
        <a:p>
          <a:endParaRPr lang="en-US"/>
        </a:p>
      </dgm:t>
    </dgm:pt>
    <dgm:pt modelId="{B0642755-8C2C-448C-9577-F56D42D867EC}" type="sibTrans" cxnId="{E5FBDDA7-BC40-4FDB-B157-B610DBF9F12A}">
      <dgm:prSet/>
      <dgm:spPr/>
      <dgm:t>
        <a:bodyPr/>
        <a:lstStyle/>
        <a:p>
          <a:endParaRPr lang="en-US"/>
        </a:p>
      </dgm:t>
    </dgm:pt>
    <dgm:pt modelId="{B6307F90-5E08-404B-94DD-66762F1C38AA}">
      <dgm:prSet/>
      <dgm:spPr/>
      <dgm:t>
        <a:bodyPr/>
        <a:lstStyle/>
        <a:p>
          <a:r>
            <a:rPr lang="en-IN"/>
            <a:t>Create Table Statement</a:t>
          </a:r>
          <a:endParaRPr lang="en-US"/>
        </a:p>
      </dgm:t>
    </dgm:pt>
    <dgm:pt modelId="{1236D1AC-8B0E-47CF-9160-23CE1FA41D20}" type="parTrans" cxnId="{47B8E2F7-2777-4A19-B23B-CF2B5A595B6B}">
      <dgm:prSet/>
      <dgm:spPr/>
      <dgm:t>
        <a:bodyPr/>
        <a:lstStyle/>
        <a:p>
          <a:endParaRPr lang="en-US"/>
        </a:p>
      </dgm:t>
    </dgm:pt>
    <dgm:pt modelId="{D69F029C-D8B2-489B-BC93-E89D0F22A41B}" type="sibTrans" cxnId="{47B8E2F7-2777-4A19-B23B-CF2B5A595B6B}">
      <dgm:prSet/>
      <dgm:spPr/>
      <dgm:t>
        <a:bodyPr/>
        <a:lstStyle/>
        <a:p>
          <a:endParaRPr lang="en-US"/>
        </a:p>
      </dgm:t>
    </dgm:pt>
    <dgm:pt modelId="{3E4440C5-C204-4C7A-8614-5A01F8A64836}">
      <dgm:prSet/>
      <dgm:spPr/>
      <dgm:t>
        <a:bodyPr/>
        <a:lstStyle/>
        <a:p>
          <a:r>
            <a:rPr lang="en-IN"/>
            <a:t>Alter Table Statement</a:t>
          </a:r>
          <a:endParaRPr lang="en-US"/>
        </a:p>
      </dgm:t>
    </dgm:pt>
    <dgm:pt modelId="{49971085-452D-48FC-89DC-70979344D659}" type="parTrans" cxnId="{9AFEDCEB-24EC-4B46-99FD-EDD03DFB4AA5}">
      <dgm:prSet/>
      <dgm:spPr/>
      <dgm:t>
        <a:bodyPr/>
        <a:lstStyle/>
        <a:p>
          <a:endParaRPr lang="en-US"/>
        </a:p>
      </dgm:t>
    </dgm:pt>
    <dgm:pt modelId="{0B2CD22A-BE77-421A-8ECB-2352E9EE7AF5}" type="sibTrans" cxnId="{9AFEDCEB-24EC-4B46-99FD-EDD03DFB4AA5}">
      <dgm:prSet/>
      <dgm:spPr/>
      <dgm:t>
        <a:bodyPr/>
        <a:lstStyle/>
        <a:p>
          <a:endParaRPr lang="en-US"/>
        </a:p>
      </dgm:t>
    </dgm:pt>
    <dgm:pt modelId="{8C39A03C-7FBB-4BD9-A23D-D19164679D51}">
      <dgm:prSet/>
      <dgm:spPr/>
      <dgm:t>
        <a:bodyPr/>
        <a:lstStyle/>
        <a:p>
          <a:r>
            <a:rPr lang="en-IN"/>
            <a:t>Drop Table Statement</a:t>
          </a:r>
          <a:endParaRPr lang="en-US"/>
        </a:p>
      </dgm:t>
    </dgm:pt>
    <dgm:pt modelId="{D791F339-1C28-4678-9F90-FF1CFCD04073}" type="parTrans" cxnId="{0CE7302A-387B-424C-B81F-5D5F8A03000B}">
      <dgm:prSet/>
      <dgm:spPr/>
      <dgm:t>
        <a:bodyPr/>
        <a:lstStyle/>
        <a:p>
          <a:endParaRPr lang="en-US"/>
        </a:p>
      </dgm:t>
    </dgm:pt>
    <dgm:pt modelId="{A869A852-3887-42C2-B389-C6543587367B}" type="sibTrans" cxnId="{0CE7302A-387B-424C-B81F-5D5F8A03000B}">
      <dgm:prSet/>
      <dgm:spPr/>
      <dgm:t>
        <a:bodyPr/>
        <a:lstStyle/>
        <a:p>
          <a:endParaRPr lang="en-US"/>
        </a:p>
      </dgm:t>
    </dgm:pt>
    <dgm:pt modelId="{74ED1237-CCDF-407A-A1E3-25DABD574C4C}">
      <dgm:prSet/>
      <dgm:spPr/>
      <dgm:t>
        <a:bodyPr/>
        <a:lstStyle/>
        <a:p>
          <a:r>
            <a:rPr lang="en-IN"/>
            <a:t>Create Database Statement</a:t>
          </a:r>
          <a:endParaRPr lang="en-US"/>
        </a:p>
      </dgm:t>
    </dgm:pt>
    <dgm:pt modelId="{E320AB86-5F87-426B-BB74-789863E0834F}" type="parTrans" cxnId="{3884E145-6A19-44A6-A658-B9E476DB3586}">
      <dgm:prSet/>
      <dgm:spPr/>
      <dgm:t>
        <a:bodyPr/>
        <a:lstStyle/>
        <a:p>
          <a:endParaRPr lang="en-US"/>
        </a:p>
      </dgm:t>
    </dgm:pt>
    <dgm:pt modelId="{1E516695-2F8F-4DA8-A74C-FD42BAF66E75}" type="sibTrans" cxnId="{3884E145-6A19-44A6-A658-B9E476DB3586}">
      <dgm:prSet/>
      <dgm:spPr/>
      <dgm:t>
        <a:bodyPr/>
        <a:lstStyle/>
        <a:p>
          <a:endParaRPr lang="en-US"/>
        </a:p>
      </dgm:t>
    </dgm:pt>
    <dgm:pt modelId="{CFDB7556-474F-45A9-AEE7-1CA175491923}">
      <dgm:prSet/>
      <dgm:spPr/>
      <dgm:t>
        <a:bodyPr/>
        <a:lstStyle/>
        <a:p>
          <a:r>
            <a:rPr lang="en-IN"/>
            <a:t>Drop Database Statement</a:t>
          </a:r>
          <a:endParaRPr lang="en-US"/>
        </a:p>
      </dgm:t>
    </dgm:pt>
    <dgm:pt modelId="{0EBF486E-5AB1-434C-B41E-2A3F273CF2CF}" type="parTrans" cxnId="{69C1BC77-66C7-4C2C-B1EB-E0167ECEAA1E}">
      <dgm:prSet/>
      <dgm:spPr/>
      <dgm:t>
        <a:bodyPr/>
        <a:lstStyle/>
        <a:p>
          <a:endParaRPr lang="en-US"/>
        </a:p>
      </dgm:t>
    </dgm:pt>
    <dgm:pt modelId="{ED7CD6EE-1D0C-433A-9EB8-663FCC6EE704}" type="sibTrans" cxnId="{69C1BC77-66C7-4C2C-B1EB-E0167ECEAA1E}">
      <dgm:prSet/>
      <dgm:spPr/>
      <dgm:t>
        <a:bodyPr/>
        <a:lstStyle/>
        <a:p>
          <a:endParaRPr lang="en-US"/>
        </a:p>
      </dgm:t>
    </dgm:pt>
    <dgm:pt modelId="{0A286700-15FE-4B7E-8111-FE8923520D61}">
      <dgm:prSet/>
      <dgm:spPr/>
      <dgm:t>
        <a:bodyPr/>
        <a:lstStyle/>
        <a:p>
          <a:r>
            <a:rPr lang="en-IN"/>
            <a:t>Insert Into Statement</a:t>
          </a:r>
          <a:endParaRPr lang="en-US"/>
        </a:p>
      </dgm:t>
    </dgm:pt>
    <dgm:pt modelId="{30FF03A8-39DF-4387-AFCA-7AAF00F73503}" type="parTrans" cxnId="{B9D9355D-ACBA-49C6-9785-B62F4D669412}">
      <dgm:prSet/>
      <dgm:spPr/>
      <dgm:t>
        <a:bodyPr/>
        <a:lstStyle/>
        <a:p>
          <a:endParaRPr lang="en-US"/>
        </a:p>
      </dgm:t>
    </dgm:pt>
    <dgm:pt modelId="{E8ABB985-C88A-40C7-AFC9-B0DEB13D5343}" type="sibTrans" cxnId="{B9D9355D-ACBA-49C6-9785-B62F4D669412}">
      <dgm:prSet/>
      <dgm:spPr/>
      <dgm:t>
        <a:bodyPr/>
        <a:lstStyle/>
        <a:p>
          <a:endParaRPr lang="en-US"/>
        </a:p>
      </dgm:t>
    </dgm:pt>
    <dgm:pt modelId="{0CF51468-51DA-4A34-BD98-45177068D5CD}">
      <dgm:prSet/>
      <dgm:spPr/>
      <dgm:t>
        <a:bodyPr/>
        <a:lstStyle/>
        <a:p>
          <a:r>
            <a:rPr lang="en-IN"/>
            <a:t>Truncate Table Statement</a:t>
          </a:r>
          <a:endParaRPr lang="en-US"/>
        </a:p>
      </dgm:t>
    </dgm:pt>
    <dgm:pt modelId="{A1682027-AC15-4634-9C91-115B67CEA40C}" type="parTrans" cxnId="{1EDD8369-FADF-4129-B09C-E2D8892B2A4C}">
      <dgm:prSet/>
      <dgm:spPr/>
      <dgm:t>
        <a:bodyPr/>
        <a:lstStyle/>
        <a:p>
          <a:endParaRPr lang="en-US"/>
        </a:p>
      </dgm:t>
    </dgm:pt>
    <dgm:pt modelId="{EF66F2C8-F0B9-40FF-BEF0-EF92F5CDE966}" type="sibTrans" cxnId="{1EDD8369-FADF-4129-B09C-E2D8892B2A4C}">
      <dgm:prSet/>
      <dgm:spPr/>
      <dgm:t>
        <a:bodyPr/>
        <a:lstStyle/>
        <a:p>
          <a:endParaRPr lang="en-US"/>
        </a:p>
      </dgm:t>
    </dgm:pt>
    <dgm:pt modelId="{06292AB4-E4E5-43E6-85B0-3FE94244548D}">
      <dgm:prSet/>
      <dgm:spPr/>
      <dgm:t>
        <a:bodyPr/>
        <a:lstStyle/>
        <a:p>
          <a:r>
            <a:rPr lang="en-IN" b="0" i="0"/>
            <a:t>Describe Statement</a:t>
          </a:r>
          <a:endParaRPr lang="en-US"/>
        </a:p>
      </dgm:t>
    </dgm:pt>
    <dgm:pt modelId="{1AD5D558-0882-4672-9E43-16E6FE857E57}" type="parTrans" cxnId="{7729A3DA-1D85-4488-AC12-E055C6ABDF1C}">
      <dgm:prSet/>
      <dgm:spPr/>
      <dgm:t>
        <a:bodyPr/>
        <a:lstStyle/>
        <a:p>
          <a:endParaRPr lang="en-US"/>
        </a:p>
      </dgm:t>
    </dgm:pt>
    <dgm:pt modelId="{E927C733-473D-4C14-B5A8-B6CE2F00BEDD}" type="sibTrans" cxnId="{7729A3DA-1D85-4488-AC12-E055C6ABDF1C}">
      <dgm:prSet/>
      <dgm:spPr/>
      <dgm:t>
        <a:bodyPr/>
        <a:lstStyle/>
        <a:p>
          <a:endParaRPr lang="en-US"/>
        </a:p>
      </dgm:t>
    </dgm:pt>
    <dgm:pt modelId="{292D2427-072B-4851-BBD0-2E181290972F}">
      <dgm:prSet/>
      <dgm:spPr/>
      <dgm:t>
        <a:bodyPr/>
        <a:lstStyle/>
        <a:p>
          <a:r>
            <a:rPr lang="en-IN"/>
            <a:t>Distinct Clause</a:t>
          </a:r>
          <a:endParaRPr lang="en-US"/>
        </a:p>
      </dgm:t>
    </dgm:pt>
    <dgm:pt modelId="{923DCE4A-71EB-40B4-B70A-A8547658F45A}" type="parTrans" cxnId="{AE8530AB-16E3-4BE1-BD93-AB6B016BEB96}">
      <dgm:prSet/>
      <dgm:spPr/>
      <dgm:t>
        <a:bodyPr/>
        <a:lstStyle/>
        <a:p>
          <a:endParaRPr lang="en-US"/>
        </a:p>
      </dgm:t>
    </dgm:pt>
    <dgm:pt modelId="{5B6CB6CC-F408-4B74-8D45-C201E97BBB6C}" type="sibTrans" cxnId="{AE8530AB-16E3-4BE1-BD93-AB6B016BEB96}">
      <dgm:prSet/>
      <dgm:spPr/>
      <dgm:t>
        <a:bodyPr/>
        <a:lstStyle/>
        <a:p>
          <a:endParaRPr lang="en-US"/>
        </a:p>
      </dgm:t>
    </dgm:pt>
    <dgm:pt modelId="{4EBFE3EB-F944-427F-9F14-110D8ED59B09}">
      <dgm:prSet/>
      <dgm:spPr/>
      <dgm:t>
        <a:bodyPr/>
        <a:lstStyle/>
        <a:p>
          <a:r>
            <a:rPr lang="en-IN" b="0" i="0"/>
            <a:t>Commit Statement</a:t>
          </a:r>
          <a:endParaRPr lang="en-US"/>
        </a:p>
      </dgm:t>
    </dgm:pt>
    <dgm:pt modelId="{E4C4D95A-0C7A-4AFF-8DC4-57F8894C4BBB}" type="parTrans" cxnId="{7A27C45E-E23A-489B-ADF3-5DCC2CBDC6EF}">
      <dgm:prSet/>
      <dgm:spPr/>
      <dgm:t>
        <a:bodyPr/>
        <a:lstStyle/>
        <a:p>
          <a:endParaRPr lang="en-US"/>
        </a:p>
      </dgm:t>
    </dgm:pt>
    <dgm:pt modelId="{759D61FA-4EFD-4C74-B397-31B66E1CF565}" type="sibTrans" cxnId="{7A27C45E-E23A-489B-ADF3-5DCC2CBDC6EF}">
      <dgm:prSet/>
      <dgm:spPr/>
      <dgm:t>
        <a:bodyPr/>
        <a:lstStyle/>
        <a:p>
          <a:endParaRPr lang="en-US"/>
        </a:p>
      </dgm:t>
    </dgm:pt>
    <dgm:pt modelId="{F3D91ED3-1A1C-416C-81DD-9FDD72114163}">
      <dgm:prSet/>
      <dgm:spPr/>
      <dgm:t>
        <a:bodyPr/>
        <a:lstStyle/>
        <a:p>
          <a:r>
            <a:rPr lang="en-IN" b="0" i="0"/>
            <a:t>Rollback Statement</a:t>
          </a:r>
          <a:endParaRPr lang="en-US"/>
        </a:p>
      </dgm:t>
    </dgm:pt>
    <dgm:pt modelId="{E7E594C0-0771-40F1-8C53-8807E733BDC9}" type="parTrans" cxnId="{82FB79C5-6619-4B44-8452-176D9EB96348}">
      <dgm:prSet/>
      <dgm:spPr/>
      <dgm:t>
        <a:bodyPr/>
        <a:lstStyle/>
        <a:p>
          <a:endParaRPr lang="en-US"/>
        </a:p>
      </dgm:t>
    </dgm:pt>
    <dgm:pt modelId="{719E26BF-774C-4C1B-837D-4D2E6A5195D7}" type="sibTrans" cxnId="{82FB79C5-6619-4B44-8452-176D9EB96348}">
      <dgm:prSet/>
      <dgm:spPr/>
      <dgm:t>
        <a:bodyPr/>
        <a:lstStyle/>
        <a:p>
          <a:endParaRPr lang="en-US"/>
        </a:p>
      </dgm:t>
    </dgm:pt>
    <dgm:pt modelId="{D1180F70-1E01-486A-B625-31B89B8316FD}">
      <dgm:prSet/>
      <dgm:spPr/>
      <dgm:t>
        <a:bodyPr/>
        <a:lstStyle/>
        <a:p>
          <a:r>
            <a:rPr lang="en-IN" b="0" i="0"/>
            <a:t>Create Index Statement</a:t>
          </a:r>
          <a:endParaRPr lang="en-US"/>
        </a:p>
      </dgm:t>
    </dgm:pt>
    <dgm:pt modelId="{89C5A6F8-6FD3-49AD-9C4D-52C58C66AA6A}" type="parTrans" cxnId="{7ECE8B73-73F2-4365-9BE3-4B934173FA7F}">
      <dgm:prSet/>
      <dgm:spPr/>
      <dgm:t>
        <a:bodyPr/>
        <a:lstStyle/>
        <a:p>
          <a:endParaRPr lang="en-US"/>
        </a:p>
      </dgm:t>
    </dgm:pt>
    <dgm:pt modelId="{A3C7EAF4-E840-432F-9DF8-AE21745270A7}" type="sibTrans" cxnId="{7ECE8B73-73F2-4365-9BE3-4B934173FA7F}">
      <dgm:prSet/>
      <dgm:spPr/>
      <dgm:t>
        <a:bodyPr/>
        <a:lstStyle/>
        <a:p>
          <a:endParaRPr lang="en-US"/>
        </a:p>
      </dgm:t>
    </dgm:pt>
    <dgm:pt modelId="{975E80EE-893E-4B76-8CB5-4E6421493302}">
      <dgm:prSet/>
      <dgm:spPr/>
      <dgm:t>
        <a:bodyPr/>
        <a:lstStyle/>
        <a:p>
          <a:r>
            <a:rPr lang="en-IN" b="0" i="0"/>
            <a:t>Drop Index Statement</a:t>
          </a:r>
          <a:endParaRPr lang="en-US"/>
        </a:p>
      </dgm:t>
    </dgm:pt>
    <dgm:pt modelId="{6304CDCC-6261-4418-B793-1C6F2FF44DE4}" type="parTrans" cxnId="{EAA37D94-CDD1-40FA-8F8A-7F6C0D5159E4}">
      <dgm:prSet/>
      <dgm:spPr/>
      <dgm:t>
        <a:bodyPr/>
        <a:lstStyle/>
        <a:p>
          <a:endParaRPr lang="en-US"/>
        </a:p>
      </dgm:t>
    </dgm:pt>
    <dgm:pt modelId="{977D5674-87FD-483B-BB30-BDD225AA12EE}" type="sibTrans" cxnId="{EAA37D94-CDD1-40FA-8F8A-7F6C0D5159E4}">
      <dgm:prSet/>
      <dgm:spPr/>
      <dgm:t>
        <a:bodyPr/>
        <a:lstStyle/>
        <a:p>
          <a:endParaRPr lang="en-US"/>
        </a:p>
      </dgm:t>
    </dgm:pt>
    <dgm:pt modelId="{D9C8384E-3D34-44EB-91AD-EDA8A66774CF}">
      <dgm:prSet/>
      <dgm:spPr/>
      <dgm:t>
        <a:bodyPr/>
        <a:lstStyle/>
        <a:p>
          <a:r>
            <a:rPr lang="en-IN" b="0" i="0"/>
            <a:t>Use Statement</a:t>
          </a:r>
          <a:endParaRPr lang="en-US"/>
        </a:p>
      </dgm:t>
    </dgm:pt>
    <dgm:pt modelId="{6D824649-73AA-47D7-B4EA-494538DC9174}" type="parTrans" cxnId="{0BE8048A-ED9B-45CC-84C4-52E6674FD85D}">
      <dgm:prSet/>
      <dgm:spPr/>
      <dgm:t>
        <a:bodyPr/>
        <a:lstStyle/>
        <a:p>
          <a:endParaRPr lang="en-US"/>
        </a:p>
      </dgm:t>
    </dgm:pt>
    <dgm:pt modelId="{BCE31A91-0197-4895-97D3-32DADC68D2DF}" type="sibTrans" cxnId="{0BE8048A-ED9B-45CC-84C4-52E6674FD85D}">
      <dgm:prSet/>
      <dgm:spPr/>
      <dgm:t>
        <a:bodyPr/>
        <a:lstStyle/>
        <a:p>
          <a:endParaRPr lang="en-US"/>
        </a:p>
      </dgm:t>
    </dgm:pt>
    <dgm:pt modelId="{FFE6EE5E-E29D-4C74-98FD-EE63CA111081}" type="pres">
      <dgm:prSet presAssocID="{119E1FE8-3D05-45C1-B29F-F1A55FCD70D0}" presName="diagram" presStyleCnt="0">
        <dgm:presLayoutVars>
          <dgm:dir/>
          <dgm:resizeHandles val="exact"/>
        </dgm:presLayoutVars>
      </dgm:prSet>
      <dgm:spPr/>
    </dgm:pt>
    <dgm:pt modelId="{309F4526-60F6-4011-A965-94808167CA32}" type="pres">
      <dgm:prSet presAssocID="{460DA209-5A96-4538-A43A-3053EDBED5B3}" presName="node" presStyleLbl="node1" presStyleIdx="0" presStyleCnt="17">
        <dgm:presLayoutVars>
          <dgm:bulletEnabled val="1"/>
        </dgm:presLayoutVars>
      </dgm:prSet>
      <dgm:spPr/>
    </dgm:pt>
    <dgm:pt modelId="{A8D6FC1F-4BE4-43C7-A9EF-3F94A5E46F2E}" type="pres">
      <dgm:prSet presAssocID="{1AF73F96-8C8F-4F22-921E-12A786796B86}" presName="sibTrans" presStyleCnt="0"/>
      <dgm:spPr/>
    </dgm:pt>
    <dgm:pt modelId="{9EFA0F1D-2300-4376-A002-459CCCCBA16D}" type="pres">
      <dgm:prSet presAssocID="{34E250AC-B5FF-4A72-B833-B74BC106317D}" presName="node" presStyleLbl="node1" presStyleIdx="1" presStyleCnt="17">
        <dgm:presLayoutVars>
          <dgm:bulletEnabled val="1"/>
        </dgm:presLayoutVars>
      </dgm:prSet>
      <dgm:spPr/>
    </dgm:pt>
    <dgm:pt modelId="{EB44DC38-90E5-4A9A-B857-B106755733AA}" type="pres">
      <dgm:prSet presAssocID="{26968366-F5AA-4553-AA2C-71109DC4B27A}" presName="sibTrans" presStyleCnt="0"/>
      <dgm:spPr/>
    </dgm:pt>
    <dgm:pt modelId="{3DE8A4F4-829A-42CA-914B-CC10F69B7B66}" type="pres">
      <dgm:prSet presAssocID="{953C0191-B17A-4C9E-B500-E45FC65C7C46}" presName="node" presStyleLbl="node1" presStyleIdx="2" presStyleCnt="17">
        <dgm:presLayoutVars>
          <dgm:bulletEnabled val="1"/>
        </dgm:presLayoutVars>
      </dgm:prSet>
      <dgm:spPr/>
    </dgm:pt>
    <dgm:pt modelId="{DF6464A9-F821-411C-84E7-F2917FE409AA}" type="pres">
      <dgm:prSet presAssocID="{B0642755-8C2C-448C-9577-F56D42D867EC}" presName="sibTrans" presStyleCnt="0"/>
      <dgm:spPr/>
    </dgm:pt>
    <dgm:pt modelId="{94F51E6E-D786-48CF-8948-8E11FD25D6C0}" type="pres">
      <dgm:prSet presAssocID="{B6307F90-5E08-404B-94DD-66762F1C38AA}" presName="node" presStyleLbl="node1" presStyleIdx="3" presStyleCnt="17">
        <dgm:presLayoutVars>
          <dgm:bulletEnabled val="1"/>
        </dgm:presLayoutVars>
      </dgm:prSet>
      <dgm:spPr/>
    </dgm:pt>
    <dgm:pt modelId="{442A7BCD-6AFF-4281-89DD-33E33BEBA5E6}" type="pres">
      <dgm:prSet presAssocID="{D69F029C-D8B2-489B-BC93-E89D0F22A41B}" presName="sibTrans" presStyleCnt="0"/>
      <dgm:spPr/>
    </dgm:pt>
    <dgm:pt modelId="{C73E3006-B58C-40AC-82EB-D94C3FB8E24C}" type="pres">
      <dgm:prSet presAssocID="{3E4440C5-C204-4C7A-8614-5A01F8A64836}" presName="node" presStyleLbl="node1" presStyleIdx="4" presStyleCnt="17">
        <dgm:presLayoutVars>
          <dgm:bulletEnabled val="1"/>
        </dgm:presLayoutVars>
      </dgm:prSet>
      <dgm:spPr/>
    </dgm:pt>
    <dgm:pt modelId="{8182CD80-105E-43D1-8376-E34B3E1D30DC}" type="pres">
      <dgm:prSet presAssocID="{0B2CD22A-BE77-421A-8ECB-2352E9EE7AF5}" presName="sibTrans" presStyleCnt="0"/>
      <dgm:spPr/>
    </dgm:pt>
    <dgm:pt modelId="{26E5D3A2-6B41-4053-B39C-0580AAE8CA49}" type="pres">
      <dgm:prSet presAssocID="{8C39A03C-7FBB-4BD9-A23D-D19164679D51}" presName="node" presStyleLbl="node1" presStyleIdx="5" presStyleCnt="17">
        <dgm:presLayoutVars>
          <dgm:bulletEnabled val="1"/>
        </dgm:presLayoutVars>
      </dgm:prSet>
      <dgm:spPr/>
    </dgm:pt>
    <dgm:pt modelId="{5D835CFA-6D9A-48BF-8F71-EEFD705F7C0F}" type="pres">
      <dgm:prSet presAssocID="{A869A852-3887-42C2-B389-C6543587367B}" presName="sibTrans" presStyleCnt="0"/>
      <dgm:spPr/>
    </dgm:pt>
    <dgm:pt modelId="{C25D8410-A0C2-4F14-997E-D562968DBAD5}" type="pres">
      <dgm:prSet presAssocID="{74ED1237-CCDF-407A-A1E3-25DABD574C4C}" presName="node" presStyleLbl="node1" presStyleIdx="6" presStyleCnt="17">
        <dgm:presLayoutVars>
          <dgm:bulletEnabled val="1"/>
        </dgm:presLayoutVars>
      </dgm:prSet>
      <dgm:spPr/>
    </dgm:pt>
    <dgm:pt modelId="{41598AEE-B911-47DC-B74C-48A2B003EB74}" type="pres">
      <dgm:prSet presAssocID="{1E516695-2F8F-4DA8-A74C-FD42BAF66E75}" presName="sibTrans" presStyleCnt="0"/>
      <dgm:spPr/>
    </dgm:pt>
    <dgm:pt modelId="{A2D7BA53-C90D-4AB0-B007-534DBE20DC6C}" type="pres">
      <dgm:prSet presAssocID="{CFDB7556-474F-45A9-AEE7-1CA175491923}" presName="node" presStyleLbl="node1" presStyleIdx="7" presStyleCnt="17">
        <dgm:presLayoutVars>
          <dgm:bulletEnabled val="1"/>
        </dgm:presLayoutVars>
      </dgm:prSet>
      <dgm:spPr/>
    </dgm:pt>
    <dgm:pt modelId="{1FE984B3-D3F6-46B5-A5B9-78D0F1E61A0D}" type="pres">
      <dgm:prSet presAssocID="{ED7CD6EE-1D0C-433A-9EB8-663FCC6EE704}" presName="sibTrans" presStyleCnt="0"/>
      <dgm:spPr/>
    </dgm:pt>
    <dgm:pt modelId="{6342F297-EC31-49B6-BF20-14AD77BA5832}" type="pres">
      <dgm:prSet presAssocID="{0A286700-15FE-4B7E-8111-FE8923520D61}" presName="node" presStyleLbl="node1" presStyleIdx="8" presStyleCnt="17">
        <dgm:presLayoutVars>
          <dgm:bulletEnabled val="1"/>
        </dgm:presLayoutVars>
      </dgm:prSet>
      <dgm:spPr/>
    </dgm:pt>
    <dgm:pt modelId="{AD2E0779-2DAA-42F0-9E55-6D464342909F}" type="pres">
      <dgm:prSet presAssocID="{E8ABB985-C88A-40C7-AFC9-B0DEB13D5343}" presName="sibTrans" presStyleCnt="0"/>
      <dgm:spPr/>
    </dgm:pt>
    <dgm:pt modelId="{CA6EACD5-B4CA-4988-B2EA-7916F66E8EAD}" type="pres">
      <dgm:prSet presAssocID="{0CF51468-51DA-4A34-BD98-45177068D5CD}" presName="node" presStyleLbl="node1" presStyleIdx="9" presStyleCnt="17">
        <dgm:presLayoutVars>
          <dgm:bulletEnabled val="1"/>
        </dgm:presLayoutVars>
      </dgm:prSet>
      <dgm:spPr/>
    </dgm:pt>
    <dgm:pt modelId="{758DD206-E9C4-4D81-9219-EB8FA014F2B6}" type="pres">
      <dgm:prSet presAssocID="{EF66F2C8-F0B9-40FF-BEF0-EF92F5CDE966}" presName="sibTrans" presStyleCnt="0"/>
      <dgm:spPr/>
    </dgm:pt>
    <dgm:pt modelId="{B380C4D9-D075-48B2-9C7B-7DC46682FEAB}" type="pres">
      <dgm:prSet presAssocID="{06292AB4-E4E5-43E6-85B0-3FE94244548D}" presName="node" presStyleLbl="node1" presStyleIdx="10" presStyleCnt="17">
        <dgm:presLayoutVars>
          <dgm:bulletEnabled val="1"/>
        </dgm:presLayoutVars>
      </dgm:prSet>
      <dgm:spPr/>
    </dgm:pt>
    <dgm:pt modelId="{3882B4CB-E6B3-4C9D-8AE9-F9DBD56CED88}" type="pres">
      <dgm:prSet presAssocID="{E927C733-473D-4C14-B5A8-B6CE2F00BEDD}" presName="sibTrans" presStyleCnt="0"/>
      <dgm:spPr/>
    </dgm:pt>
    <dgm:pt modelId="{55D897E0-7456-4978-B6E2-C203A6D88C3D}" type="pres">
      <dgm:prSet presAssocID="{292D2427-072B-4851-BBD0-2E181290972F}" presName="node" presStyleLbl="node1" presStyleIdx="11" presStyleCnt="17">
        <dgm:presLayoutVars>
          <dgm:bulletEnabled val="1"/>
        </dgm:presLayoutVars>
      </dgm:prSet>
      <dgm:spPr/>
    </dgm:pt>
    <dgm:pt modelId="{0392EB70-4EE9-4919-8B22-D3A309771358}" type="pres">
      <dgm:prSet presAssocID="{5B6CB6CC-F408-4B74-8D45-C201E97BBB6C}" presName="sibTrans" presStyleCnt="0"/>
      <dgm:spPr/>
    </dgm:pt>
    <dgm:pt modelId="{97625754-B9F5-4309-83A8-4D58A84341AF}" type="pres">
      <dgm:prSet presAssocID="{4EBFE3EB-F944-427F-9F14-110D8ED59B09}" presName="node" presStyleLbl="node1" presStyleIdx="12" presStyleCnt="17">
        <dgm:presLayoutVars>
          <dgm:bulletEnabled val="1"/>
        </dgm:presLayoutVars>
      </dgm:prSet>
      <dgm:spPr/>
    </dgm:pt>
    <dgm:pt modelId="{2AE23427-3FAF-496A-B025-B899889B44B7}" type="pres">
      <dgm:prSet presAssocID="{759D61FA-4EFD-4C74-B397-31B66E1CF565}" presName="sibTrans" presStyleCnt="0"/>
      <dgm:spPr/>
    </dgm:pt>
    <dgm:pt modelId="{3945AC7C-A8C7-4E33-A006-3ED7D0DAE27C}" type="pres">
      <dgm:prSet presAssocID="{F3D91ED3-1A1C-416C-81DD-9FDD72114163}" presName="node" presStyleLbl="node1" presStyleIdx="13" presStyleCnt="17">
        <dgm:presLayoutVars>
          <dgm:bulletEnabled val="1"/>
        </dgm:presLayoutVars>
      </dgm:prSet>
      <dgm:spPr/>
    </dgm:pt>
    <dgm:pt modelId="{01BCF682-F4B2-449B-A700-056EA5C9C1AB}" type="pres">
      <dgm:prSet presAssocID="{719E26BF-774C-4C1B-837D-4D2E6A5195D7}" presName="sibTrans" presStyleCnt="0"/>
      <dgm:spPr/>
    </dgm:pt>
    <dgm:pt modelId="{F1F428CE-0114-4EC0-9CEF-234918EFD7DF}" type="pres">
      <dgm:prSet presAssocID="{D1180F70-1E01-486A-B625-31B89B8316FD}" presName="node" presStyleLbl="node1" presStyleIdx="14" presStyleCnt="17">
        <dgm:presLayoutVars>
          <dgm:bulletEnabled val="1"/>
        </dgm:presLayoutVars>
      </dgm:prSet>
      <dgm:spPr/>
    </dgm:pt>
    <dgm:pt modelId="{0840BB91-4D44-4C47-864B-96397AA407F4}" type="pres">
      <dgm:prSet presAssocID="{A3C7EAF4-E840-432F-9DF8-AE21745270A7}" presName="sibTrans" presStyleCnt="0"/>
      <dgm:spPr/>
    </dgm:pt>
    <dgm:pt modelId="{7EBFB017-B441-476C-B5D6-583CF56E4CFC}" type="pres">
      <dgm:prSet presAssocID="{975E80EE-893E-4B76-8CB5-4E6421493302}" presName="node" presStyleLbl="node1" presStyleIdx="15" presStyleCnt="17">
        <dgm:presLayoutVars>
          <dgm:bulletEnabled val="1"/>
        </dgm:presLayoutVars>
      </dgm:prSet>
      <dgm:spPr/>
    </dgm:pt>
    <dgm:pt modelId="{E2BEE33D-C8EF-480E-9684-1724632F06B6}" type="pres">
      <dgm:prSet presAssocID="{977D5674-87FD-483B-BB30-BDD225AA12EE}" presName="sibTrans" presStyleCnt="0"/>
      <dgm:spPr/>
    </dgm:pt>
    <dgm:pt modelId="{3187B5FF-5ACA-45DD-8B6D-BCC2D27E621B}" type="pres">
      <dgm:prSet presAssocID="{D9C8384E-3D34-44EB-91AD-EDA8A66774CF}" presName="node" presStyleLbl="node1" presStyleIdx="16" presStyleCnt="17">
        <dgm:presLayoutVars>
          <dgm:bulletEnabled val="1"/>
        </dgm:presLayoutVars>
      </dgm:prSet>
      <dgm:spPr/>
    </dgm:pt>
  </dgm:ptLst>
  <dgm:cxnLst>
    <dgm:cxn modelId="{0228DB1D-6A88-4C83-ABDB-C027895E1542}" type="presOf" srcId="{06292AB4-E4E5-43E6-85B0-3FE94244548D}" destId="{B380C4D9-D075-48B2-9C7B-7DC46682FEAB}" srcOrd="0" destOrd="0" presId="urn:microsoft.com/office/officeart/2005/8/layout/default"/>
    <dgm:cxn modelId="{68DC9225-13E5-47DA-873F-1A3926B17CEB}" type="presOf" srcId="{B6307F90-5E08-404B-94DD-66762F1C38AA}" destId="{94F51E6E-D786-48CF-8948-8E11FD25D6C0}" srcOrd="0" destOrd="0" presId="urn:microsoft.com/office/officeart/2005/8/layout/default"/>
    <dgm:cxn modelId="{0CE7302A-387B-424C-B81F-5D5F8A03000B}" srcId="{119E1FE8-3D05-45C1-B29F-F1A55FCD70D0}" destId="{8C39A03C-7FBB-4BD9-A23D-D19164679D51}" srcOrd="5" destOrd="0" parTransId="{D791F339-1C28-4678-9F90-FF1CFCD04073}" sibTransId="{A869A852-3887-42C2-B389-C6543587367B}"/>
    <dgm:cxn modelId="{B9D9355D-ACBA-49C6-9785-B62F4D669412}" srcId="{119E1FE8-3D05-45C1-B29F-F1A55FCD70D0}" destId="{0A286700-15FE-4B7E-8111-FE8923520D61}" srcOrd="8" destOrd="0" parTransId="{30FF03A8-39DF-4387-AFCA-7AAF00F73503}" sibTransId="{E8ABB985-C88A-40C7-AFC9-B0DEB13D5343}"/>
    <dgm:cxn modelId="{7A27C45E-E23A-489B-ADF3-5DCC2CBDC6EF}" srcId="{119E1FE8-3D05-45C1-B29F-F1A55FCD70D0}" destId="{4EBFE3EB-F944-427F-9F14-110D8ED59B09}" srcOrd="12" destOrd="0" parTransId="{E4C4D95A-0C7A-4AFF-8DC4-57F8894C4BBB}" sibTransId="{759D61FA-4EFD-4C74-B397-31B66E1CF565}"/>
    <dgm:cxn modelId="{DE29D461-7B6D-45F1-9684-59F356BDFC43}" type="presOf" srcId="{460DA209-5A96-4538-A43A-3053EDBED5B3}" destId="{309F4526-60F6-4011-A965-94808167CA32}" srcOrd="0" destOrd="0" presId="urn:microsoft.com/office/officeart/2005/8/layout/default"/>
    <dgm:cxn modelId="{65549163-9389-4EA1-A1FC-0E4AEEF6637A}" type="presOf" srcId="{CFDB7556-474F-45A9-AEE7-1CA175491923}" destId="{A2D7BA53-C90D-4AB0-B007-534DBE20DC6C}" srcOrd="0" destOrd="0" presId="urn:microsoft.com/office/officeart/2005/8/layout/default"/>
    <dgm:cxn modelId="{3884E145-6A19-44A6-A658-B9E476DB3586}" srcId="{119E1FE8-3D05-45C1-B29F-F1A55FCD70D0}" destId="{74ED1237-CCDF-407A-A1E3-25DABD574C4C}" srcOrd="6" destOrd="0" parTransId="{E320AB86-5F87-426B-BB74-789863E0834F}" sibTransId="{1E516695-2F8F-4DA8-A74C-FD42BAF66E75}"/>
    <dgm:cxn modelId="{1EDD8369-FADF-4129-B09C-E2D8892B2A4C}" srcId="{119E1FE8-3D05-45C1-B29F-F1A55FCD70D0}" destId="{0CF51468-51DA-4A34-BD98-45177068D5CD}" srcOrd="9" destOrd="0" parTransId="{A1682027-AC15-4634-9C91-115B67CEA40C}" sibTransId="{EF66F2C8-F0B9-40FF-BEF0-EF92F5CDE966}"/>
    <dgm:cxn modelId="{7ECE8B73-73F2-4365-9BE3-4B934173FA7F}" srcId="{119E1FE8-3D05-45C1-B29F-F1A55FCD70D0}" destId="{D1180F70-1E01-486A-B625-31B89B8316FD}" srcOrd="14" destOrd="0" parTransId="{89C5A6F8-6FD3-49AD-9C4D-52C58C66AA6A}" sibTransId="{A3C7EAF4-E840-432F-9DF8-AE21745270A7}"/>
    <dgm:cxn modelId="{0752B654-2105-404A-A8BC-EAFC8D461448}" type="presOf" srcId="{34E250AC-B5FF-4A72-B833-B74BC106317D}" destId="{9EFA0F1D-2300-4376-A002-459CCCCBA16D}" srcOrd="0" destOrd="0" presId="urn:microsoft.com/office/officeart/2005/8/layout/default"/>
    <dgm:cxn modelId="{8874B075-EA33-4108-AA3F-BCD539B1C546}" type="presOf" srcId="{D9C8384E-3D34-44EB-91AD-EDA8A66774CF}" destId="{3187B5FF-5ACA-45DD-8B6D-BCC2D27E621B}" srcOrd="0" destOrd="0" presId="urn:microsoft.com/office/officeart/2005/8/layout/default"/>
    <dgm:cxn modelId="{69C1BC77-66C7-4C2C-B1EB-E0167ECEAA1E}" srcId="{119E1FE8-3D05-45C1-B29F-F1A55FCD70D0}" destId="{CFDB7556-474F-45A9-AEE7-1CA175491923}" srcOrd="7" destOrd="0" parTransId="{0EBF486E-5AB1-434C-B41E-2A3F273CF2CF}" sibTransId="{ED7CD6EE-1D0C-433A-9EB8-663FCC6EE704}"/>
    <dgm:cxn modelId="{88D08082-708A-4B4D-B5AF-055768240D33}" type="presOf" srcId="{4EBFE3EB-F944-427F-9F14-110D8ED59B09}" destId="{97625754-B9F5-4309-83A8-4D58A84341AF}" srcOrd="0" destOrd="0" presId="urn:microsoft.com/office/officeart/2005/8/layout/default"/>
    <dgm:cxn modelId="{99D8B086-8BAA-4CBF-9F32-2F38B145B242}" type="presOf" srcId="{0CF51468-51DA-4A34-BD98-45177068D5CD}" destId="{CA6EACD5-B4CA-4988-B2EA-7916F66E8EAD}" srcOrd="0" destOrd="0" presId="urn:microsoft.com/office/officeart/2005/8/layout/default"/>
    <dgm:cxn modelId="{0BE8048A-ED9B-45CC-84C4-52E6674FD85D}" srcId="{119E1FE8-3D05-45C1-B29F-F1A55FCD70D0}" destId="{D9C8384E-3D34-44EB-91AD-EDA8A66774CF}" srcOrd="16" destOrd="0" parTransId="{6D824649-73AA-47D7-B4EA-494538DC9174}" sibTransId="{BCE31A91-0197-4895-97D3-32DADC68D2DF}"/>
    <dgm:cxn modelId="{54214D8A-083F-445B-BEDB-8CD45FD75730}" type="presOf" srcId="{F3D91ED3-1A1C-416C-81DD-9FDD72114163}" destId="{3945AC7C-A8C7-4E33-A006-3ED7D0DAE27C}" srcOrd="0" destOrd="0" presId="urn:microsoft.com/office/officeart/2005/8/layout/default"/>
    <dgm:cxn modelId="{EAA37D94-CDD1-40FA-8F8A-7F6C0D5159E4}" srcId="{119E1FE8-3D05-45C1-B29F-F1A55FCD70D0}" destId="{975E80EE-893E-4B76-8CB5-4E6421493302}" srcOrd="15" destOrd="0" parTransId="{6304CDCC-6261-4418-B793-1C6F2FF44DE4}" sibTransId="{977D5674-87FD-483B-BB30-BDD225AA12EE}"/>
    <dgm:cxn modelId="{10DB399B-E5A6-467B-9D06-441FFE28904E}" type="presOf" srcId="{953C0191-B17A-4C9E-B500-E45FC65C7C46}" destId="{3DE8A4F4-829A-42CA-914B-CC10F69B7B66}" srcOrd="0" destOrd="0" presId="urn:microsoft.com/office/officeart/2005/8/layout/default"/>
    <dgm:cxn modelId="{E5FBDDA7-BC40-4FDB-B157-B610DBF9F12A}" srcId="{119E1FE8-3D05-45C1-B29F-F1A55FCD70D0}" destId="{953C0191-B17A-4C9E-B500-E45FC65C7C46}" srcOrd="2" destOrd="0" parTransId="{33114CB7-39F2-4396-9251-35CD918F7A91}" sibTransId="{B0642755-8C2C-448C-9577-F56D42D867EC}"/>
    <dgm:cxn modelId="{AE8530AB-16E3-4BE1-BD93-AB6B016BEB96}" srcId="{119E1FE8-3D05-45C1-B29F-F1A55FCD70D0}" destId="{292D2427-072B-4851-BBD0-2E181290972F}" srcOrd="11" destOrd="0" parTransId="{923DCE4A-71EB-40B4-B70A-A8547658F45A}" sibTransId="{5B6CB6CC-F408-4B74-8D45-C201E97BBB6C}"/>
    <dgm:cxn modelId="{69AC84B3-C4D7-403E-BCB2-DD52D8EBD607}" srcId="{119E1FE8-3D05-45C1-B29F-F1A55FCD70D0}" destId="{460DA209-5A96-4538-A43A-3053EDBED5B3}" srcOrd="0" destOrd="0" parTransId="{13912F43-A4F9-4114-A1ED-927DA926B72D}" sibTransId="{1AF73F96-8C8F-4F22-921E-12A786796B86}"/>
    <dgm:cxn modelId="{10A03AB6-762D-4C5C-A860-646249C0829E}" type="presOf" srcId="{0A286700-15FE-4B7E-8111-FE8923520D61}" destId="{6342F297-EC31-49B6-BF20-14AD77BA5832}" srcOrd="0" destOrd="0" presId="urn:microsoft.com/office/officeart/2005/8/layout/default"/>
    <dgm:cxn modelId="{D89A4CB9-F348-4467-BE89-FA9167F9650D}" type="presOf" srcId="{975E80EE-893E-4B76-8CB5-4E6421493302}" destId="{7EBFB017-B441-476C-B5D6-583CF56E4CFC}" srcOrd="0" destOrd="0" presId="urn:microsoft.com/office/officeart/2005/8/layout/default"/>
    <dgm:cxn modelId="{52E606BF-B14E-49C3-A609-6A5F1CB790F8}" type="presOf" srcId="{D1180F70-1E01-486A-B625-31B89B8316FD}" destId="{F1F428CE-0114-4EC0-9CEF-234918EFD7DF}" srcOrd="0" destOrd="0" presId="urn:microsoft.com/office/officeart/2005/8/layout/default"/>
    <dgm:cxn modelId="{E35846C5-ECD0-4A74-8230-C6DF4623B65E}" type="presOf" srcId="{292D2427-072B-4851-BBD0-2E181290972F}" destId="{55D897E0-7456-4978-B6E2-C203A6D88C3D}" srcOrd="0" destOrd="0" presId="urn:microsoft.com/office/officeart/2005/8/layout/default"/>
    <dgm:cxn modelId="{82FB79C5-6619-4B44-8452-176D9EB96348}" srcId="{119E1FE8-3D05-45C1-B29F-F1A55FCD70D0}" destId="{F3D91ED3-1A1C-416C-81DD-9FDD72114163}" srcOrd="13" destOrd="0" parTransId="{E7E594C0-0771-40F1-8C53-8807E733BDC9}" sibTransId="{719E26BF-774C-4C1B-837D-4D2E6A5195D7}"/>
    <dgm:cxn modelId="{B9F901C8-8BB2-466B-9C98-3AE952254EC1}" type="presOf" srcId="{119E1FE8-3D05-45C1-B29F-F1A55FCD70D0}" destId="{FFE6EE5E-E29D-4C74-98FD-EE63CA111081}" srcOrd="0" destOrd="0" presId="urn:microsoft.com/office/officeart/2005/8/layout/default"/>
    <dgm:cxn modelId="{7669B5CD-EBDE-40FA-AD95-D1EB5ED883DB}" type="presOf" srcId="{3E4440C5-C204-4C7A-8614-5A01F8A64836}" destId="{C73E3006-B58C-40AC-82EB-D94C3FB8E24C}" srcOrd="0" destOrd="0" presId="urn:microsoft.com/office/officeart/2005/8/layout/default"/>
    <dgm:cxn modelId="{7729A3DA-1D85-4488-AC12-E055C6ABDF1C}" srcId="{119E1FE8-3D05-45C1-B29F-F1A55FCD70D0}" destId="{06292AB4-E4E5-43E6-85B0-3FE94244548D}" srcOrd="10" destOrd="0" parTransId="{1AD5D558-0882-4672-9E43-16E6FE857E57}" sibTransId="{E927C733-473D-4C14-B5A8-B6CE2F00BEDD}"/>
    <dgm:cxn modelId="{4A54FBE6-4D44-42CD-A96B-976E6E1C30A2}" srcId="{119E1FE8-3D05-45C1-B29F-F1A55FCD70D0}" destId="{34E250AC-B5FF-4A72-B833-B74BC106317D}" srcOrd="1" destOrd="0" parTransId="{8C1608B2-CFA9-4653-9F1B-CA37B3A3E7FC}" sibTransId="{26968366-F5AA-4553-AA2C-71109DC4B27A}"/>
    <dgm:cxn modelId="{8C41F2EA-7172-485B-B866-1336AD06B25E}" type="presOf" srcId="{74ED1237-CCDF-407A-A1E3-25DABD574C4C}" destId="{C25D8410-A0C2-4F14-997E-D562968DBAD5}" srcOrd="0" destOrd="0" presId="urn:microsoft.com/office/officeart/2005/8/layout/default"/>
    <dgm:cxn modelId="{9AFEDCEB-24EC-4B46-99FD-EDD03DFB4AA5}" srcId="{119E1FE8-3D05-45C1-B29F-F1A55FCD70D0}" destId="{3E4440C5-C204-4C7A-8614-5A01F8A64836}" srcOrd="4" destOrd="0" parTransId="{49971085-452D-48FC-89DC-70979344D659}" sibTransId="{0B2CD22A-BE77-421A-8ECB-2352E9EE7AF5}"/>
    <dgm:cxn modelId="{623722F2-E14B-48A6-B170-CDDFDF0789F5}" type="presOf" srcId="{8C39A03C-7FBB-4BD9-A23D-D19164679D51}" destId="{26E5D3A2-6B41-4053-B39C-0580AAE8CA49}" srcOrd="0" destOrd="0" presId="urn:microsoft.com/office/officeart/2005/8/layout/default"/>
    <dgm:cxn modelId="{47B8E2F7-2777-4A19-B23B-CF2B5A595B6B}" srcId="{119E1FE8-3D05-45C1-B29F-F1A55FCD70D0}" destId="{B6307F90-5E08-404B-94DD-66762F1C38AA}" srcOrd="3" destOrd="0" parTransId="{1236D1AC-8B0E-47CF-9160-23CE1FA41D20}" sibTransId="{D69F029C-D8B2-489B-BC93-E89D0F22A41B}"/>
    <dgm:cxn modelId="{8FC3B97F-989E-4C21-B3AB-7119E10B61D6}" type="presParOf" srcId="{FFE6EE5E-E29D-4C74-98FD-EE63CA111081}" destId="{309F4526-60F6-4011-A965-94808167CA32}" srcOrd="0" destOrd="0" presId="urn:microsoft.com/office/officeart/2005/8/layout/default"/>
    <dgm:cxn modelId="{5A053777-2E70-4080-8981-5E1AD3778869}" type="presParOf" srcId="{FFE6EE5E-E29D-4C74-98FD-EE63CA111081}" destId="{A8D6FC1F-4BE4-43C7-A9EF-3F94A5E46F2E}" srcOrd="1" destOrd="0" presId="urn:microsoft.com/office/officeart/2005/8/layout/default"/>
    <dgm:cxn modelId="{606438E6-3FF5-4501-B2FA-345155A441D2}" type="presParOf" srcId="{FFE6EE5E-E29D-4C74-98FD-EE63CA111081}" destId="{9EFA0F1D-2300-4376-A002-459CCCCBA16D}" srcOrd="2" destOrd="0" presId="urn:microsoft.com/office/officeart/2005/8/layout/default"/>
    <dgm:cxn modelId="{A3C511CF-AADA-4AFA-A6E5-16D7E1D1236E}" type="presParOf" srcId="{FFE6EE5E-E29D-4C74-98FD-EE63CA111081}" destId="{EB44DC38-90E5-4A9A-B857-B106755733AA}" srcOrd="3" destOrd="0" presId="urn:microsoft.com/office/officeart/2005/8/layout/default"/>
    <dgm:cxn modelId="{BCFDCEBD-CBC1-4421-9CC6-6B75BCA8C9F0}" type="presParOf" srcId="{FFE6EE5E-E29D-4C74-98FD-EE63CA111081}" destId="{3DE8A4F4-829A-42CA-914B-CC10F69B7B66}" srcOrd="4" destOrd="0" presId="urn:microsoft.com/office/officeart/2005/8/layout/default"/>
    <dgm:cxn modelId="{BF8C46EB-4960-4980-86DD-D7937FE110B8}" type="presParOf" srcId="{FFE6EE5E-E29D-4C74-98FD-EE63CA111081}" destId="{DF6464A9-F821-411C-84E7-F2917FE409AA}" srcOrd="5" destOrd="0" presId="urn:microsoft.com/office/officeart/2005/8/layout/default"/>
    <dgm:cxn modelId="{7A722FAF-5D5E-4AE4-B29D-91E53537BB58}" type="presParOf" srcId="{FFE6EE5E-E29D-4C74-98FD-EE63CA111081}" destId="{94F51E6E-D786-48CF-8948-8E11FD25D6C0}" srcOrd="6" destOrd="0" presId="urn:microsoft.com/office/officeart/2005/8/layout/default"/>
    <dgm:cxn modelId="{903778A7-502A-449E-B3B5-1AD2A2236494}" type="presParOf" srcId="{FFE6EE5E-E29D-4C74-98FD-EE63CA111081}" destId="{442A7BCD-6AFF-4281-89DD-33E33BEBA5E6}" srcOrd="7" destOrd="0" presId="urn:microsoft.com/office/officeart/2005/8/layout/default"/>
    <dgm:cxn modelId="{DB62A0BA-F903-44B6-A476-722587D080E1}" type="presParOf" srcId="{FFE6EE5E-E29D-4C74-98FD-EE63CA111081}" destId="{C73E3006-B58C-40AC-82EB-D94C3FB8E24C}" srcOrd="8" destOrd="0" presId="urn:microsoft.com/office/officeart/2005/8/layout/default"/>
    <dgm:cxn modelId="{22C6E0B6-49D5-4C15-A9B3-D279ED01963B}" type="presParOf" srcId="{FFE6EE5E-E29D-4C74-98FD-EE63CA111081}" destId="{8182CD80-105E-43D1-8376-E34B3E1D30DC}" srcOrd="9" destOrd="0" presId="urn:microsoft.com/office/officeart/2005/8/layout/default"/>
    <dgm:cxn modelId="{27666A1C-EDE2-41AE-AE4D-904B779C2098}" type="presParOf" srcId="{FFE6EE5E-E29D-4C74-98FD-EE63CA111081}" destId="{26E5D3A2-6B41-4053-B39C-0580AAE8CA49}" srcOrd="10" destOrd="0" presId="urn:microsoft.com/office/officeart/2005/8/layout/default"/>
    <dgm:cxn modelId="{C23E9877-7BAF-4DE7-8285-C5F4B0AABA8C}" type="presParOf" srcId="{FFE6EE5E-E29D-4C74-98FD-EE63CA111081}" destId="{5D835CFA-6D9A-48BF-8F71-EEFD705F7C0F}" srcOrd="11" destOrd="0" presId="urn:microsoft.com/office/officeart/2005/8/layout/default"/>
    <dgm:cxn modelId="{FC62F5C7-F4E6-43EA-BC36-2271B993DF13}" type="presParOf" srcId="{FFE6EE5E-E29D-4C74-98FD-EE63CA111081}" destId="{C25D8410-A0C2-4F14-997E-D562968DBAD5}" srcOrd="12" destOrd="0" presId="urn:microsoft.com/office/officeart/2005/8/layout/default"/>
    <dgm:cxn modelId="{AAA2E285-48CF-4842-A66E-1B0F932F8EBA}" type="presParOf" srcId="{FFE6EE5E-E29D-4C74-98FD-EE63CA111081}" destId="{41598AEE-B911-47DC-B74C-48A2B003EB74}" srcOrd="13" destOrd="0" presId="urn:microsoft.com/office/officeart/2005/8/layout/default"/>
    <dgm:cxn modelId="{42DF0ED9-9B6B-4F56-BA8F-13BBAD22A35C}" type="presParOf" srcId="{FFE6EE5E-E29D-4C74-98FD-EE63CA111081}" destId="{A2D7BA53-C90D-4AB0-B007-534DBE20DC6C}" srcOrd="14" destOrd="0" presId="urn:microsoft.com/office/officeart/2005/8/layout/default"/>
    <dgm:cxn modelId="{4BCAEC3F-CE04-4CE3-A240-65D629915BA7}" type="presParOf" srcId="{FFE6EE5E-E29D-4C74-98FD-EE63CA111081}" destId="{1FE984B3-D3F6-46B5-A5B9-78D0F1E61A0D}" srcOrd="15" destOrd="0" presId="urn:microsoft.com/office/officeart/2005/8/layout/default"/>
    <dgm:cxn modelId="{E0EEE96C-5142-48BD-8472-204919E201F1}" type="presParOf" srcId="{FFE6EE5E-E29D-4C74-98FD-EE63CA111081}" destId="{6342F297-EC31-49B6-BF20-14AD77BA5832}" srcOrd="16" destOrd="0" presId="urn:microsoft.com/office/officeart/2005/8/layout/default"/>
    <dgm:cxn modelId="{AEF93E96-623D-46BB-A8F6-32FCB5BEFD8D}" type="presParOf" srcId="{FFE6EE5E-E29D-4C74-98FD-EE63CA111081}" destId="{AD2E0779-2DAA-42F0-9E55-6D464342909F}" srcOrd="17" destOrd="0" presId="urn:microsoft.com/office/officeart/2005/8/layout/default"/>
    <dgm:cxn modelId="{AD2CC2B5-24CD-4F5E-952B-BA0E0C4210DD}" type="presParOf" srcId="{FFE6EE5E-E29D-4C74-98FD-EE63CA111081}" destId="{CA6EACD5-B4CA-4988-B2EA-7916F66E8EAD}" srcOrd="18" destOrd="0" presId="urn:microsoft.com/office/officeart/2005/8/layout/default"/>
    <dgm:cxn modelId="{CCF519E3-00BB-4B4B-A14E-D644CBFD61CC}" type="presParOf" srcId="{FFE6EE5E-E29D-4C74-98FD-EE63CA111081}" destId="{758DD206-E9C4-4D81-9219-EB8FA014F2B6}" srcOrd="19" destOrd="0" presId="urn:microsoft.com/office/officeart/2005/8/layout/default"/>
    <dgm:cxn modelId="{E1BD86C2-7175-4721-9449-96D33E03E8FA}" type="presParOf" srcId="{FFE6EE5E-E29D-4C74-98FD-EE63CA111081}" destId="{B380C4D9-D075-48B2-9C7B-7DC46682FEAB}" srcOrd="20" destOrd="0" presId="urn:microsoft.com/office/officeart/2005/8/layout/default"/>
    <dgm:cxn modelId="{A440EFCB-4615-48BD-966B-7E78CE26BDFC}" type="presParOf" srcId="{FFE6EE5E-E29D-4C74-98FD-EE63CA111081}" destId="{3882B4CB-E6B3-4C9D-8AE9-F9DBD56CED88}" srcOrd="21" destOrd="0" presId="urn:microsoft.com/office/officeart/2005/8/layout/default"/>
    <dgm:cxn modelId="{033B0400-2009-4D76-A3B8-8BDAF187DC30}" type="presParOf" srcId="{FFE6EE5E-E29D-4C74-98FD-EE63CA111081}" destId="{55D897E0-7456-4978-B6E2-C203A6D88C3D}" srcOrd="22" destOrd="0" presId="urn:microsoft.com/office/officeart/2005/8/layout/default"/>
    <dgm:cxn modelId="{8C4CD7E6-E8EB-4877-9A26-BC2D4B41CDF0}" type="presParOf" srcId="{FFE6EE5E-E29D-4C74-98FD-EE63CA111081}" destId="{0392EB70-4EE9-4919-8B22-D3A309771358}" srcOrd="23" destOrd="0" presId="urn:microsoft.com/office/officeart/2005/8/layout/default"/>
    <dgm:cxn modelId="{D523236C-8D64-40CB-B29E-C517E4709015}" type="presParOf" srcId="{FFE6EE5E-E29D-4C74-98FD-EE63CA111081}" destId="{97625754-B9F5-4309-83A8-4D58A84341AF}" srcOrd="24" destOrd="0" presId="urn:microsoft.com/office/officeart/2005/8/layout/default"/>
    <dgm:cxn modelId="{02FF6460-314E-4D05-B0AC-1B14CE089728}" type="presParOf" srcId="{FFE6EE5E-E29D-4C74-98FD-EE63CA111081}" destId="{2AE23427-3FAF-496A-B025-B899889B44B7}" srcOrd="25" destOrd="0" presId="urn:microsoft.com/office/officeart/2005/8/layout/default"/>
    <dgm:cxn modelId="{2FC546F9-06A0-4DA6-98F5-CCF52A38CE3C}" type="presParOf" srcId="{FFE6EE5E-E29D-4C74-98FD-EE63CA111081}" destId="{3945AC7C-A8C7-4E33-A006-3ED7D0DAE27C}" srcOrd="26" destOrd="0" presId="urn:microsoft.com/office/officeart/2005/8/layout/default"/>
    <dgm:cxn modelId="{34A39C66-CE7D-4E11-A9BC-0F8B632F8FA6}" type="presParOf" srcId="{FFE6EE5E-E29D-4C74-98FD-EE63CA111081}" destId="{01BCF682-F4B2-449B-A700-056EA5C9C1AB}" srcOrd="27" destOrd="0" presId="urn:microsoft.com/office/officeart/2005/8/layout/default"/>
    <dgm:cxn modelId="{95EBE11C-EAF8-41E8-85AB-33E23099D935}" type="presParOf" srcId="{FFE6EE5E-E29D-4C74-98FD-EE63CA111081}" destId="{F1F428CE-0114-4EC0-9CEF-234918EFD7DF}" srcOrd="28" destOrd="0" presId="urn:microsoft.com/office/officeart/2005/8/layout/default"/>
    <dgm:cxn modelId="{EAA91D67-7CFA-4A8C-ABC3-1000C01EFC0D}" type="presParOf" srcId="{FFE6EE5E-E29D-4C74-98FD-EE63CA111081}" destId="{0840BB91-4D44-4C47-864B-96397AA407F4}" srcOrd="29" destOrd="0" presId="urn:microsoft.com/office/officeart/2005/8/layout/default"/>
    <dgm:cxn modelId="{D2F7E099-E5AE-46CC-9A34-65372048865F}" type="presParOf" srcId="{FFE6EE5E-E29D-4C74-98FD-EE63CA111081}" destId="{7EBFB017-B441-476C-B5D6-583CF56E4CFC}" srcOrd="30" destOrd="0" presId="urn:microsoft.com/office/officeart/2005/8/layout/default"/>
    <dgm:cxn modelId="{AAF6A26C-CFCA-4F31-B200-812DB12DC560}" type="presParOf" srcId="{FFE6EE5E-E29D-4C74-98FD-EE63CA111081}" destId="{E2BEE33D-C8EF-480E-9684-1724632F06B6}" srcOrd="31" destOrd="0" presId="urn:microsoft.com/office/officeart/2005/8/layout/default"/>
    <dgm:cxn modelId="{5A55EA8A-A2EF-48DE-9276-C55A3CABBF70}" type="presParOf" srcId="{FFE6EE5E-E29D-4C74-98FD-EE63CA111081}" destId="{3187B5FF-5ACA-45DD-8B6D-BCC2D27E621B}" srcOrd="3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940AC-2FE4-4C6B-B8A3-94A5D796D4D2}">
      <dsp:nvSpPr>
        <dsp:cNvPr id="0" name=""/>
        <dsp:cNvSpPr/>
      </dsp:nvSpPr>
      <dsp:spPr>
        <a:xfrm>
          <a:off x="0" y="333118"/>
          <a:ext cx="7559504" cy="755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The SQL commands help in creating and managing the database. The most common SQL commands which are highly used are mentioned below:</a:t>
          </a:r>
          <a:endParaRPr lang="en-US" sz="1900" kern="1200"/>
        </a:p>
      </dsp:txBody>
      <dsp:txXfrm>
        <a:off x="36896" y="370014"/>
        <a:ext cx="7485712" cy="682028"/>
      </dsp:txXfrm>
    </dsp:sp>
    <dsp:sp modelId="{17786C19-612F-4D4C-960C-1CD411914B62}">
      <dsp:nvSpPr>
        <dsp:cNvPr id="0" name=""/>
        <dsp:cNvSpPr/>
      </dsp:nvSpPr>
      <dsp:spPr>
        <a:xfrm>
          <a:off x="0" y="1143658"/>
          <a:ext cx="7559504" cy="755820"/>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CREATE command</a:t>
          </a:r>
          <a:endParaRPr lang="en-US" sz="1900" kern="1200"/>
        </a:p>
      </dsp:txBody>
      <dsp:txXfrm>
        <a:off x="36896" y="1180554"/>
        <a:ext cx="7485712" cy="682028"/>
      </dsp:txXfrm>
    </dsp:sp>
    <dsp:sp modelId="{710E2984-01FF-4036-BC89-DA11901B58F7}">
      <dsp:nvSpPr>
        <dsp:cNvPr id="0" name=""/>
        <dsp:cNvSpPr/>
      </dsp:nvSpPr>
      <dsp:spPr>
        <a:xfrm>
          <a:off x="0" y="1954198"/>
          <a:ext cx="7559504" cy="75582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UPDATE command</a:t>
          </a:r>
          <a:endParaRPr lang="en-US" sz="1900" kern="1200"/>
        </a:p>
      </dsp:txBody>
      <dsp:txXfrm>
        <a:off x="36896" y="1991094"/>
        <a:ext cx="7485712" cy="682028"/>
      </dsp:txXfrm>
    </dsp:sp>
    <dsp:sp modelId="{A86F67C7-5E57-4537-85F9-57F765B61A11}">
      <dsp:nvSpPr>
        <dsp:cNvPr id="0" name=""/>
        <dsp:cNvSpPr/>
      </dsp:nvSpPr>
      <dsp:spPr>
        <a:xfrm>
          <a:off x="0" y="2764738"/>
          <a:ext cx="7559504" cy="7558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DELETE command</a:t>
          </a:r>
          <a:endParaRPr lang="en-US" sz="1900" kern="1200"/>
        </a:p>
      </dsp:txBody>
      <dsp:txXfrm>
        <a:off x="36896" y="2801634"/>
        <a:ext cx="7485712" cy="682028"/>
      </dsp:txXfrm>
    </dsp:sp>
    <dsp:sp modelId="{F3D5C066-B06B-48ED-BE3C-A6DE249041D9}">
      <dsp:nvSpPr>
        <dsp:cNvPr id="0" name=""/>
        <dsp:cNvSpPr/>
      </dsp:nvSpPr>
      <dsp:spPr>
        <a:xfrm>
          <a:off x="0" y="3575278"/>
          <a:ext cx="7559504" cy="75582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SELECT command</a:t>
          </a:r>
          <a:endParaRPr lang="en-US" sz="1900" kern="1200"/>
        </a:p>
      </dsp:txBody>
      <dsp:txXfrm>
        <a:off x="36896" y="3612174"/>
        <a:ext cx="7485712" cy="682028"/>
      </dsp:txXfrm>
    </dsp:sp>
    <dsp:sp modelId="{3A74FA13-A0A9-486C-AE92-9AE5970A4CF7}">
      <dsp:nvSpPr>
        <dsp:cNvPr id="0" name=""/>
        <dsp:cNvSpPr/>
      </dsp:nvSpPr>
      <dsp:spPr>
        <a:xfrm>
          <a:off x="0" y="4385818"/>
          <a:ext cx="7559504" cy="755820"/>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DROP command</a:t>
          </a:r>
          <a:endParaRPr lang="en-US" sz="1900" kern="1200"/>
        </a:p>
      </dsp:txBody>
      <dsp:txXfrm>
        <a:off x="36896" y="4422714"/>
        <a:ext cx="7485712" cy="682028"/>
      </dsp:txXfrm>
    </dsp:sp>
    <dsp:sp modelId="{D97528C3-0A13-471B-9AE3-FAC408CEECEF}">
      <dsp:nvSpPr>
        <dsp:cNvPr id="0" name=""/>
        <dsp:cNvSpPr/>
      </dsp:nvSpPr>
      <dsp:spPr>
        <a:xfrm>
          <a:off x="0" y="5196358"/>
          <a:ext cx="7559504" cy="7558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INSERT command</a:t>
          </a:r>
          <a:endParaRPr lang="en-US" sz="1900" kern="1200"/>
        </a:p>
      </dsp:txBody>
      <dsp:txXfrm>
        <a:off x="36896" y="5233254"/>
        <a:ext cx="7485712" cy="682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7F4CB-5092-47A7-A2E0-C3BF39E5D1D8}">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CREATE Command</a:t>
          </a:r>
        </a:p>
        <a:p>
          <a:pPr marL="171450" lvl="1" indent="-171450" algn="l" defTabSz="711200">
            <a:lnSpc>
              <a:spcPct val="90000"/>
            </a:lnSpc>
            <a:spcBef>
              <a:spcPct val="0"/>
            </a:spcBef>
            <a:spcAft>
              <a:spcPct val="15000"/>
            </a:spcAft>
            <a:buChar char="•"/>
          </a:pPr>
          <a:r>
            <a:rPr lang="en-US" sz="1600" kern="1200"/>
            <a:t>This command helps in creating the new database, new table, table view, and other objects of the database.</a:t>
          </a:r>
        </a:p>
      </dsp:txBody>
      <dsp:txXfrm>
        <a:off x="0" y="39687"/>
        <a:ext cx="3286125" cy="1971675"/>
      </dsp:txXfrm>
    </dsp:sp>
    <dsp:sp modelId="{6645B597-F042-4CA7-8C9E-0D68D4EB1D00}">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UPDATE Command</a:t>
          </a:r>
        </a:p>
        <a:p>
          <a:pPr marL="171450" lvl="1" indent="-171450" algn="l" defTabSz="711200">
            <a:lnSpc>
              <a:spcPct val="90000"/>
            </a:lnSpc>
            <a:spcBef>
              <a:spcPct val="0"/>
            </a:spcBef>
            <a:spcAft>
              <a:spcPct val="15000"/>
            </a:spcAft>
            <a:buChar char="•"/>
          </a:pPr>
          <a:r>
            <a:rPr lang="en-US" sz="1600" kern="1200"/>
            <a:t>This command helps in updating or changing the stored data in the database.</a:t>
          </a:r>
        </a:p>
      </dsp:txBody>
      <dsp:txXfrm>
        <a:off x="3614737" y="39687"/>
        <a:ext cx="3286125" cy="1971675"/>
      </dsp:txXfrm>
    </dsp:sp>
    <dsp:sp modelId="{8062C547-FD00-45FC-94C7-313AB3685D7F}">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DELETE Command</a:t>
          </a:r>
        </a:p>
        <a:p>
          <a:pPr marL="171450" lvl="1" indent="-171450" algn="l" defTabSz="711200">
            <a:lnSpc>
              <a:spcPct val="90000"/>
            </a:lnSpc>
            <a:spcBef>
              <a:spcPct val="0"/>
            </a:spcBef>
            <a:spcAft>
              <a:spcPct val="15000"/>
            </a:spcAft>
            <a:buChar char="•"/>
          </a:pPr>
          <a:r>
            <a:rPr lang="en-US" sz="1600" kern="1200"/>
            <a:t>This command helps in removing or erasing the saved records from the database tables. It erases single or multiple tuples from the tables of the database.</a:t>
          </a:r>
        </a:p>
      </dsp:txBody>
      <dsp:txXfrm>
        <a:off x="7229475" y="39687"/>
        <a:ext cx="3286125" cy="1971675"/>
      </dsp:txXfrm>
    </dsp:sp>
    <dsp:sp modelId="{B70C726D-624E-4D3C-B48A-75B7D9FD62D5}">
      <dsp:nvSpPr>
        <dsp:cNvPr id="0" name=""/>
        <dsp:cNvSpPr/>
      </dsp:nvSpPr>
      <dsp:spPr>
        <a:xfrm>
          <a:off x="0"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SELECT Command</a:t>
          </a:r>
        </a:p>
        <a:p>
          <a:pPr marL="171450" lvl="1" indent="-171450" algn="l" defTabSz="711200">
            <a:lnSpc>
              <a:spcPct val="90000"/>
            </a:lnSpc>
            <a:spcBef>
              <a:spcPct val="0"/>
            </a:spcBef>
            <a:spcAft>
              <a:spcPct val="15000"/>
            </a:spcAft>
            <a:buChar char="•"/>
          </a:pPr>
          <a:r>
            <a:rPr lang="en-US" sz="1600" kern="1200"/>
            <a:t>This command helps in accessing the single or multiple rows from one or multiple tables of the database. We can also use this command with the WHERE clause.</a:t>
          </a:r>
        </a:p>
      </dsp:txBody>
      <dsp:txXfrm>
        <a:off x="0" y="2339975"/>
        <a:ext cx="3286125" cy="1971675"/>
      </dsp:txXfrm>
    </dsp:sp>
    <dsp:sp modelId="{34E89BE4-F946-4F2A-84E3-518F77DB9580}">
      <dsp:nvSpPr>
        <dsp:cNvPr id="0" name=""/>
        <dsp:cNvSpPr/>
      </dsp:nvSpPr>
      <dsp:spPr>
        <a:xfrm>
          <a:off x="3614737"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DROP Command</a:t>
          </a:r>
        </a:p>
        <a:p>
          <a:pPr marL="171450" lvl="1" indent="-171450" algn="l" defTabSz="711200">
            <a:lnSpc>
              <a:spcPct val="90000"/>
            </a:lnSpc>
            <a:spcBef>
              <a:spcPct val="0"/>
            </a:spcBef>
            <a:spcAft>
              <a:spcPct val="15000"/>
            </a:spcAft>
            <a:buChar char="•"/>
          </a:pPr>
          <a:r>
            <a:rPr lang="en-US" sz="1600" kern="1200"/>
            <a:t>This command helps in deleting the entire table, table view, and other objects from the database.</a:t>
          </a:r>
        </a:p>
      </dsp:txBody>
      <dsp:txXfrm>
        <a:off x="3614737" y="2339975"/>
        <a:ext cx="3286125" cy="1971675"/>
      </dsp:txXfrm>
    </dsp:sp>
    <dsp:sp modelId="{0A599585-FD74-4DA7-A8EE-92A51D932EFA}">
      <dsp:nvSpPr>
        <dsp:cNvPr id="0" name=""/>
        <dsp:cNvSpPr/>
      </dsp:nvSpPr>
      <dsp:spPr>
        <a:xfrm>
          <a:off x="7229475"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INSERT Command</a:t>
          </a:r>
        </a:p>
        <a:p>
          <a:pPr marL="171450" lvl="1" indent="-171450" algn="l" defTabSz="711200">
            <a:lnSpc>
              <a:spcPct val="90000"/>
            </a:lnSpc>
            <a:spcBef>
              <a:spcPct val="0"/>
            </a:spcBef>
            <a:spcAft>
              <a:spcPct val="15000"/>
            </a:spcAft>
            <a:buChar char="•"/>
          </a:pPr>
          <a:r>
            <a:rPr lang="en-US" sz="1600" kern="1200"/>
            <a:t>This command helps in inserting the data or records into the database tables. We can easily insert the records in single as well as multiple rows of the table.</a:t>
          </a:r>
        </a:p>
      </dsp:txBody>
      <dsp:txXfrm>
        <a:off x="7229475" y="2339975"/>
        <a:ext cx="3286125"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F4526-60F6-4011-A965-94808167CA32}">
      <dsp:nvSpPr>
        <dsp:cNvPr id="0" name=""/>
        <dsp:cNvSpPr/>
      </dsp:nvSpPr>
      <dsp:spPr>
        <a:xfrm>
          <a:off x="1283"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Select Statement</a:t>
          </a:r>
          <a:endParaRPr lang="en-US" sz="1900" kern="1200"/>
        </a:p>
      </dsp:txBody>
      <dsp:txXfrm>
        <a:off x="1283" y="558279"/>
        <a:ext cx="1617389" cy="970433"/>
      </dsp:txXfrm>
    </dsp:sp>
    <dsp:sp modelId="{9EFA0F1D-2300-4376-A002-459CCCCBA16D}">
      <dsp:nvSpPr>
        <dsp:cNvPr id="0" name=""/>
        <dsp:cNvSpPr/>
      </dsp:nvSpPr>
      <dsp:spPr>
        <a:xfrm>
          <a:off x="1780412"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Update Statement</a:t>
          </a:r>
          <a:endParaRPr lang="en-US" sz="1900" kern="1200"/>
        </a:p>
      </dsp:txBody>
      <dsp:txXfrm>
        <a:off x="1780412" y="558279"/>
        <a:ext cx="1617389" cy="970433"/>
      </dsp:txXfrm>
    </dsp:sp>
    <dsp:sp modelId="{3DE8A4F4-829A-42CA-914B-CC10F69B7B66}">
      <dsp:nvSpPr>
        <dsp:cNvPr id="0" name=""/>
        <dsp:cNvSpPr/>
      </dsp:nvSpPr>
      <dsp:spPr>
        <a:xfrm>
          <a:off x="3559540"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Delete Statement</a:t>
          </a:r>
          <a:endParaRPr lang="en-US" sz="1900" kern="1200"/>
        </a:p>
      </dsp:txBody>
      <dsp:txXfrm>
        <a:off x="3559540" y="558279"/>
        <a:ext cx="1617389" cy="970433"/>
      </dsp:txXfrm>
    </dsp:sp>
    <dsp:sp modelId="{94F51E6E-D786-48CF-8948-8E11FD25D6C0}">
      <dsp:nvSpPr>
        <dsp:cNvPr id="0" name=""/>
        <dsp:cNvSpPr/>
      </dsp:nvSpPr>
      <dsp:spPr>
        <a:xfrm>
          <a:off x="5338669"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Create Table Statement</a:t>
          </a:r>
          <a:endParaRPr lang="en-US" sz="1900" kern="1200"/>
        </a:p>
      </dsp:txBody>
      <dsp:txXfrm>
        <a:off x="5338669" y="558279"/>
        <a:ext cx="1617389" cy="970433"/>
      </dsp:txXfrm>
    </dsp:sp>
    <dsp:sp modelId="{C73E3006-B58C-40AC-82EB-D94C3FB8E24C}">
      <dsp:nvSpPr>
        <dsp:cNvPr id="0" name=""/>
        <dsp:cNvSpPr/>
      </dsp:nvSpPr>
      <dsp:spPr>
        <a:xfrm>
          <a:off x="7117798"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Alter Table Statement</a:t>
          </a:r>
          <a:endParaRPr lang="en-US" sz="1900" kern="1200"/>
        </a:p>
      </dsp:txBody>
      <dsp:txXfrm>
        <a:off x="7117798" y="558279"/>
        <a:ext cx="1617389" cy="970433"/>
      </dsp:txXfrm>
    </dsp:sp>
    <dsp:sp modelId="{26E5D3A2-6B41-4053-B39C-0580AAE8CA49}">
      <dsp:nvSpPr>
        <dsp:cNvPr id="0" name=""/>
        <dsp:cNvSpPr/>
      </dsp:nvSpPr>
      <dsp:spPr>
        <a:xfrm>
          <a:off x="8896926"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Drop Table Statement</a:t>
          </a:r>
          <a:endParaRPr lang="en-US" sz="1900" kern="1200"/>
        </a:p>
      </dsp:txBody>
      <dsp:txXfrm>
        <a:off x="8896926" y="558279"/>
        <a:ext cx="1617389" cy="970433"/>
      </dsp:txXfrm>
    </dsp:sp>
    <dsp:sp modelId="{C25D8410-A0C2-4F14-997E-D562968DBAD5}">
      <dsp:nvSpPr>
        <dsp:cNvPr id="0" name=""/>
        <dsp:cNvSpPr/>
      </dsp:nvSpPr>
      <dsp:spPr>
        <a:xfrm>
          <a:off x="1283"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Create Database Statement</a:t>
          </a:r>
          <a:endParaRPr lang="en-US" sz="1900" kern="1200"/>
        </a:p>
      </dsp:txBody>
      <dsp:txXfrm>
        <a:off x="1283" y="1690452"/>
        <a:ext cx="1617389" cy="970433"/>
      </dsp:txXfrm>
    </dsp:sp>
    <dsp:sp modelId="{A2D7BA53-C90D-4AB0-B007-534DBE20DC6C}">
      <dsp:nvSpPr>
        <dsp:cNvPr id="0" name=""/>
        <dsp:cNvSpPr/>
      </dsp:nvSpPr>
      <dsp:spPr>
        <a:xfrm>
          <a:off x="1780412"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Drop Database Statement</a:t>
          </a:r>
          <a:endParaRPr lang="en-US" sz="1900" kern="1200"/>
        </a:p>
      </dsp:txBody>
      <dsp:txXfrm>
        <a:off x="1780412" y="1690452"/>
        <a:ext cx="1617389" cy="970433"/>
      </dsp:txXfrm>
    </dsp:sp>
    <dsp:sp modelId="{6342F297-EC31-49B6-BF20-14AD77BA5832}">
      <dsp:nvSpPr>
        <dsp:cNvPr id="0" name=""/>
        <dsp:cNvSpPr/>
      </dsp:nvSpPr>
      <dsp:spPr>
        <a:xfrm>
          <a:off x="3559540"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Insert Into Statement</a:t>
          </a:r>
          <a:endParaRPr lang="en-US" sz="1900" kern="1200"/>
        </a:p>
      </dsp:txBody>
      <dsp:txXfrm>
        <a:off x="3559540" y="1690452"/>
        <a:ext cx="1617389" cy="970433"/>
      </dsp:txXfrm>
    </dsp:sp>
    <dsp:sp modelId="{CA6EACD5-B4CA-4988-B2EA-7916F66E8EAD}">
      <dsp:nvSpPr>
        <dsp:cNvPr id="0" name=""/>
        <dsp:cNvSpPr/>
      </dsp:nvSpPr>
      <dsp:spPr>
        <a:xfrm>
          <a:off x="5338669"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Truncate Table Statement</a:t>
          </a:r>
          <a:endParaRPr lang="en-US" sz="1900" kern="1200"/>
        </a:p>
      </dsp:txBody>
      <dsp:txXfrm>
        <a:off x="5338669" y="1690452"/>
        <a:ext cx="1617389" cy="970433"/>
      </dsp:txXfrm>
    </dsp:sp>
    <dsp:sp modelId="{B380C4D9-D075-48B2-9C7B-7DC46682FEAB}">
      <dsp:nvSpPr>
        <dsp:cNvPr id="0" name=""/>
        <dsp:cNvSpPr/>
      </dsp:nvSpPr>
      <dsp:spPr>
        <a:xfrm>
          <a:off x="7117798"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kern="1200"/>
            <a:t>Describe Statement</a:t>
          </a:r>
          <a:endParaRPr lang="en-US" sz="1900" kern="1200"/>
        </a:p>
      </dsp:txBody>
      <dsp:txXfrm>
        <a:off x="7117798" y="1690452"/>
        <a:ext cx="1617389" cy="970433"/>
      </dsp:txXfrm>
    </dsp:sp>
    <dsp:sp modelId="{55D897E0-7456-4978-B6E2-C203A6D88C3D}">
      <dsp:nvSpPr>
        <dsp:cNvPr id="0" name=""/>
        <dsp:cNvSpPr/>
      </dsp:nvSpPr>
      <dsp:spPr>
        <a:xfrm>
          <a:off x="8896926"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Distinct Clause</a:t>
          </a:r>
          <a:endParaRPr lang="en-US" sz="1900" kern="1200"/>
        </a:p>
      </dsp:txBody>
      <dsp:txXfrm>
        <a:off x="8896926" y="1690452"/>
        <a:ext cx="1617389" cy="970433"/>
      </dsp:txXfrm>
    </dsp:sp>
    <dsp:sp modelId="{97625754-B9F5-4309-83A8-4D58A84341AF}">
      <dsp:nvSpPr>
        <dsp:cNvPr id="0" name=""/>
        <dsp:cNvSpPr/>
      </dsp:nvSpPr>
      <dsp:spPr>
        <a:xfrm>
          <a:off x="890847"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kern="1200"/>
            <a:t>Commit Statement</a:t>
          </a:r>
          <a:endParaRPr lang="en-US" sz="1900" kern="1200"/>
        </a:p>
      </dsp:txBody>
      <dsp:txXfrm>
        <a:off x="890847" y="2822624"/>
        <a:ext cx="1617389" cy="970433"/>
      </dsp:txXfrm>
    </dsp:sp>
    <dsp:sp modelId="{3945AC7C-A8C7-4E33-A006-3ED7D0DAE27C}">
      <dsp:nvSpPr>
        <dsp:cNvPr id="0" name=""/>
        <dsp:cNvSpPr/>
      </dsp:nvSpPr>
      <dsp:spPr>
        <a:xfrm>
          <a:off x="2669976"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kern="1200"/>
            <a:t>Rollback Statement</a:t>
          </a:r>
          <a:endParaRPr lang="en-US" sz="1900" kern="1200"/>
        </a:p>
      </dsp:txBody>
      <dsp:txXfrm>
        <a:off x="2669976" y="2822624"/>
        <a:ext cx="1617389" cy="970433"/>
      </dsp:txXfrm>
    </dsp:sp>
    <dsp:sp modelId="{F1F428CE-0114-4EC0-9CEF-234918EFD7DF}">
      <dsp:nvSpPr>
        <dsp:cNvPr id="0" name=""/>
        <dsp:cNvSpPr/>
      </dsp:nvSpPr>
      <dsp:spPr>
        <a:xfrm>
          <a:off x="4449105"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kern="1200"/>
            <a:t>Create Index Statement</a:t>
          </a:r>
          <a:endParaRPr lang="en-US" sz="1900" kern="1200"/>
        </a:p>
      </dsp:txBody>
      <dsp:txXfrm>
        <a:off x="4449105" y="2822624"/>
        <a:ext cx="1617389" cy="970433"/>
      </dsp:txXfrm>
    </dsp:sp>
    <dsp:sp modelId="{7EBFB017-B441-476C-B5D6-583CF56E4CFC}">
      <dsp:nvSpPr>
        <dsp:cNvPr id="0" name=""/>
        <dsp:cNvSpPr/>
      </dsp:nvSpPr>
      <dsp:spPr>
        <a:xfrm>
          <a:off x="6228233"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kern="1200"/>
            <a:t>Drop Index Statement</a:t>
          </a:r>
          <a:endParaRPr lang="en-US" sz="1900" kern="1200"/>
        </a:p>
      </dsp:txBody>
      <dsp:txXfrm>
        <a:off x="6228233" y="2822624"/>
        <a:ext cx="1617389" cy="970433"/>
      </dsp:txXfrm>
    </dsp:sp>
    <dsp:sp modelId="{3187B5FF-5ACA-45DD-8B6D-BCC2D27E621B}">
      <dsp:nvSpPr>
        <dsp:cNvPr id="0" name=""/>
        <dsp:cNvSpPr/>
      </dsp:nvSpPr>
      <dsp:spPr>
        <a:xfrm>
          <a:off x="8007362"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kern="1200"/>
            <a:t>Use Statement</a:t>
          </a:r>
          <a:endParaRPr lang="en-US" sz="1900" kern="1200"/>
        </a:p>
      </dsp:txBody>
      <dsp:txXfrm>
        <a:off x="8007362" y="2822624"/>
        <a:ext cx="1617389" cy="9704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57E0-F27D-1EDD-EDB4-E61A675315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205441-4C50-9939-F5EE-459D972BAB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B440D5-099E-9D81-93D4-CD97DCFE9B72}"/>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5" name="Footer Placeholder 4">
            <a:extLst>
              <a:ext uri="{FF2B5EF4-FFF2-40B4-BE49-F238E27FC236}">
                <a16:creationId xmlns:a16="http://schemas.microsoft.com/office/drawing/2014/main" id="{D51A64DF-13CF-AAE3-6255-C75D70E336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3AA54A-7BA1-DB1A-F7C5-7C739ECA5B63}"/>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220417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3E894-2DA4-4462-2FCC-7736E1D479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B156E7-6309-6A6F-4522-967C3BF18C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5F5018-A360-F3DF-57CC-FAEB738400A5}"/>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5" name="Footer Placeholder 4">
            <a:extLst>
              <a:ext uri="{FF2B5EF4-FFF2-40B4-BE49-F238E27FC236}">
                <a16:creationId xmlns:a16="http://schemas.microsoft.com/office/drawing/2014/main" id="{765482E0-6335-5B29-1CA8-6F1241DFEC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C6FF1B-4DA8-6848-8E8E-59B0B5637182}"/>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305235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0994B0-0FBB-94E2-DB70-01120F37A7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4625DB-1015-D1E4-5219-E3B4278F35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8712C-75F9-53CB-0450-3053CB59BE21}"/>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5" name="Footer Placeholder 4">
            <a:extLst>
              <a:ext uri="{FF2B5EF4-FFF2-40B4-BE49-F238E27FC236}">
                <a16:creationId xmlns:a16="http://schemas.microsoft.com/office/drawing/2014/main" id="{34A38AF6-FA43-4AD2-0344-86CF5625A7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B3A092-1AAD-09CB-0B73-498F3A660BFC}"/>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381382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1D89-E28C-E343-4EE0-863E69B22F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497418-CF0B-8DAF-9C97-2AC77BF986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65A63-00CB-4EB2-A4BF-D5DBE1EA6473}"/>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5" name="Footer Placeholder 4">
            <a:extLst>
              <a:ext uri="{FF2B5EF4-FFF2-40B4-BE49-F238E27FC236}">
                <a16:creationId xmlns:a16="http://schemas.microsoft.com/office/drawing/2014/main" id="{BE879AEE-47C3-C51F-0C5D-380C275299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5368F3-C58B-70DC-875F-AABFDC7449FA}"/>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402973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CD4E-E55D-7D1E-17F3-7ED2420723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2E16CE-CD16-A9C7-B5B2-E98A45F38A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EECE5A-3E10-CFDF-9806-9B7016A3A3C3}"/>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5" name="Footer Placeholder 4">
            <a:extLst>
              <a:ext uri="{FF2B5EF4-FFF2-40B4-BE49-F238E27FC236}">
                <a16:creationId xmlns:a16="http://schemas.microsoft.com/office/drawing/2014/main" id="{DD425231-CC1E-39A3-393F-43FEE5E6AA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D61846-A218-47D3-C582-E02C7A56A303}"/>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4068983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CDCF-BB8B-0FD5-8732-8C20A02B5A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770C5E-48D0-4E4F-24C0-0D4972EC02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E96872-D655-5D3E-5389-38CE02EF3B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F44F65-4F3B-6B1A-5013-04096CA56FED}"/>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6" name="Footer Placeholder 5">
            <a:extLst>
              <a:ext uri="{FF2B5EF4-FFF2-40B4-BE49-F238E27FC236}">
                <a16:creationId xmlns:a16="http://schemas.microsoft.com/office/drawing/2014/main" id="{5C9B43D2-F606-ED47-B65D-16D5C904D0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9B603F-239F-73E0-919E-7C4D96438160}"/>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1613553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7FD9-C32B-532F-1992-E8D3FC6066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D49A5B-1AAE-8AA9-CDF6-DE0EED88B8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473706-8732-5162-5943-4B5773C998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7C475E-B3C5-9E60-2CEB-77036977FB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D71447-97AF-1D93-E2E7-13DB2F27B4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902F8F-9F9D-71E6-3DCD-92D726DB859B}"/>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8" name="Footer Placeholder 7">
            <a:extLst>
              <a:ext uri="{FF2B5EF4-FFF2-40B4-BE49-F238E27FC236}">
                <a16:creationId xmlns:a16="http://schemas.microsoft.com/office/drawing/2014/main" id="{AAE03F66-EF91-FC16-6052-B1E33328D2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0D9E98-FEC1-27BA-8E08-32E7041F2603}"/>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255511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979D-31EC-D968-5C99-D16B6F1E5F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8018F2-4F65-CC75-2FFA-1E41ABBAB6D2}"/>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4" name="Footer Placeholder 3">
            <a:extLst>
              <a:ext uri="{FF2B5EF4-FFF2-40B4-BE49-F238E27FC236}">
                <a16:creationId xmlns:a16="http://schemas.microsoft.com/office/drawing/2014/main" id="{457A434B-2287-8F2C-5A80-A4022037DD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A7D022-BB60-6DA2-1C16-A05AC44D0BCE}"/>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230438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28F91D-F905-EEFD-8CFC-297A11400DF7}"/>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3" name="Footer Placeholder 2">
            <a:extLst>
              <a:ext uri="{FF2B5EF4-FFF2-40B4-BE49-F238E27FC236}">
                <a16:creationId xmlns:a16="http://schemas.microsoft.com/office/drawing/2014/main" id="{F16DC1BF-D631-41B8-D3AC-C74FFD3994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EB94BF-26D9-2003-0C23-BE0EFA35E171}"/>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9943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FF39-090F-9282-856A-CFA5CC2B7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42A177-882F-390B-A191-003F7C787C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F23EDC-D364-3C5A-67C6-FCF038830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2C070-089C-799F-9913-D47087D96C7C}"/>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6" name="Footer Placeholder 5">
            <a:extLst>
              <a:ext uri="{FF2B5EF4-FFF2-40B4-BE49-F238E27FC236}">
                <a16:creationId xmlns:a16="http://schemas.microsoft.com/office/drawing/2014/main" id="{624AC15E-BA86-756D-58E2-308BD41EAC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DC8A4F-3CC9-973E-163F-39EFD3A6F3CD}"/>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131673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9DF4-13F7-0857-A875-D91035AAB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68693B-6502-20DF-866C-306235C2A3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C9CB81-98A1-8550-0B51-4EE2DF4BD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B57123-DCC5-9A89-2A71-37CB1EE86DD8}"/>
              </a:ext>
            </a:extLst>
          </p:cNvPr>
          <p:cNvSpPr>
            <a:spLocks noGrp="1"/>
          </p:cNvSpPr>
          <p:nvPr>
            <p:ph type="dt" sz="half" idx="10"/>
          </p:nvPr>
        </p:nvSpPr>
        <p:spPr/>
        <p:txBody>
          <a:bodyPr/>
          <a:lstStyle/>
          <a:p>
            <a:fld id="{5DE2B12D-F45A-49E2-A600-95834BB5FAC7}" type="datetimeFigureOut">
              <a:rPr lang="en-IN" smtClean="0"/>
              <a:t>16-07-2023</a:t>
            </a:fld>
            <a:endParaRPr lang="en-IN"/>
          </a:p>
        </p:txBody>
      </p:sp>
      <p:sp>
        <p:nvSpPr>
          <p:cNvPr id="6" name="Footer Placeholder 5">
            <a:extLst>
              <a:ext uri="{FF2B5EF4-FFF2-40B4-BE49-F238E27FC236}">
                <a16:creationId xmlns:a16="http://schemas.microsoft.com/office/drawing/2014/main" id="{2C3920FD-6804-A139-E5EA-9F8B62C29C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1D45CA-6E09-6CF2-1FD9-2B13862C0598}"/>
              </a:ext>
            </a:extLst>
          </p:cNvPr>
          <p:cNvSpPr>
            <a:spLocks noGrp="1"/>
          </p:cNvSpPr>
          <p:nvPr>
            <p:ph type="sldNum" sz="quarter" idx="12"/>
          </p:nvPr>
        </p:nvSpPr>
        <p:spPr/>
        <p:txBody>
          <a:bodyPr/>
          <a:lstStyle/>
          <a:p>
            <a:fld id="{4714BC0B-4B07-4A5F-AAF9-5576486283EE}" type="slidenum">
              <a:rPr lang="en-IN" smtClean="0"/>
              <a:t>‹#›</a:t>
            </a:fld>
            <a:endParaRPr lang="en-IN"/>
          </a:p>
        </p:txBody>
      </p:sp>
    </p:spTree>
    <p:extLst>
      <p:ext uri="{BB962C8B-B14F-4D97-AF65-F5344CB8AC3E}">
        <p14:creationId xmlns:p14="http://schemas.microsoft.com/office/powerpoint/2010/main" val="394538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A3D0F1-1E5C-9C21-A309-06A047FE4D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30F75A-BB48-6C0F-51A8-52548AB896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C39FC5-73DD-67F4-AEEB-FF97DF4FF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2B12D-F45A-49E2-A600-95834BB5FAC7}" type="datetimeFigureOut">
              <a:rPr lang="en-IN" smtClean="0"/>
              <a:t>16-07-2023</a:t>
            </a:fld>
            <a:endParaRPr lang="en-IN"/>
          </a:p>
        </p:txBody>
      </p:sp>
      <p:sp>
        <p:nvSpPr>
          <p:cNvPr id="5" name="Footer Placeholder 4">
            <a:extLst>
              <a:ext uri="{FF2B5EF4-FFF2-40B4-BE49-F238E27FC236}">
                <a16:creationId xmlns:a16="http://schemas.microsoft.com/office/drawing/2014/main" id="{8C158867-520C-15AB-A840-E5E1CD3C4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5BB554-0A32-B723-EE92-85DEA07FA5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4BC0B-4B07-4A5F-AAF9-5576486283EE}" type="slidenum">
              <a:rPr lang="en-IN" smtClean="0"/>
              <a:t>‹#›</a:t>
            </a:fld>
            <a:endParaRPr lang="en-IN"/>
          </a:p>
        </p:txBody>
      </p:sp>
    </p:spTree>
    <p:extLst>
      <p:ext uri="{BB962C8B-B14F-4D97-AF65-F5344CB8AC3E}">
        <p14:creationId xmlns:p14="http://schemas.microsoft.com/office/powerpoint/2010/main" val="954350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5.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javatpoint.com/sql-tutori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E6E7B9-0C71-A12A-F648-A5E6CFE21D3A}"/>
              </a:ext>
            </a:extLst>
          </p:cNvPr>
          <p:cNvSpPr>
            <a:spLocks noGrp="1"/>
          </p:cNvSpPr>
          <p:nvPr>
            <p:ph type="ctrTitle"/>
          </p:nvPr>
        </p:nvSpPr>
        <p:spPr>
          <a:xfrm>
            <a:off x="4654296" y="640080"/>
            <a:ext cx="6894576" cy="3566160"/>
          </a:xfrm>
        </p:spPr>
        <p:txBody>
          <a:bodyPr anchor="b">
            <a:normAutofit/>
          </a:bodyPr>
          <a:lstStyle/>
          <a:p>
            <a:pPr algn="l"/>
            <a:r>
              <a:rPr lang="en-US" sz="6600"/>
              <a:t>Structured Query Language</a:t>
            </a:r>
            <a:endParaRPr lang="en-IN" sz="6600"/>
          </a:p>
        </p:txBody>
      </p:sp>
      <p:sp>
        <p:nvSpPr>
          <p:cNvPr id="3" name="Subtitle 2">
            <a:extLst>
              <a:ext uri="{FF2B5EF4-FFF2-40B4-BE49-F238E27FC236}">
                <a16:creationId xmlns:a16="http://schemas.microsoft.com/office/drawing/2014/main" id="{6C034852-6F97-EF2E-C1D2-E30CC9E7A3C0}"/>
              </a:ext>
            </a:extLst>
          </p:cNvPr>
          <p:cNvSpPr>
            <a:spLocks noGrp="1"/>
          </p:cNvSpPr>
          <p:nvPr>
            <p:ph type="subTitle" idx="1"/>
          </p:nvPr>
        </p:nvSpPr>
        <p:spPr>
          <a:xfrm>
            <a:off x="4654296" y="4636008"/>
            <a:ext cx="6894576" cy="1572768"/>
          </a:xfrm>
        </p:spPr>
        <p:txBody>
          <a:bodyPr>
            <a:normAutofit/>
          </a:bodyPr>
          <a:lstStyle/>
          <a:p>
            <a:pPr algn="l"/>
            <a:r>
              <a:rPr lang="en-US" dirty="0"/>
              <a:t>Management Trainee 2023</a:t>
            </a:r>
            <a:endParaRPr lang="en-IN"/>
          </a:p>
        </p:txBody>
      </p:sp>
      <p:pic>
        <p:nvPicPr>
          <p:cNvPr id="5" name="Picture 4">
            <a:extLst>
              <a:ext uri="{FF2B5EF4-FFF2-40B4-BE49-F238E27FC236}">
                <a16:creationId xmlns:a16="http://schemas.microsoft.com/office/drawing/2014/main" id="{016FED1D-98D9-398B-1CCB-D45B1EF53692}"/>
              </a:ext>
            </a:extLst>
          </p:cNvPr>
          <p:cNvPicPr>
            <a:picLocks noChangeAspect="1"/>
          </p:cNvPicPr>
          <p:nvPr/>
        </p:nvPicPr>
        <p:blipFill rotWithShape="1">
          <a:blip r:embed="rId2"/>
          <a:srcRect l="30297" r="40177"/>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1"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17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92045-4662-6BBE-1EAE-AD4D70B7C58B}"/>
              </a:ext>
            </a:extLst>
          </p:cNvPr>
          <p:cNvSpPr>
            <a:spLocks noGrp="1"/>
          </p:cNvSpPr>
          <p:nvPr>
            <p:ph type="title"/>
          </p:nvPr>
        </p:nvSpPr>
        <p:spPr/>
        <p:txBody>
          <a:bodyPr>
            <a:normAutofit/>
          </a:bodyPr>
          <a:lstStyle/>
          <a:p>
            <a:r>
              <a:rPr lang="en-US" b="0" i="0">
                <a:solidFill>
                  <a:srgbClr val="610B38"/>
                </a:solidFill>
                <a:effectLst/>
                <a:latin typeface="erdana"/>
              </a:rPr>
              <a:t>Most Important SQL Commands and Statements</a:t>
            </a:r>
            <a:endParaRPr lang="en-IN" dirty="0"/>
          </a:p>
        </p:txBody>
      </p:sp>
      <p:graphicFrame>
        <p:nvGraphicFramePr>
          <p:cNvPr id="5" name="Content Placeholder 2">
            <a:extLst>
              <a:ext uri="{FF2B5EF4-FFF2-40B4-BE49-F238E27FC236}">
                <a16:creationId xmlns:a16="http://schemas.microsoft.com/office/drawing/2014/main" id="{CC90C606-4C63-AC79-71FA-2992854D16D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7980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876DC-E5B6-D35C-4F2B-8B63199E1BBC}"/>
              </a:ext>
            </a:extLst>
          </p:cNvPr>
          <p:cNvSpPr>
            <a:spLocks noGrp="1"/>
          </p:cNvSpPr>
          <p:nvPr>
            <p:ph type="title"/>
          </p:nvPr>
        </p:nvSpPr>
        <p:spPr>
          <a:xfrm>
            <a:off x="838200" y="365125"/>
            <a:ext cx="10515600" cy="1325563"/>
          </a:xfrm>
        </p:spPr>
        <p:txBody>
          <a:bodyPr>
            <a:normAutofit/>
          </a:bodyPr>
          <a:lstStyle/>
          <a:p>
            <a:r>
              <a:rPr lang="en-US" sz="5400" b="0" i="0" dirty="0">
                <a:effectLst/>
                <a:latin typeface="erdana"/>
              </a:rPr>
              <a:t>SELECT Statement</a:t>
            </a:r>
            <a:endParaRPr lang="en-IN" sz="5400" dirty="0"/>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CE15B9-CE72-F3A1-7719-FD28F92636EA}"/>
              </a:ext>
            </a:extLst>
          </p:cNvPr>
          <p:cNvSpPr>
            <a:spLocks noGrp="1"/>
          </p:cNvSpPr>
          <p:nvPr>
            <p:ph idx="1"/>
          </p:nvPr>
        </p:nvSpPr>
        <p:spPr>
          <a:xfrm>
            <a:off x="838200" y="1929384"/>
            <a:ext cx="10515600" cy="4251960"/>
          </a:xfrm>
        </p:spPr>
        <p:txBody>
          <a:bodyPr>
            <a:normAutofit/>
          </a:bodyPr>
          <a:lstStyle/>
          <a:p>
            <a:pPr marL="0" indent="0">
              <a:buNone/>
            </a:pPr>
            <a:r>
              <a:rPr lang="en-US" sz="1500" b="0" i="0">
                <a:effectLst/>
                <a:latin typeface="inter-regular"/>
              </a:rPr>
              <a:t>This SQL statement reads the data from the SQL database and shows it as the output to the database user.</a:t>
            </a:r>
          </a:p>
          <a:p>
            <a:r>
              <a:rPr lang="en-US" sz="1500" b="1" i="0">
                <a:effectLst/>
                <a:latin typeface="inter-bold"/>
              </a:rPr>
              <a:t>Syntax of SELECT Statement:</a:t>
            </a:r>
            <a:endParaRPr lang="en-US" sz="1500" b="0" i="0">
              <a:effectLst/>
              <a:latin typeface="inter-regular"/>
            </a:endParaRPr>
          </a:p>
          <a:p>
            <a:pPr>
              <a:buFont typeface="+mj-lt"/>
              <a:buAutoNum type="arabicPeriod"/>
            </a:pPr>
            <a:r>
              <a:rPr lang="en-US" sz="1500" b="1" i="0">
                <a:effectLst/>
                <a:latin typeface="inter-regular"/>
              </a:rPr>
              <a:t>SELECT</a:t>
            </a:r>
            <a:r>
              <a:rPr lang="en-US" sz="1500" b="0" i="0">
                <a:effectLst/>
                <a:latin typeface="inter-regular"/>
              </a:rPr>
              <a:t> column_name1, column_name2, .…, column_nameN  </a:t>
            </a:r>
          </a:p>
          <a:p>
            <a:pPr marL="0" indent="0">
              <a:buNone/>
            </a:pPr>
            <a:r>
              <a:rPr lang="en-US" sz="1500">
                <a:latin typeface="inter-regular"/>
              </a:rPr>
              <a:t>	</a:t>
            </a:r>
            <a:r>
              <a:rPr lang="en-US" sz="1500" b="0" i="0">
                <a:effectLst/>
                <a:latin typeface="inter-regular"/>
              </a:rPr>
              <a:t>[ </a:t>
            </a:r>
            <a:r>
              <a:rPr lang="en-US" sz="1500" b="1" i="0">
                <a:effectLst/>
                <a:latin typeface="inter-regular"/>
              </a:rPr>
              <a:t>FROM</a:t>
            </a:r>
            <a:r>
              <a:rPr lang="en-US" sz="1500" b="0" i="0">
                <a:effectLst/>
                <a:latin typeface="inter-regular"/>
              </a:rPr>
              <a:t> table_name ]  </a:t>
            </a:r>
          </a:p>
          <a:p>
            <a:pPr marL="0" indent="0">
              <a:buNone/>
            </a:pPr>
            <a:r>
              <a:rPr lang="en-US" sz="1500" b="0" i="0">
                <a:effectLst/>
                <a:latin typeface="inter-regular"/>
              </a:rPr>
              <a:t>	[ </a:t>
            </a:r>
            <a:r>
              <a:rPr lang="en-US" sz="1500" b="1" i="0">
                <a:effectLst/>
                <a:latin typeface="inter-regular"/>
              </a:rPr>
              <a:t>WHERE</a:t>
            </a:r>
            <a:r>
              <a:rPr lang="en-US" sz="1500" b="0" i="0">
                <a:effectLst/>
                <a:latin typeface="inter-regular"/>
              </a:rPr>
              <a:t> condition ]  </a:t>
            </a:r>
          </a:p>
          <a:p>
            <a:pPr marL="0" indent="0">
              <a:buNone/>
            </a:pPr>
            <a:r>
              <a:rPr lang="en-US" sz="1500" b="0" i="0">
                <a:effectLst/>
                <a:latin typeface="inter-regular"/>
              </a:rPr>
              <a:t>	[ </a:t>
            </a:r>
            <a:r>
              <a:rPr lang="en-US" sz="1500" b="1" i="0">
                <a:effectLst/>
                <a:latin typeface="inter-regular"/>
              </a:rPr>
              <a:t>ORDER</a:t>
            </a:r>
            <a:r>
              <a:rPr lang="en-US" sz="1500" b="0" i="0">
                <a:effectLst/>
                <a:latin typeface="inter-regular"/>
              </a:rPr>
              <a:t> </a:t>
            </a:r>
            <a:r>
              <a:rPr lang="en-US" sz="1500" b="1" i="0">
                <a:effectLst/>
                <a:latin typeface="inter-regular"/>
              </a:rPr>
              <a:t>BY</a:t>
            </a:r>
            <a:r>
              <a:rPr lang="en-US" sz="1500" b="0" i="0">
                <a:effectLst/>
                <a:latin typeface="inter-regular"/>
              </a:rPr>
              <a:t> order_column_name1 [ </a:t>
            </a:r>
            <a:r>
              <a:rPr lang="en-US" sz="1500" b="1" i="0">
                <a:effectLst/>
                <a:latin typeface="inter-regular"/>
              </a:rPr>
              <a:t>ASC</a:t>
            </a:r>
            <a:r>
              <a:rPr lang="en-US" sz="1500" b="0" i="0">
                <a:effectLst/>
                <a:latin typeface="inter-regular"/>
              </a:rPr>
              <a:t> | </a:t>
            </a:r>
            <a:r>
              <a:rPr lang="en-US" sz="1500" b="1" i="0">
                <a:effectLst/>
                <a:latin typeface="inter-regular"/>
              </a:rPr>
              <a:t>DESC</a:t>
            </a:r>
            <a:r>
              <a:rPr lang="en-US" sz="1500" b="0" i="0">
                <a:effectLst/>
                <a:latin typeface="inter-regular"/>
              </a:rPr>
              <a:t> ], .... ];  </a:t>
            </a:r>
          </a:p>
          <a:p>
            <a:pPr marL="0" indent="0">
              <a:buNone/>
            </a:pPr>
            <a:r>
              <a:rPr lang="en-US" sz="1500" b="1" i="0">
                <a:effectLst/>
                <a:latin typeface="inter-bold"/>
              </a:rPr>
              <a:t>Example of SELECT Statement:</a:t>
            </a:r>
            <a:endParaRPr lang="en-US" sz="1500" b="0" i="0">
              <a:effectLst/>
              <a:latin typeface="inter-regular"/>
            </a:endParaRPr>
          </a:p>
          <a:p>
            <a:pPr>
              <a:buFont typeface="+mj-lt"/>
              <a:buAutoNum type="arabicPeriod"/>
            </a:pPr>
            <a:r>
              <a:rPr lang="en-US" sz="1500" b="1" i="0">
                <a:effectLst/>
                <a:latin typeface="inter-regular"/>
              </a:rPr>
              <a:t>SELECT</a:t>
            </a:r>
            <a:r>
              <a:rPr lang="en-US" sz="1500" b="0" i="0">
                <a:effectLst/>
                <a:latin typeface="inter-regular"/>
              </a:rPr>
              <a:t> Emp_ID, First_Name, Last_Name, Salary, City  </a:t>
            </a:r>
          </a:p>
          <a:p>
            <a:pPr marL="0" indent="0">
              <a:buNone/>
            </a:pPr>
            <a:r>
              <a:rPr lang="en-US" sz="1500" b="1" i="0">
                <a:effectLst/>
                <a:latin typeface="inter-regular"/>
              </a:rPr>
              <a:t>	FROM</a:t>
            </a:r>
            <a:r>
              <a:rPr lang="en-US" sz="1500" b="0" i="0">
                <a:effectLst/>
                <a:latin typeface="inter-regular"/>
              </a:rPr>
              <a:t> Employee_details  </a:t>
            </a:r>
          </a:p>
          <a:p>
            <a:pPr marL="0" indent="0">
              <a:buNone/>
            </a:pPr>
            <a:r>
              <a:rPr lang="en-US" sz="1500" b="1" i="0">
                <a:effectLst/>
                <a:latin typeface="inter-regular"/>
              </a:rPr>
              <a:t>	WHERE</a:t>
            </a:r>
            <a:r>
              <a:rPr lang="en-US" sz="1500" b="0" i="0">
                <a:effectLst/>
                <a:latin typeface="inter-regular"/>
              </a:rPr>
              <a:t> Salary = 100000  </a:t>
            </a:r>
          </a:p>
          <a:p>
            <a:pPr marL="0" indent="0">
              <a:buNone/>
            </a:pPr>
            <a:r>
              <a:rPr lang="en-US" sz="1500" b="1" i="0">
                <a:effectLst/>
                <a:latin typeface="inter-regular"/>
              </a:rPr>
              <a:t>	ORDER</a:t>
            </a:r>
            <a:r>
              <a:rPr lang="en-US" sz="1500" b="0" i="0">
                <a:effectLst/>
                <a:latin typeface="inter-regular"/>
              </a:rPr>
              <a:t> </a:t>
            </a:r>
            <a:r>
              <a:rPr lang="en-US" sz="1500" b="1" i="0">
                <a:effectLst/>
                <a:latin typeface="inter-regular"/>
              </a:rPr>
              <a:t>BY</a:t>
            </a:r>
            <a:r>
              <a:rPr lang="en-US" sz="1500" b="0" i="0">
                <a:effectLst/>
                <a:latin typeface="inter-regular"/>
              </a:rPr>
              <a:t> Last_Name  </a:t>
            </a:r>
          </a:p>
          <a:p>
            <a:pPr marL="0" indent="0">
              <a:buNone/>
            </a:pPr>
            <a:r>
              <a:rPr lang="en-US" sz="1500" b="0" i="0">
                <a:effectLst/>
                <a:latin typeface="inter-regular"/>
              </a:rPr>
              <a:t>This example shows the </a:t>
            </a:r>
            <a:r>
              <a:rPr lang="en-US" sz="1500" b="1" i="0">
                <a:effectLst/>
                <a:latin typeface="inter-bold"/>
              </a:rPr>
              <a:t>Emp_ID, First_Name, Last_Name, Salary, and City</a:t>
            </a:r>
            <a:r>
              <a:rPr lang="en-US" sz="1500" b="0" i="0">
                <a:effectLst/>
                <a:latin typeface="inter-regular"/>
              </a:rPr>
              <a:t> of those employees from the </a:t>
            </a:r>
            <a:r>
              <a:rPr lang="en-US" sz="1500" b="1" i="0">
                <a:effectLst/>
                <a:latin typeface="inter-bold"/>
              </a:rPr>
              <a:t>Employee_details</a:t>
            </a:r>
            <a:r>
              <a:rPr lang="en-US" sz="1500" b="0" i="0">
                <a:effectLst/>
                <a:latin typeface="inter-regular"/>
              </a:rPr>
              <a:t> table whose </a:t>
            </a:r>
            <a:r>
              <a:rPr lang="en-US" sz="1500" b="1" i="0">
                <a:effectLst/>
                <a:latin typeface="inter-bold"/>
              </a:rPr>
              <a:t>Salary</a:t>
            </a:r>
            <a:r>
              <a:rPr lang="en-US" sz="1500" b="0" i="0">
                <a:effectLst/>
                <a:latin typeface="inter-regular"/>
              </a:rPr>
              <a:t> is </a:t>
            </a:r>
            <a:r>
              <a:rPr lang="en-US" sz="1500" b="1" i="0">
                <a:effectLst/>
                <a:latin typeface="inter-bold"/>
              </a:rPr>
              <a:t>100000</a:t>
            </a:r>
            <a:r>
              <a:rPr lang="en-US" sz="1500" b="0" i="0">
                <a:effectLst/>
                <a:latin typeface="inter-regular"/>
              </a:rPr>
              <a:t>. The output shows all the specified details according to the ascending alphabetical order of </a:t>
            </a:r>
            <a:r>
              <a:rPr lang="en-US" sz="1500" b="1" i="0">
                <a:effectLst/>
                <a:latin typeface="inter-bold"/>
              </a:rPr>
              <a:t>Last_Name</a:t>
            </a:r>
            <a:r>
              <a:rPr lang="en-US" sz="1500" b="0" i="0">
                <a:effectLst/>
                <a:latin typeface="inter-regular"/>
              </a:rPr>
              <a:t>.</a:t>
            </a:r>
          </a:p>
          <a:p>
            <a:endParaRPr lang="en-IN" sz="1500"/>
          </a:p>
        </p:txBody>
      </p:sp>
    </p:spTree>
    <p:extLst>
      <p:ext uri="{BB962C8B-B14F-4D97-AF65-F5344CB8AC3E}">
        <p14:creationId xmlns:p14="http://schemas.microsoft.com/office/powerpoint/2010/main" val="425675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35305-03D0-89E1-5C5D-73C390E9D976}"/>
              </a:ext>
            </a:extLst>
          </p:cNvPr>
          <p:cNvSpPr>
            <a:spLocks noGrp="1"/>
          </p:cNvSpPr>
          <p:nvPr>
            <p:ph type="title"/>
          </p:nvPr>
        </p:nvSpPr>
        <p:spPr>
          <a:xfrm>
            <a:off x="838200" y="365125"/>
            <a:ext cx="10515600" cy="1325563"/>
          </a:xfrm>
        </p:spPr>
        <p:txBody>
          <a:bodyPr>
            <a:normAutofit/>
          </a:bodyPr>
          <a:lstStyle/>
          <a:p>
            <a:r>
              <a:rPr lang="en-IN" sz="5400" b="0" i="0" dirty="0">
                <a:effectLst/>
                <a:latin typeface="erdana"/>
              </a:rPr>
              <a:t>UPDATE Statement</a:t>
            </a:r>
            <a:endParaRPr lang="en-IN"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DD982B-5CE8-8A36-5FB4-F56C0BD5BB46}"/>
              </a:ext>
            </a:extLst>
          </p:cNvPr>
          <p:cNvSpPr>
            <a:spLocks noGrp="1"/>
          </p:cNvSpPr>
          <p:nvPr>
            <p:ph idx="1"/>
          </p:nvPr>
        </p:nvSpPr>
        <p:spPr>
          <a:xfrm>
            <a:off x="838200" y="1929384"/>
            <a:ext cx="10515600" cy="4251960"/>
          </a:xfrm>
        </p:spPr>
        <p:txBody>
          <a:bodyPr>
            <a:normAutofit/>
          </a:bodyPr>
          <a:lstStyle/>
          <a:p>
            <a:pPr marL="0" indent="0">
              <a:buNone/>
            </a:pPr>
            <a:r>
              <a:rPr lang="en-US" sz="2000" b="0" i="0" dirty="0">
                <a:effectLst/>
                <a:latin typeface="inter-regular"/>
              </a:rPr>
              <a:t>This SQL statement changes or modifies the stored data in the SQL database.</a:t>
            </a:r>
          </a:p>
          <a:p>
            <a:r>
              <a:rPr lang="en-US" sz="2000" b="1" i="0" dirty="0">
                <a:effectLst/>
                <a:latin typeface="inter-bold"/>
              </a:rPr>
              <a:t>Syntax of UPDATE Statement:</a:t>
            </a:r>
            <a:endParaRPr lang="en-US" sz="2000" b="0" i="0" dirty="0">
              <a:effectLst/>
              <a:latin typeface="inter-regular"/>
            </a:endParaRPr>
          </a:p>
          <a:p>
            <a:pPr>
              <a:buFont typeface="+mj-lt"/>
              <a:buAutoNum type="arabicPeriod"/>
            </a:pPr>
            <a:r>
              <a:rPr lang="en-US" sz="2000" b="1" i="0" dirty="0">
                <a:effectLst/>
                <a:latin typeface="inter-regular"/>
              </a:rPr>
              <a:t>UPDATE</a:t>
            </a:r>
            <a:r>
              <a:rPr lang="en-US" sz="2000" b="0" i="0" dirty="0">
                <a:effectLst/>
                <a:latin typeface="inter-regular"/>
              </a:rPr>
              <a:t> </a:t>
            </a:r>
            <a:r>
              <a:rPr lang="en-US" sz="2000" b="0" i="0" dirty="0" err="1">
                <a:effectLst/>
                <a:latin typeface="inter-regular"/>
              </a:rPr>
              <a:t>table_name</a:t>
            </a:r>
            <a:r>
              <a:rPr lang="en-US" sz="2000" b="0" i="0" dirty="0">
                <a:effectLst/>
                <a:latin typeface="inter-regular"/>
              </a:rPr>
              <a:t>  </a:t>
            </a:r>
          </a:p>
          <a:p>
            <a:pPr marL="457200" lvl="1" indent="0">
              <a:buNone/>
            </a:pPr>
            <a:r>
              <a:rPr lang="en-US" sz="2000" b="1" i="0" dirty="0">
                <a:effectLst/>
                <a:latin typeface="inter-regular"/>
              </a:rPr>
              <a:t>SET</a:t>
            </a:r>
            <a:r>
              <a:rPr lang="en-US" sz="2000" b="0" i="0" dirty="0">
                <a:effectLst/>
                <a:latin typeface="inter-regular"/>
              </a:rPr>
              <a:t> column_name1 = new_value_1, column_name2 = new_value_2, ...., </a:t>
            </a:r>
            <a:r>
              <a:rPr lang="en-US" sz="2000" b="0" i="0" dirty="0" err="1">
                <a:effectLst/>
                <a:latin typeface="inter-regular"/>
              </a:rPr>
              <a:t>column_nameN</a:t>
            </a:r>
            <a:r>
              <a:rPr lang="en-US" sz="2000" b="0" i="0" dirty="0">
                <a:effectLst/>
                <a:latin typeface="inter-regular"/>
              </a:rPr>
              <a:t> = </a:t>
            </a:r>
            <a:r>
              <a:rPr lang="en-US" sz="2000" b="0" i="0" dirty="0" err="1">
                <a:effectLst/>
                <a:latin typeface="inter-regular"/>
              </a:rPr>
              <a:t>new_value_N</a:t>
            </a:r>
            <a:r>
              <a:rPr lang="en-US" sz="2000" b="0" i="0" dirty="0">
                <a:effectLst/>
                <a:latin typeface="inter-regular"/>
              </a:rPr>
              <a:t>  </a:t>
            </a:r>
          </a:p>
          <a:p>
            <a:pPr marL="457200" lvl="1" indent="0">
              <a:buNone/>
            </a:pPr>
            <a:r>
              <a:rPr lang="en-US" sz="2000" b="0" i="0" dirty="0">
                <a:effectLst/>
                <a:latin typeface="inter-regular"/>
              </a:rPr>
              <a:t>[ </a:t>
            </a:r>
            <a:r>
              <a:rPr lang="en-US" sz="2000" b="1" i="0" dirty="0">
                <a:effectLst/>
                <a:latin typeface="inter-regular"/>
              </a:rPr>
              <a:t>WHERE</a:t>
            </a:r>
            <a:r>
              <a:rPr lang="en-US" sz="2000" b="0" i="0" dirty="0">
                <a:effectLst/>
                <a:latin typeface="inter-regular"/>
              </a:rPr>
              <a:t>  CONDITION ];  </a:t>
            </a:r>
          </a:p>
          <a:p>
            <a:pPr marL="0" indent="0">
              <a:buNone/>
            </a:pPr>
            <a:r>
              <a:rPr lang="en-US" sz="2000" b="1" i="0" dirty="0">
                <a:effectLst/>
                <a:latin typeface="inter-bold"/>
              </a:rPr>
              <a:t>Example of UPDATE Statement:</a:t>
            </a:r>
            <a:endParaRPr lang="en-US" sz="2000" b="0" i="0" dirty="0">
              <a:effectLst/>
              <a:latin typeface="inter-regular"/>
            </a:endParaRPr>
          </a:p>
          <a:p>
            <a:pPr marL="457200" lvl="1" indent="0">
              <a:buNone/>
            </a:pPr>
            <a:r>
              <a:rPr lang="en-US" sz="2000" b="1" i="0" dirty="0">
                <a:effectLst/>
                <a:latin typeface="inter-regular"/>
              </a:rPr>
              <a:t>UPDATE</a:t>
            </a:r>
            <a:r>
              <a:rPr lang="en-US" sz="2000" b="0" i="0" dirty="0">
                <a:effectLst/>
                <a:latin typeface="inter-regular"/>
              </a:rPr>
              <a:t> </a:t>
            </a:r>
            <a:r>
              <a:rPr lang="en-US" sz="2000" b="0" i="0" dirty="0" err="1">
                <a:effectLst/>
                <a:latin typeface="inter-regular"/>
              </a:rPr>
              <a:t>Employee_details</a:t>
            </a:r>
            <a:r>
              <a:rPr lang="en-US" sz="2000" b="0" i="0" dirty="0">
                <a:effectLst/>
                <a:latin typeface="inter-regular"/>
              </a:rPr>
              <a:t>  </a:t>
            </a:r>
          </a:p>
          <a:p>
            <a:pPr marL="457200" lvl="1" indent="0">
              <a:buNone/>
            </a:pPr>
            <a:r>
              <a:rPr lang="en-US" sz="2000" b="1" i="0" dirty="0">
                <a:effectLst/>
                <a:latin typeface="inter-regular"/>
              </a:rPr>
              <a:t>SET</a:t>
            </a:r>
            <a:r>
              <a:rPr lang="en-US" sz="2000" b="0" i="0" dirty="0">
                <a:effectLst/>
                <a:latin typeface="inter-regular"/>
              </a:rPr>
              <a:t> Salary = 100000  </a:t>
            </a:r>
          </a:p>
          <a:p>
            <a:pPr marL="457200" lvl="1" indent="0">
              <a:buNone/>
            </a:pPr>
            <a:r>
              <a:rPr lang="en-US" sz="2000" b="1" i="0" dirty="0">
                <a:effectLst/>
                <a:latin typeface="inter-regular"/>
              </a:rPr>
              <a:t>WHERE</a:t>
            </a:r>
            <a:r>
              <a:rPr lang="en-US" sz="2000" b="0" i="0" dirty="0">
                <a:effectLst/>
                <a:latin typeface="inter-regular"/>
              </a:rPr>
              <a:t> </a:t>
            </a:r>
            <a:r>
              <a:rPr lang="en-US" sz="2000" b="0" i="0" dirty="0" err="1">
                <a:effectLst/>
                <a:latin typeface="inter-regular"/>
              </a:rPr>
              <a:t>Emp_ID</a:t>
            </a:r>
            <a:r>
              <a:rPr lang="en-US" sz="2000" b="0" i="0" dirty="0">
                <a:effectLst/>
                <a:latin typeface="inter-regular"/>
              </a:rPr>
              <a:t> = 10;   </a:t>
            </a:r>
          </a:p>
          <a:p>
            <a:r>
              <a:rPr lang="en-US" sz="2000" b="0" i="0" dirty="0">
                <a:effectLst/>
                <a:latin typeface="inter-regular"/>
              </a:rPr>
              <a:t>This example changes the </a:t>
            </a:r>
            <a:r>
              <a:rPr lang="en-US" sz="2000" b="1" i="0" dirty="0">
                <a:effectLst/>
                <a:latin typeface="inter-bold"/>
              </a:rPr>
              <a:t>Salary</a:t>
            </a:r>
            <a:r>
              <a:rPr lang="en-US" sz="2000" b="0" i="0" dirty="0">
                <a:effectLst/>
                <a:latin typeface="inter-regular"/>
              </a:rPr>
              <a:t> of those employees of the </a:t>
            </a:r>
            <a:r>
              <a:rPr lang="en-US" sz="2000" b="1" i="0" dirty="0" err="1">
                <a:effectLst/>
                <a:latin typeface="inter-bold"/>
              </a:rPr>
              <a:t>Employee_detail</a:t>
            </a:r>
            <a:r>
              <a:rPr lang="en-US" sz="2000" b="0" i="0" dirty="0" err="1">
                <a:effectLst/>
                <a:latin typeface="inter-regular"/>
              </a:rPr>
              <a:t>s</a:t>
            </a:r>
            <a:r>
              <a:rPr lang="en-US" sz="2000" b="0" i="0" dirty="0">
                <a:effectLst/>
                <a:latin typeface="inter-regular"/>
              </a:rPr>
              <a:t> table whose </a:t>
            </a:r>
            <a:r>
              <a:rPr lang="en-US" sz="2000" b="1" i="0" dirty="0" err="1">
                <a:effectLst/>
                <a:latin typeface="inter-bold"/>
              </a:rPr>
              <a:t>Emp_ID</a:t>
            </a:r>
            <a:r>
              <a:rPr lang="en-US" sz="2000" b="0" i="0" dirty="0">
                <a:effectLst/>
                <a:latin typeface="inter-regular"/>
              </a:rPr>
              <a:t> is </a:t>
            </a:r>
            <a:r>
              <a:rPr lang="en-US" sz="2000" b="1" i="0" dirty="0">
                <a:effectLst/>
                <a:latin typeface="inter-bold"/>
              </a:rPr>
              <a:t>10</a:t>
            </a:r>
            <a:r>
              <a:rPr lang="en-US" sz="2000" b="0" i="0" dirty="0">
                <a:effectLst/>
                <a:latin typeface="inter-regular"/>
              </a:rPr>
              <a:t> in the table.</a:t>
            </a:r>
          </a:p>
          <a:p>
            <a:endParaRPr lang="en-IN" sz="2000" dirty="0"/>
          </a:p>
        </p:txBody>
      </p:sp>
    </p:spTree>
    <p:extLst>
      <p:ext uri="{BB962C8B-B14F-4D97-AF65-F5344CB8AC3E}">
        <p14:creationId xmlns:p14="http://schemas.microsoft.com/office/powerpoint/2010/main" val="2585949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EEBE05-703D-2789-36DB-E2CC0E8B014D}"/>
              </a:ext>
            </a:extLst>
          </p:cNvPr>
          <p:cNvSpPr>
            <a:spLocks noGrp="1"/>
          </p:cNvSpPr>
          <p:nvPr>
            <p:ph type="title"/>
          </p:nvPr>
        </p:nvSpPr>
        <p:spPr>
          <a:xfrm>
            <a:off x="838200" y="365125"/>
            <a:ext cx="10515600" cy="1325563"/>
          </a:xfrm>
        </p:spPr>
        <p:txBody>
          <a:bodyPr>
            <a:normAutofit/>
          </a:bodyPr>
          <a:lstStyle/>
          <a:p>
            <a:r>
              <a:rPr lang="en-IN" sz="5400" b="0" i="0">
                <a:effectLst/>
                <a:latin typeface="erdana"/>
              </a:rPr>
              <a:t>DELETE Statement</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EC732A-0FA0-21B7-AFC7-15799D786C00}"/>
              </a:ext>
            </a:extLst>
          </p:cNvPr>
          <p:cNvSpPr>
            <a:spLocks noGrp="1"/>
          </p:cNvSpPr>
          <p:nvPr>
            <p:ph idx="1"/>
          </p:nvPr>
        </p:nvSpPr>
        <p:spPr>
          <a:xfrm>
            <a:off x="838200" y="1929384"/>
            <a:ext cx="10515600" cy="4251960"/>
          </a:xfrm>
        </p:spPr>
        <p:txBody>
          <a:bodyPr>
            <a:normAutofit/>
          </a:bodyPr>
          <a:lstStyle/>
          <a:p>
            <a:r>
              <a:rPr lang="en-US" sz="2200" b="0" i="0">
                <a:effectLst/>
                <a:latin typeface="inter-regular"/>
              </a:rPr>
              <a:t>This SQL statement deletes the stored data from the SQL database.</a:t>
            </a:r>
          </a:p>
          <a:p>
            <a:pPr marL="0" indent="0">
              <a:buNone/>
            </a:pPr>
            <a:r>
              <a:rPr lang="en-US" sz="2200" b="1" i="0">
                <a:effectLst/>
                <a:latin typeface="inter-bold"/>
              </a:rPr>
              <a:t>Syntax of DELETE Statement:</a:t>
            </a:r>
            <a:endParaRPr lang="en-US" sz="2200" b="0" i="0">
              <a:effectLst/>
              <a:latin typeface="inter-regular"/>
            </a:endParaRPr>
          </a:p>
          <a:p>
            <a:pPr marL="457200" lvl="1" indent="0">
              <a:buNone/>
            </a:pPr>
            <a:r>
              <a:rPr lang="en-US" sz="2200" b="1" i="0">
                <a:effectLst/>
                <a:latin typeface="inter-regular"/>
              </a:rPr>
              <a:t>DELETE</a:t>
            </a:r>
            <a:r>
              <a:rPr lang="en-US" sz="2200" b="0" i="0">
                <a:effectLst/>
                <a:latin typeface="inter-regular"/>
              </a:rPr>
              <a:t> </a:t>
            </a:r>
            <a:r>
              <a:rPr lang="en-US" sz="2200" b="1" i="0">
                <a:effectLst/>
                <a:latin typeface="inter-regular"/>
              </a:rPr>
              <a:t>FROM</a:t>
            </a:r>
            <a:r>
              <a:rPr lang="en-US" sz="2200" b="0" i="0">
                <a:effectLst/>
                <a:latin typeface="inter-regular"/>
              </a:rPr>
              <a:t> table_name  </a:t>
            </a:r>
          </a:p>
          <a:p>
            <a:pPr marL="457200" lvl="1" indent="0">
              <a:buNone/>
            </a:pPr>
            <a:r>
              <a:rPr lang="en-US" sz="2200">
                <a:latin typeface="inter-regular"/>
              </a:rPr>
              <a:t> </a:t>
            </a:r>
            <a:r>
              <a:rPr lang="en-US" sz="2200" b="0" i="0">
                <a:effectLst/>
                <a:latin typeface="inter-regular"/>
              </a:rPr>
              <a:t>[ </a:t>
            </a:r>
            <a:r>
              <a:rPr lang="en-US" sz="2200" b="1" i="0">
                <a:effectLst/>
                <a:latin typeface="inter-regular"/>
              </a:rPr>
              <a:t>WHERE</a:t>
            </a:r>
            <a:r>
              <a:rPr lang="en-US" sz="2200" b="0" i="0">
                <a:effectLst/>
                <a:latin typeface="inter-regular"/>
              </a:rPr>
              <a:t> CONDITION ];  </a:t>
            </a:r>
          </a:p>
          <a:p>
            <a:pPr marL="0" indent="0">
              <a:buNone/>
            </a:pPr>
            <a:r>
              <a:rPr lang="en-US" sz="2200" b="1" i="0">
                <a:effectLst/>
                <a:latin typeface="inter-bold"/>
              </a:rPr>
              <a:t>Example of DELETE Statement:</a:t>
            </a:r>
            <a:endParaRPr lang="en-US" sz="2200" b="0" i="0">
              <a:effectLst/>
              <a:latin typeface="inter-regular"/>
            </a:endParaRPr>
          </a:p>
          <a:p>
            <a:pPr marL="457200" lvl="1" indent="0">
              <a:buNone/>
            </a:pPr>
            <a:r>
              <a:rPr lang="en-US" sz="2200" b="1" i="0">
                <a:effectLst/>
                <a:latin typeface="inter-regular"/>
              </a:rPr>
              <a:t>DELETE</a:t>
            </a:r>
            <a:r>
              <a:rPr lang="en-US" sz="2200" b="0" i="0">
                <a:effectLst/>
                <a:latin typeface="inter-regular"/>
              </a:rPr>
              <a:t> </a:t>
            </a:r>
            <a:r>
              <a:rPr lang="en-US" sz="2200" b="1" i="0">
                <a:effectLst/>
                <a:latin typeface="inter-regular"/>
              </a:rPr>
              <a:t>FROM</a:t>
            </a:r>
            <a:r>
              <a:rPr lang="en-US" sz="2200" b="0" i="0">
                <a:effectLst/>
                <a:latin typeface="inter-regular"/>
              </a:rPr>
              <a:t> Employee_details  </a:t>
            </a:r>
          </a:p>
          <a:p>
            <a:pPr marL="457200" lvl="1" indent="0">
              <a:buNone/>
            </a:pPr>
            <a:r>
              <a:rPr lang="en-US" sz="2200" b="1">
                <a:latin typeface="inter-regular"/>
              </a:rPr>
              <a:t> </a:t>
            </a:r>
            <a:r>
              <a:rPr lang="en-US" sz="2200" b="1" i="0">
                <a:effectLst/>
                <a:latin typeface="inter-regular"/>
              </a:rPr>
              <a:t>WHERE</a:t>
            </a:r>
            <a:r>
              <a:rPr lang="en-US" sz="2200" b="0" i="0">
                <a:effectLst/>
                <a:latin typeface="inter-regular"/>
              </a:rPr>
              <a:t> First_Name = 'Sumit';  </a:t>
            </a:r>
          </a:p>
          <a:p>
            <a:r>
              <a:rPr lang="en-US" sz="2200" b="0" i="0">
                <a:effectLst/>
                <a:latin typeface="inter-regular"/>
              </a:rPr>
              <a:t>This example deletes the record of those employees from the </a:t>
            </a:r>
            <a:r>
              <a:rPr lang="en-US" sz="2200" b="1" i="0">
                <a:effectLst/>
                <a:latin typeface="inter-bold"/>
              </a:rPr>
              <a:t>Employee_details</a:t>
            </a:r>
            <a:r>
              <a:rPr lang="en-US" sz="2200" b="0" i="0">
                <a:effectLst/>
                <a:latin typeface="inter-regular"/>
              </a:rPr>
              <a:t> table whose </a:t>
            </a:r>
            <a:r>
              <a:rPr lang="en-US" sz="2200" b="1" i="0">
                <a:effectLst/>
                <a:latin typeface="inter-bold"/>
              </a:rPr>
              <a:t>First_Name</a:t>
            </a:r>
            <a:r>
              <a:rPr lang="en-US" sz="2200" b="0" i="0">
                <a:effectLst/>
                <a:latin typeface="inter-regular"/>
              </a:rPr>
              <a:t> is </a:t>
            </a:r>
            <a:r>
              <a:rPr lang="en-US" sz="2200" b="1" i="0">
                <a:effectLst/>
                <a:latin typeface="inter-bold"/>
              </a:rPr>
              <a:t>Sumit</a:t>
            </a:r>
            <a:r>
              <a:rPr lang="en-US" sz="2200" b="0" i="0">
                <a:effectLst/>
                <a:latin typeface="inter-regular"/>
              </a:rPr>
              <a:t> in the table.</a:t>
            </a:r>
          </a:p>
          <a:p>
            <a:endParaRPr lang="en-IN" sz="2200"/>
          </a:p>
        </p:txBody>
      </p:sp>
    </p:spTree>
    <p:extLst>
      <p:ext uri="{BB962C8B-B14F-4D97-AF65-F5344CB8AC3E}">
        <p14:creationId xmlns:p14="http://schemas.microsoft.com/office/powerpoint/2010/main" val="111520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190A6-FD47-F27F-A36B-63F963EECF9F}"/>
              </a:ext>
            </a:extLst>
          </p:cNvPr>
          <p:cNvSpPr>
            <a:spLocks noGrp="1"/>
          </p:cNvSpPr>
          <p:nvPr>
            <p:ph type="title"/>
          </p:nvPr>
        </p:nvSpPr>
        <p:spPr>
          <a:xfrm>
            <a:off x="838200" y="365125"/>
            <a:ext cx="10515600" cy="1325563"/>
          </a:xfrm>
        </p:spPr>
        <p:txBody>
          <a:bodyPr>
            <a:normAutofit/>
          </a:bodyPr>
          <a:lstStyle/>
          <a:p>
            <a:r>
              <a:rPr lang="en-IN" sz="5400" b="0" i="0">
                <a:effectLst/>
                <a:latin typeface="erdana"/>
              </a:rPr>
              <a:t> CREATE DATABASE Statement</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852338-0C14-1C6D-542C-C6A976E80708}"/>
              </a:ext>
            </a:extLst>
          </p:cNvPr>
          <p:cNvSpPr>
            <a:spLocks noGrp="1"/>
          </p:cNvSpPr>
          <p:nvPr>
            <p:ph idx="1"/>
          </p:nvPr>
        </p:nvSpPr>
        <p:spPr>
          <a:xfrm>
            <a:off x="838200" y="1929384"/>
            <a:ext cx="10515600" cy="4251960"/>
          </a:xfrm>
        </p:spPr>
        <p:txBody>
          <a:bodyPr>
            <a:normAutofit/>
          </a:bodyPr>
          <a:lstStyle/>
          <a:p>
            <a:pPr marL="0" indent="0">
              <a:buNone/>
            </a:pPr>
            <a:r>
              <a:rPr lang="en-US" sz="2200" b="0" i="0">
                <a:effectLst/>
                <a:latin typeface="inter-regular"/>
              </a:rPr>
              <a:t>This SQL statement creates the new database in the database management system.</a:t>
            </a:r>
          </a:p>
          <a:p>
            <a:r>
              <a:rPr lang="en-US" sz="2200" b="1" i="0">
                <a:effectLst/>
                <a:latin typeface="inter-bold"/>
              </a:rPr>
              <a:t>Syntax of CREATE DATABASE Statement:</a:t>
            </a:r>
            <a:endParaRPr lang="en-US" sz="2200" b="0" i="0">
              <a:effectLst/>
              <a:latin typeface="inter-regular"/>
            </a:endParaRPr>
          </a:p>
          <a:p>
            <a:pPr marL="0" indent="0">
              <a:buNone/>
            </a:pPr>
            <a:r>
              <a:rPr lang="en-US" sz="2200" b="1" i="0">
                <a:effectLst/>
                <a:latin typeface="inter-regular"/>
              </a:rPr>
              <a:t>	CREATE</a:t>
            </a:r>
            <a:r>
              <a:rPr lang="en-US" sz="2200" b="0" i="0">
                <a:effectLst/>
                <a:latin typeface="inter-regular"/>
              </a:rPr>
              <a:t> </a:t>
            </a:r>
            <a:r>
              <a:rPr lang="en-US" sz="2200" b="1" i="0">
                <a:effectLst/>
                <a:latin typeface="inter-regular"/>
              </a:rPr>
              <a:t>DATABASE</a:t>
            </a:r>
            <a:r>
              <a:rPr lang="en-US" sz="2200" b="0" i="0">
                <a:effectLst/>
                <a:latin typeface="inter-regular"/>
              </a:rPr>
              <a:t> database_name;  </a:t>
            </a:r>
          </a:p>
          <a:p>
            <a:r>
              <a:rPr lang="en-US" sz="2200" b="1" i="0">
                <a:effectLst/>
                <a:latin typeface="inter-bold"/>
              </a:rPr>
              <a:t>Example of CREATE DATABASE Statement:</a:t>
            </a:r>
            <a:endParaRPr lang="en-US" sz="2200" b="0" i="0">
              <a:effectLst/>
              <a:latin typeface="inter-regular"/>
            </a:endParaRPr>
          </a:p>
          <a:p>
            <a:pPr marL="0" indent="0">
              <a:buNone/>
            </a:pPr>
            <a:r>
              <a:rPr lang="en-US" sz="2200" b="1" i="0">
                <a:effectLst/>
                <a:latin typeface="inter-regular"/>
              </a:rPr>
              <a:t>	CREATE</a:t>
            </a:r>
            <a:r>
              <a:rPr lang="en-US" sz="2200" b="0" i="0">
                <a:effectLst/>
                <a:latin typeface="inter-regular"/>
              </a:rPr>
              <a:t> </a:t>
            </a:r>
            <a:r>
              <a:rPr lang="en-US" sz="2200" b="1" i="0">
                <a:effectLst/>
                <a:latin typeface="inter-regular"/>
              </a:rPr>
              <a:t>DATABASE</a:t>
            </a:r>
            <a:r>
              <a:rPr lang="en-US" sz="2200" b="0" i="0">
                <a:effectLst/>
                <a:latin typeface="inter-regular"/>
              </a:rPr>
              <a:t> Company;   </a:t>
            </a:r>
          </a:p>
          <a:p>
            <a:pPr marL="0" indent="0">
              <a:buNone/>
            </a:pPr>
            <a:r>
              <a:rPr lang="en-US" sz="2200" b="1" i="0">
                <a:effectLst/>
                <a:latin typeface="Söhne"/>
              </a:rPr>
              <a:t>USE</a:t>
            </a:r>
            <a:r>
              <a:rPr lang="en-US" sz="2200" b="0" i="0">
                <a:effectLst/>
                <a:latin typeface="Söhne"/>
              </a:rPr>
              <a:t>: This command is used to select a specific database to work with. For example:</a:t>
            </a:r>
            <a:endParaRPr lang="en-US" sz="2200">
              <a:latin typeface="inter-regular"/>
            </a:endParaRPr>
          </a:p>
          <a:p>
            <a:pPr marL="0" indent="0">
              <a:buNone/>
            </a:pPr>
            <a:r>
              <a:rPr lang="en-US" sz="2200" b="0" i="0">
                <a:effectLst/>
                <a:latin typeface="inter-regular"/>
              </a:rPr>
              <a:t>	</a:t>
            </a:r>
            <a:r>
              <a:rPr lang="en-US" sz="2200" b="1">
                <a:latin typeface="inter-regular"/>
              </a:rPr>
              <a:t>USE </a:t>
            </a:r>
            <a:r>
              <a:rPr lang="en-US" sz="2200">
                <a:latin typeface="inter-regular"/>
              </a:rPr>
              <a:t>database_name;</a:t>
            </a:r>
          </a:p>
          <a:p>
            <a:endParaRPr lang="en-IN" sz="2200"/>
          </a:p>
        </p:txBody>
      </p:sp>
    </p:spTree>
    <p:extLst>
      <p:ext uri="{BB962C8B-B14F-4D97-AF65-F5344CB8AC3E}">
        <p14:creationId xmlns:p14="http://schemas.microsoft.com/office/powerpoint/2010/main" val="285475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886956-0027-1BF2-6EDF-E63F423E7ACB}"/>
              </a:ext>
            </a:extLst>
          </p:cNvPr>
          <p:cNvSpPr>
            <a:spLocks noGrp="1"/>
          </p:cNvSpPr>
          <p:nvPr>
            <p:ph type="title"/>
          </p:nvPr>
        </p:nvSpPr>
        <p:spPr>
          <a:xfrm>
            <a:off x="838200" y="365125"/>
            <a:ext cx="10515600" cy="1325563"/>
          </a:xfrm>
        </p:spPr>
        <p:txBody>
          <a:bodyPr>
            <a:normAutofit/>
          </a:bodyPr>
          <a:lstStyle/>
          <a:p>
            <a:r>
              <a:rPr lang="en-IN" sz="5400" b="0" i="0">
                <a:effectLst/>
                <a:latin typeface="erdana"/>
              </a:rPr>
              <a:t>DROP DATABASE Statement</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C78D36-D0D2-EC76-3DB8-102E6F927913}"/>
              </a:ext>
            </a:extLst>
          </p:cNvPr>
          <p:cNvSpPr>
            <a:spLocks noGrp="1"/>
          </p:cNvSpPr>
          <p:nvPr>
            <p:ph idx="1"/>
          </p:nvPr>
        </p:nvSpPr>
        <p:spPr>
          <a:xfrm>
            <a:off x="838200" y="1929384"/>
            <a:ext cx="10515600" cy="4251960"/>
          </a:xfrm>
        </p:spPr>
        <p:txBody>
          <a:bodyPr>
            <a:normAutofit/>
          </a:bodyPr>
          <a:lstStyle/>
          <a:p>
            <a:pPr marL="0" indent="0">
              <a:buNone/>
            </a:pPr>
            <a:r>
              <a:rPr lang="en-US" sz="2200" b="0" i="0">
                <a:effectLst/>
                <a:latin typeface="inter-regular"/>
              </a:rPr>
              <a:t>This SQL statement deletes the existing database with all the data tables and views from the database management system.</a:t>
            </a:r>
          </a:p>
          <a:p>
            <a:r>
              <a:rPr lang="en-US" sz="2200" b="1" i="0">
                <a:effectLst/>
                <a:latin typeface="inter-bold"/>
              </a:rPr>
              <a:t>Syntax of DROP DATABASE Statement:</a:t>
            </a:r>
            <a:endParaRPr lang="en-US" sz="2200" b="0" i="0">
              <a:effectLst/>
              <a:latin typeface="inter-regular"/>
            </a:endParaRPr>
          </a:p>
          <a:p>
            <a:pPr marL="0" indent="0">
              <a:buNone/>
            </a:pPr>
            <a:r>
              <a:rPr lang="en-US" sz="2200" b="1" i="0">
                <a:effectLst/>
                <a:latin typeface="inter-regular"/>
              </a:rPr>
              <a:t>	DROP</a:t>
            </a:r>
            <a:r>
              <a:rPr lang="en-US" sz="2200" b="0" i="0">
                <a:effectLst/>
                <a:latin typeface="inter-regular"/>
              </a:rPr>
              <a:t> </a:t>
            </a:r>
            <a:r>
              <a:rPr lang="en-US" sz="2200" b="1" i="0">
                <a:effectLst/>
                <a:latin typeface="inter-regular"/>
              </a:rPr>
              <a:t>DATABASE</a:t>
            </a:r>
            <a:r>
              <a:rPr lang="en-US" sz="2200" b="0" i="0">
                <a:effectLst/>
                <a:latin typeface="inter-regular"/>
              </a:rPr>
              <a:t> database_name;  </a:t>
            </a:r>
          </a:p>
          <a:p>
            <a:r>
              <a:rPr lang="en-US" sz="2200" b="1" i="0">
                <a:effectLst/>
                <a:latin typeface="inter-bold"/>
              </a:rPr>
              <a:t>Example of DROP DATABASE Statement:</a:t>
            </a:r>
            <a:endParaRPr lang="en-US" sz="2200" b="0" i="0">
              <a:effectLst/>
              <a:latin typeface="inter-regular"/>
            </a:endParaRPr>
          </a:p>
          <a:p>
            <a:pPr marL="0" indent="0">
              <a:buNone/>
            </a:pPr>
            <a:r>
              <a:rPr lang="en-US" sz="2200" b="1" i="0">
                <a:effectLst/>
                <a:latin typeface="inter-regular"/>
              </a:rPr>
              <a:t>	DROP</a:t>
            </a:r>
            <a:r>
              <a:rPr lang="en-US" sz="2200" b="0" i="0">
                <a:effectLst/>
                <a:latin typeface="inter-regular"/>
              </a:rPr>
              <a:t> </a:t>
            </a:r>
            <a:r>
              <a:rPr lang="en-US" sz="2200" b="1" i="0">
                <a:effectLst/>
                <a:latin typeface="inter-regular"/>
              </a:rPr>
              <a:t>DATABASE</a:t>
            </a:r>
            <a:r>
              <a:rPr lang="en-US" sz="2200" b="0" i="0">
                <a:effectLst/>
                <a:latin typeface="inter-regular"/>
              </a:rPr>
              <a:t> Company;   </a:t>
            </a:r>
          </a:p>
          <a:p>
            <a:r>
              <a:rPr lang="en-US" sz="2200" b="0" i="0">
                <a:effectLst/>
                <a:latin typeface="inter-regular"/>
              </a:rPr>
              <a:t>The above example deletes the company database from the system.</a:t>
            </a:r>
          </a:p>
          <a:p>
            <a:endParaRPr lang="en-IN" sz="2200"/>
          </a:p>
        </p:txBody>
      </p:sp>
    </p:spTree>
    <p:extLst>
      <p:ext uri="{BB962C8B-B14F-4D97-AF65-F5344CB8AC3E}">
        <p14:creationId xmlns:p14="http://schemas.microsoft.com/office/powerpoint/2010/main" val="1368346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0B44EE-2F25-953F-B41C-06B22DC1573F}"/>
              </a:ext>
            </a:extLst>
          </p:cNvPr>
          <p:cNvSpPr>
            <a:spLocks noGrp="1"/>
          </p:cNvSpPr>
          <p:nvPr>
            <p:ph type="title"/>
          </p:nvPr>
        </p:nvSpPr>
        <p:spPr>
          <a:xfrm>
            <a:off x="640080" y="325369"/>
            <a:ext cx="4368602" cy="1956841"/>
          </a:xfrm>
        </p:spPr>
        <p:txBody>
          <a:bodyPr anchor="b">
            <a:normAutofit/>
          </a:bodyPr>
          <a:lstStyle/>
          <a:p>
            <a:r>
              <a:rPr lang="en-IN" sz="5400" b="0" i="0">
                <a:effectLst/>
                <a:latin typeface="erdana"/>
              </a:rPr>
              <a:t>CREATE TABLE Statement</a:t>
            </a:r>
            <a:endParaRPr lang="en-IN" sz="5400"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AEFE3F-030A-92F3-B44A-A281185BF9F1}"/>
              </a:ext>
            </a:extLst>
          </p:cNvPr>
          <p:cNvSpPr>
            <a:spLocks noGrp="1"/>
          </p:cNvSpPr>
          <p:nvPr>
            <p:ph idx="1"/>
          </p:nvPr>
        </p:nvSpPr>
        <p:spPr>
          <a:xfrm>
            <a:off x="640080" y="2703122"/>
            <a:ext cx="10637520" cy="3490444"/>
          </a:xfrm>
        </p:spPr>
        <p:txBody>
          <a:bodyPr numCol="2">
            <a:normAutofit fontScale="92500"/>
          </a:bodyPr>
          <a:lstStyle/>
          <a:p>
            <a:pPr marL="0" lvl="1" indent="0">
              <a:buNone/>
            </a:pPr>
            <a:r>
              <a:rPr lang="en-US" sz="2100" b="1" i="0">
                <a:effectLst/>
                <a:latin typeface="inter-regular"/>
              </a:rPr>
              <a:t>CREATE</a:t>
            </a:r>
            <a:r>
              <a:rPr lang="en-US" sz="2100" b="0" i="0">
                <a:effectLst/>
                <a:latin typeface="inter-regular"/>
              </a:rPr>
              <a:t> </a:t>
            </a:r>
            <a:r>
              <a:rPr lang="en-US" sz="2100" b="1" i="0">
                <a:effectLst/>
                <a:latin typeface="inter-regular"/>
              </a:rPr>
              <a:t>TABLE</a:t>
            </a:r>
            <a:r>
              <a:rPr lang="en-US" sz="2100" b="0" i="0">
                <a:effectLst/>
                <a:latin typeface="inter-regular"/>
              </a:rPr>
              <a:t> table_name  </a:t>
            </a:r>
          </a:p>
          <a:p>
            <a:pPr marL="0" lvl="1" indent="0">
              <a:buNone/>
            </a:pPr>
            <a:r>
              <a:rPr lang="en-US" sz="2100" b="0" i="0">
                <a:effectLst/>
                <a:latin typeface="inter-regular"/>
              </a:rPr>
              <a:t>(  </a:t>
            </a:r>
          </a:p>
          <a:p>
            <a:pPr marL="0" lvl="1" indent="0">
              <a:buNone/>
            </a:pPr>
            <a:r>
              <a:rPr lang="en-US" sz="2100" b="0" i="0">
                <a:effectLst/>
                <a:latin typeface="inter-regular"/>
              </a:rPr>
              <a:t>column_name1 data_type [column1 </a:t>
            </a:r>
            <a:r>
              <a:rPr lang="en-US" sz="2100" b="1" i="0">
                <a:effectLst/>
                <a:latin typeface="inter-regular"/>
              </a:rPr>
              <a:t>constraint</a:t>
            </a:r>
            <a:r>
              <a:rPr lang="en-US" sz="2100" b="0" i="0">
                <a:effectLst/>
                <a:latin typeface="inter-regular"/>
              </a:rPr>
              <a:t>(s)],  </a:t>
            </a:r>
          </a:p>
          <a:p>
            <a:pPr marL="0" lvl="1" indent="0">
              <a:buNone/>
            </a:pPr>
            <a:r>
              <a:rPr lang="en-US" sz="2100" b="0" i="0">
                <a:effectLst/>
                <a:latin typeface="inter-regular"/>
              </a:rPr>
              <a:t>column_name2 data_type [column2 </a:t>
            </a:r>
            <a:r>
              <a:rPr lang="en-US" sz="2100" b="1" i="0">
                <a:effectLst/>
                <a:latin typeface="inter-regular"/>
              </a:rPr>
              <a:t>constraint</a:t>
            </a:r>
            <a:r>
              <a:rPr lang="en-US" sz="2100" b="0" i="0">
                <a:effectLst/>
                <a:latin typeface="inter-regular"/>
              </a:rPr>
              <a:t>(s)],  </a:t>
            </a:r>
          </a:p>
          <a:p>
            <a:pPr marL="0" lvl="1" indent="0">
              <a:buNone/>
            </a:pPr>
            <a:r>
              <a:rPr lang="en-US" sz="2100" b="0" i="0">
                <a:effectLst/>
                <a:latin typeface="inter-regular"/>
              </a:rPr>
              <a:t>.....  </a:t>
            </a:r>
          </a:p>
          <a:p>
            <a:pPr marL="0" lvl="1" indent="0">
              <a:buNone/>
            </a:pPr>
            <a:r>
              <a:rPr lang="en-US" sz="2100" b="0" i="0">
                <a:effectLst/>
                <a:latin typeface="inter-regular"/>
              </a:rPr>
              <a:t>.....,  </a:t>
            </a:r>
          </a:p>
          <a:p>
            <a:pPr marL="0" lvl="1" indent="0">
              <a:buNone/>
            </a:pPr>
            <a:r>
              <a:rPr lang="en-US" sz="2100" b="0" i="0">
                <a:effectLst/>
                <a:latin typeface="inter-regular"/>
              </a:rPr>
              <a:t>column_nameN data_type [columnN </a:t>
            </a:r>
            <a:r>
              <a:rPr lang="en-US" sz="2100" b="1" i="0">
                <a:effectLst/>
                <a:latin typeface="inter-regular"/>
              </a:rPr>
              <a:t>constraint</a:t>
            </a:r>
            <a:r>
              <a:rPr lang="en-US" sz="2100" b="0" i="0">
                <a:effectLst/>
                <a:latin typeface="inter-regular"/>
              </a:rPr>
              <a:t>(s)],  </a:t>
            </a:r>
          </a:p>
          <a:p>
            <a:pPr marL="0" lvl="1" indent="0">
              <a:buNone/>
            </a:pPr>
            <a:r>
              <a:rPr lang="en-US" sz="2100" b="1" i="0">
                <a:effectLst/>
                <a:latin typeface="inter-regular"/>
              </a:rPr>
              <a:t>PRIMARY</a:t>
            </a:r>
            <a:r>
              <a:rPr lang="en-US" sz="2100" b="0" i="0">
                <a:effectLst/>
                <a:latin typeface="inter-regular"/>
              </a:rPr>
              <a:t> </a:t>
            </a:r>
            <a:r>
              <a:rPr lang="en-US" sz="2100" b="1" i="0">
                <a:effectLst/>
                <a:latin typeface="inter-regular"/>
              </a:rPr>
              <a:t>KEY</a:t>
            </a:r>
            <a:r>
              <a:rPr lang="en-US" sz="2100" b="0" i="0">
                <a:effectLst/>
                <a:latin typeface="inter-regular"/>
              </a:rPr>
              <a:t>(one or more col)  </a:t>
            </a:r>
          </a:p>
          <a:p>
            <a:pPr marL="0" lvl="1" indent="0">
              <a:buNone/>
            </a:pPr>
            <a:r>
              <a:rPr lang="en-US" sz="2100" b="0" i="0">
                <a:effectLst/>
                <a:latin typeface="inter-regular"/>
              </a:rPr>
              <a:t>);  </a:t>
            </a:r>
          </a:p>
          <a:p>
            <a:pPr marL="174625" lvl="1" indent="282575">
              <a:buNone/>
            </a:pPr>
            <a:endParaRPr lang="en-US" sz="2100" b="1" i="0">
              <a:effectLst/>
              <a:latin typeface="inter-regular"/>
            </a:endParaRPr>
          </a:p>
          <a:p>
            <a:pPr marL="174625" lvl="1" indent="282575">
              <a:buNone/>
            </a:pPr>
            <a:r>
              <a:rPr lang="en-US" sz="2100" b="1" i="0">
                <a:effectLst/>
                <a:latin typeface="inter-regular"/>
              </a:rPr>
              <a:t>CREATE</a:t>
            </a:r>
            <a:r>
              <a:rPr lang="en-US" sz="2100" b="0" i="0">
                <a:effectLst/>
                <a:latin typeface="inter-regular"/>
              </a:rPr>
              <a:t> </a:t>
            </a:r>
            <a:r>
              <a:rPr lang="en-US" sz="2100" b="1" i="0">
                <a:effectLst/>
                <a:latin typeface="inter-regular"/>
              </a:rPr>
              <a:t>TABLE</a:t>
            </a:r>
            <a:r>
              <a:rPr lang="en-US" sz="2100" b="0" i="0">
                <a:effectLst/>
                <a:latin typeface="inter-regular"/>
              </a:rPr>
              <a:t> Employee_details(  </a:t>
            </a:r>
          </a:p>
          <a:p>
            <a:pPr marL="457200" lvl="1" indent="0">
              <a:buNone/>
            </a:pPr>
            <a:r>
              <a:rPr lang="en-US" sz="2100" b="0" i="0">
                <a:effectLst/>
                <a:latin typeface="inter-regular"/>
              </a:rPr>
              <a:t>      Emp_Id NUMBER(4) NOT NULL,  </a:t>
            </a:r>
          </a:p>
          <a:p>
            <a:pPr marL="457200" lvl="1" indent="0">
              <a:buNone/>
            </a:pPr>
            <a:r>
              <a:rPr lang="en-US" sz="2100" b="0" i="0">
                <a:effectLst/>
                <a:latin typeface="inter-regular"/>
              </a:rPr>
              <a:t>      First_name </a:t>
            </a:r>
            <a:r>
              <a:rPr lang="en-US" sz="2100" b="1" i="0">
                <a:effectLst/>
                <a:latin typeface="inter-regular"/>
              </a:rPr>
              <a:t>VARCHAR</a:t>
            </a:r>
            <a:r>
              <a:rPr lang="en-US" sz="2100" b="0" i="0">
                <a:effectLst/>
                <a:latin typeface="inter-regular"/>
              </a:rPr>
              <a:t>(30),  </a:t>
            </a:r>
          </a:p>
          <a:p>
            <a:pPr marL="457200" lvl="1" indent="0">
              <a:buNone/>
            </a:pPr>
            <a:r>
              <a:rPr lang="en-US" sz="2100" b="0" i="0">
                <a:effectLst/>
                <a:latin typeface="inter-regular"/>
              </a:rPr>
              <a:t>      Last_name </a:t>
            </a:r>
            <a:r>
              <a:rPr lang="en-US" sz="2100" b="1" i="0">
                <a:effectLst/>
                <a:latin typeface="inter-regular"/>
              </a:rPr>
              <a:t>VARCHAR</a:t>
            </a:r>
            <a:r>
              <a:rPr lang="en-US" sz="2100" b="0" i="0">
                <a:effectLst/>
                <a:latin typeface="inter-regular"/>
              </a:rPr>
              <a:t>(30),  </a:t>
            </a:r>
          </a:p>
          <a:p>
            <a:pPr marL="457200" lvl="1" indent="0">
              <a:buNone/>
            </a:pPr>
            <a:r>
              <a:rPr lang="en-US" sz="2100" b="0" i="0">
                <a:effectLst/>
                <a:latin typeface="inter-regular"/>
              </a:rPr>
              <a:t>      Salary Money,  </a:t>
            </a:r>
          </a:p>
          <a:p>
            <a:pPr marL="457200" lvl="1" indent="0">
              <a:buNone/>
            </a:pPr>
            <a:r>
              <a:rPr lang="en-US" sz="2100" b="0" i="0">
                <a:effectLst/>
                <a:latin typeface="inter-regular"/>
              </a:rPr>
              <a:t>      City </a:t>
            </a:r>
            <a:r>
              <a:rPr lang="en-US" sz="2100" b="1" i="0">
                <a:effectLst/>
                <a:latin typeface="inter-regular"/>
              </a:rPr>
              <a:t>VARCHAR</a:t>
            </a:r>
            <a:r>
              <a:rPr lang="en-US" sz="2100" b="0" i="0">
                <a:effectLst/>
                <a:latin typeface="inter-regular"/>
              </a:rPr>
              <a:t>(30),  </a:t>
            </a:r>
          </a:p>
          <a:p>
            <a:pPr marL="457200" lvl="1" indent="0">
              <a:buNone/>
            </a:pPr>
            <a:r>
              <a:rPr lang="en-US" sz="2100" b="0" i="0">
                <a:effectLst/>
                <a:latin typeface="inter-regular"/>
              </a:rPr>
              <a:t>      </a:t>
            </a:r>
            <a:r>
              <a:rPr lang="en-US" sz="2100" b="1" i="0">
                <a:effectLst/>
                <a:latin typeface="inter-regular"/>
              </a:rPr>
              <a:t>PRIMARY</a:t>
            </a:r>
            <a:r>
              <a:rPr lang="en-US" sz="2100" b="0" i="0">
                <a:effectLst/>
                <a:latin typeface="inter-regular"/>
              </a:rPr>
              <a:t> </a:t>
            </a:r>
            <a:r>
              <a:rPr lang="en-US" sz="2100" b="1" i="0">
                <a:effectLst/>
                <a:latin typeface="inter-regular"/>
              </a:rPr>
              <a:t>KEY</a:t>
            </a:r>
            <a:r>
              <a:rPr lang="en-US" sz="2100" b="0" i="0">
                <a:effectLst/>
                <a:latin typeface="inter-regular"/>
              </a:rPr>
              <a:t> (Emp_Id)  </a:t>
            </a:r>
          </a:p>
          <a:p>
            <a:pPr marL="0" indent="0">
              <a:buNone/>
            </a:pPr>
            <a:r>
              <a:rPr lang="en-US" sz="2100" b="0" i="0">
                <a:effectLst/>
                <a:latin typeface="inter-regular"/>
              </a:rPr>
              <a:t>           );  </a:t>
            </a:r>
          </a:p>
          <a:p>
            <a:pPr marL="0" indent="0">
              <a:buNone/>
            </a:pPr>
            <a:endParaRPr lang="en-US" sz="2100" b="0" i="0">
              <a:effectLst/>
              <a:latin typeface="inter-regular"/>
            </a:endParaRPr>
          </a:p>
          <a:p>
            <a:endParaRPr lang="en-IN" sz="1000" dirty="0"/>
          </a:p>
        </p:txBody>
      </p:sp>
      <p:sp>
        <p:nvSpPr>
          <p:cNvPr id="6" name="TextBox 5">
            <a:extLst>
              <a:ext uri="{FF2B5EF4-FFF2-40B4-BE49-F238E27FC236}">
                <a16:creationId xmlns:a16="http://schemas.microsoft.com/office/drawing/2014/main" id="{6F3F9783-99C7-8F6E-6940-6B43347260E2}"/>
              </a:ext>
            </a:extLst>
          </p:cNvPr>
          <p:cNvSpPr txBox="1"/>
          <p:nvPr/>
        </p:nvSpPr>
        <p:spPr>
          <a:xfrm>
            <a:off x="640080" y="5333955"/>
            <a:ext cx="10911840" cy="1200329"/>
          </a:xfrm>
          <a:prstGeom prst="rect">
            <a:avLst/>
          </a:prstGeom>
          <a:noFill/>
        </p:spPr>
        <p:txBody>
          <a:bodyPr wrap="square">
            <a:spAutoFit/>
          </a:bodyPr>
          <a:lstStyle/>
          <a:p>
            <a:endParaRPr lang="en-US" b="0" i="0" dirty="0">
              <a:solidFill>
                <a:srgbClr val="333333"/>
              </a:solidFill>
              <a:effectLst/>
              <a:latin typeface="inter-regular"/>
            </a:endParaRPr>
          </a:p>
          <a:p>
            <a:r>
              <a:rPr lang="en-US" b="0" i="0" dirty="0">
                <a:solidFill>
                  <a:srgbClr val="333333"/>
                </a:solidFill>
                <a:effectLst/>
                <a:latin typeface="inter-regular"/>
              </a:rPr>
              <a:t>This example creates the table </a:t>
            </a:r>
            <a:r>
              <a:rPr lang="en-US" b="1" i="0" dirty="0" err="1">
                <a:solidFill>
                  <a:srgbClr val="333333"/>
                </a:solidFill>
                <a:effectLst/>
                <a:latin typeface="inter-bold"/>
              </a:rPr>
              <a:t>Employee_details</a:t>
            </a:r>
            <a:r>
              <a:rPr lang="en-US" b="0" i="0" dirty="0">
                <a:solidFill>
                  <a:srgbClr val="333333"/>
                </a:solidFill>
                <a:effectLst/>
                <a:latin typeface="inter-regular"/>
              </a:rPr>
              <a:t> with five columns or fields in the SQL database. The fields in the table are </a:t>
            </a:r>
            <a:r>
              <a:rPr lang="en-US" b="1" i="0" dirty="0" err="1">
                <a:solidFill>
                  <a:srgbClr val="333333"/>
                </a:solidFill>
                <a:effectLst/>
                <a:latin typeface="inter-bold"/>
              </a:rPr>
              <a:t>Emp_Id</a:t>
            </a:r>
            <a:r>
              <a:rPr lang="en-US" b="1" i="0" dirty="0">
                <a:solidFill>
                  <a:srgbClr val="333333"/>
                </a:solidFill>
                <a:effectLst/>
                <a:latin typeface="inter-bold"/>
              </a:rPr>
              <a:t>, </a:t>
            </a:r>
            <a:r>
              <a:rPr lang="en-US" b="1" i="0" dirty="0" err="1">
                <a:solidFill>
                  <a:srgbClr val="333333"/>
                </a:solidFill>
                <a:effectLst/>
                <a:latin typeface="inter-bold"/>
              </a:rPr>
              <a:t>First_Name</a:t>
            </a:r>
            <a:r>
              <a:rPr lang="en-US" b="1" i="0" dirty="0">
                <a:solidFill>
                  <a:srgbClr val="333333"/>
                </a:solidFill>
                <a:effectLst/>
                <a:latin typeface="inter-bold"/>
              </a:rPr>
              <a:t>, </a:t>
            </a:r>
            <a:r>
              <a:rPr lang="en-US" b="1" i="0" dirty="0" err="1">
                <a:solidFill>
                  <a:srgbClr val="333333"/>
                </a:solidFill>
                <a:effectLst/>
                <a:latin typeface="inter-bold"/>
              </a:rPr>
              <a:t>Last_Name</a:t>
            </a:r>
            <a:r>
              <a:rPr lang="en-US" b="1" i="0" dirty="0">
                <a:solidFill>
                  <a:srgbClr val="333333"/>
                </a:solidFill>
                <a:effectLst/>
                <a:latin typeface="inter-bold"/>
              </a:rPr>
              <a:t>, Salary,</a:t>
            </a:r>
            <a:r>
              <a:rPr lang="en-US" b="0" i="0" dirty="0">
                <a:solidFill>
                  <a:srgbClr val="333333"/>
                </a:solidFill>
                <a:effectLst/>
                <a:latin typeface="inter-regular"/>
              </a:rPr>
              <a:t> and </a:t>
            </a:r>
            <a:r>
              <a:rPr lang="en-US" b="1" i="0" dirty="0">
                <a:solidFill>
                  <a:srgbClr val="333333"/>
                </a:solidFill>
                <a:effectLst/>
                <a:latin typeface="inter-bold"/>
              </a:rPr>
              <a:t>City</a:t>
            </a:r>
            <a:r>
              <a:rPr lang="en-US" b="0" i="0" dirty="0">
                <a:solidFill>
                  <a:srgbClr val="333333"/>
                </a:solidFill>
                <a:effectLst/>
                <a:latin typeface="inter-regular"/>
              </a:rPr>
              <a:t>. The </a:t>
            </a:r>
            <a:r>
              <a:rPr lang="en-US" b="1" i="0" dirty="0" err="1">
                <a:solidFill>
                  <a:srgbClr val="333333"/>
                </a:solidFill>
                <a:effectLst/>
                <a:latin typeface="inter-bold"/>
              </a:rPr>
              <a:t>Emp_Id</a:t>
            </a:r>
            <a:r>
              <a:rPr lang="en-US" b="0" i="0" dirty="0">
                <a:solidFill>
                  <a:srgbClr val="333333"/>
                </a:solidFill>
                <a:effectLst/>
                <a:latin typeface="inter-regular"/>
              </a:rPr>
              <a:t> column in the table acts as a </a:t>
            </a:r>
            <a:r>
              <a:rPr lang="en-US" b="1" i="0" dirty="0">
                <a:solidFill>
                  <a:srgbClr val="333333"/>
                </a:solidFill>
                <a:effectLst/>
                <a:latin typeface="inter-bold"/>
              </a:rPr>
              <a:t>primary key</a:t>
            </a:r>
            <a:r>
              <a:rPr lang="en-US" b="0" i="0" dirty="0">
                <a:solidFill>
                  <a:srgbClr val="333333"/>
                </a:solidFill>
                <a:effectLst/>
                <a:latin typeface="inter-regular"/>
              </a:rPr>
              <a:t>, which means that the </a:t>
            </a:r>
            <a:r>
              <a:rPr lang="en-US" b="0" i="0" dirty="0" err="1">
                <a:solidFill>
                  <a:srgbClr val="333333"/>
                </a:solidFill>
                <a:effectLst/>
                <a:latin typeface="inter-regular"/>
              </a:rPr>
              <a:t>Emp_Id</a:t>
            </a:r>
            <a:r>
              <a:rPr lang="en-US" b="0" i="0" dirty="0">
                <a:solidFill>
                  <a:srgbClr val="333333"/>
                </a:solidFill>
                <a:effectLst/>
                <a:latin typeface="inter-regular"/>
              </a:rPr>
              <a:t> column cannot contain duplicate values and null values.</a:t>
            </a:r>
            <a:endParaRPr lang="en-IN" dirty="0"/>
          </a:p>
        </p:txBody>
      </p:sp>
    </p:spTree>
    <p:extLst>
      <p:ext uri="{BB962C8B-B14F-4D97-AF65-F5344CB8AC3E}">
        <p14:creationId xmlns:p14="http://schemas.microsoft.com/office/powerpoint/2010/main" val="436358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A7719-9B55-422E-10EC-7D5B54FBBF21}"/>
              </a:ext>
            </a:extLst>
          </p:cNvPr>
          <p:cNvSpPr>
            <a:spLocks noGrp="1"/>
          </p:cNvSpPr>
          <p:nvPr>
            <p:ph type="title"/>
          </p:nvPr>
        </p:nvSpPr>
        <p:spPr>
          <a:xfrm>
            <a:off x="838200" y="365125"/>
            <a:ext cx="10515600" cy="1325563"/>
          </a:xfrm>
        </p:spPr>
        <p:txBody>
          <a:bodyPr>
            <a:normAutofit/>
          </a:bodyPr>
          <a:lstStyle/>
          <a:p>
            <a:r>
              <a:rPr lang="en-IN" sz="5400" b="0" i="0">
                <a:effectLst/>
                <a:latin typeface="erdana"/>
              </a:rPr>
              <a:t>ALTER TABLE Statement</a:t>
            </a:r>
            <a:endParaRPr lang="en-IN"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0C1A08-B848-D4A8-EE0E-55883664008A}"/>
              </a:ext>
            </a:extLst>
          </p:cNvPr>
          <p:cNvSpPr>
            <a:spLocks noGrp="1"/>
          </p:cNvSpPr>
          <p:nvPr>
            <p:ph idx="1"/>
          </p:nvPr>
        </p:nvSpPr>
        <p:spPr>
          <a:xfrm>
            <a:off x="838200" y="1929384"/>
            <a:ext cx="10515600" cy="4251960"/>
          </a:xfrm>
        </p:spPr>
        <p:txBody>
          <a:bodyPr>
            <a:normAutofit/>
          </a:bodyPr>
          <a:lstStyle/>
          <a:p>
            <a:pPr marL="0" indent="0">
              <a:buNone/>
            </a:pPr>
            <a:r>
              <a:rPr lang="en-US" sz="2000" b="0" i="0">
                <a:effectLst/>
                <a:latin typeface="inter-regular"/>
              </a:rPr>
              <a:t>This SQL statement adds, deletes, and modifies the columns of the table in the SQL database.</a:t>
            </a:r>
          </a:p>
          <a:p>
            <a:pPr marL="0" indent="0">
              <a:buNone/>
            </a:pPr>
            <a:r>
              <a:rPr lang="en-US" sz="2000" b="1" i="0">
                <a:effectLst/>
                <a:latin typeface="inter-bold"/>
              </a:rPr>
              <a:t>Syntax of ALTER TABLE Statement:</a:t>
            </a:r>
            <a:endParaRPr lang="en-US" sz="2000" b="0" i="0">
              <a:effectLst/>
              <a:latin typeface="inter-regular"/>
            </a:endParaRPr>
          </a:p>
          <a:p>
            <a:pPr marL="457200" lvl="1" indent="0">
              <a:buNone/>
            </a:pPr>
            <a:r>
              <a:rPr lang="en-US" sz="2000" b="1" i="0">
                <a:effectLst/>
                <a:latin typeface="inter-regular"/>
              </a:rPr>
              <a:t>ALTER</a:t>
            </a:r>
            <a:r>
              <a:rPr lang="en-US" sz="2000" b="0" i="0">
                <a:effectLst/>
                <a:latin typeface="inter-regular"/>
              </a:rPr>
              <a:t> </a:t>
            </a:r>
            <a:r>
              <a:rPr lang="en-US" sz="2000" b="1" i="0">
                <a:effectLst/>
                <a:latin typeface="inter-regular"/>
              </a:rPr>
              <a:t>TABLE</a:t>
            </a:r>
            <a:r>
              <a:rPr lang="en-US" sz="2000" b="0" i="0">
                <a:effectLst/>
                <a:latin typeface="inter-regular"/>
              </a:rPr>
              <a:t> table_name </a:t>
            </a:r>
            <a:r>
              <a:rPr lang="en-US" sz="2000" b="1" i="0">
                <a:effectLst/>
                <a:latin typeface="inter-regular"/>
              </a:rPr>
              <a:t>ADD</a:t>
            </a:r>
            <a:r>
              <a:rPr lang="en-US" sz="2000" b="0" i="0">
                <a:effectLst/>
                <a:latin typeface="inter-regular"/>
              </a:rPr>
              <a:t> column_name datatype[(</a:t>
            </a:r>
            <a:r>
              <a:rPr lang="en-US" sz="2000" b="1" i="0">
                <a:effectLst/>
                <a:latin typeface="inter-regular"/>
              </a:rPr>
              <a:t>size</a:t>
            </a:r>
            <a:r>
              <a:rPr lang="en-US" sz="2000" b="0" i="0">
                <a:effectLst/>
                <a:latin typeface="inter-regular"/>
              </a:rPr>
              <a:t>)];  </a:t>
            </a:r>
          </a:p>
          <a:p>
            <a:r>
              <a:rPr lang="en-US" sz="2000" b="0" i="0">
                <a:effectLst/>
                <a:latin typeface="inter-regular"/>
              </a:rPr>
              <a:t>The above SQL alter statement adds the column with its datatype in the existing database table.</a:t>
            </a:r>
          </a:p>
          <a:p>
            <a:pPr marL="457200" lvl="1" indent="0">
              <a:buNone/>
            </a:pPr>
            <a:endParaRPr lang="en-US" sz="2000" b="1" i="0">
              <a:effectLst/>
              <a:latin typeface="inter-regular"/>
            </a:endParaRPr>
          </a:p>
          <a:p>
            <a:pPr marL="457200" lvl="1" indent="0">
              <a:buNone/>
            </a:pPr>
            <a:r>
              <a:rPr lang="en-US" sz="2000" b="1" i="0">
                <a:effectLst/>
                <a:latin typeface="inter-regular"/>
              </a:rPr>
              <a:t>ALTER</a:t>
            </a:r>
            <a:r>
              <a:rPr lang="en-US" sz="2000" b="0" i="0">
                <a:effectLst/>
                <a:latin typeface="inter-regular"/>
              </a:rPr>
              <a:t> </a:t>
            </a:r>
            <a:r>
              <a:rPr lang="en-US" sz="2000" b="1" i="0">
                <a:effectLst/>
                <a:latin typeface="inter-regular"/>
              </a:rPr>
              <a:t>TABLE</a:t>
            </a:r>
            <a:r>
              <a:rPr lang="en-US" sz="2000" b="0" i="0">
                <a:effectLst/>
                <a:latin typeface="inter-regular"/>
              </a:rPr>
              <a:t> table_name </a:t>
            </a:r>
            <a:r>
              <a:rPr lang="en-US" sz="2000" b="1" i="0">
                <a:effectLst/>
                <a:latin typeface="inter-regular"/>
              </a:rPr>
              <a:t>MODIFY</a:t>
            </a:r>
            <a:r>
              <a:rPr lang="en-US" sz="2000" b="0" i="0">
                <a:effectLst/>
                <a:latin typeface="inter-regular"/>
              </a:rPr>
              <a:t> column_name column_datatype[(</a:t>
            </a:r>
            <a:r>
              <a:rPr lang="en-US" sz="2000" b="1" i="0">
                <a:effectLst/>
                <a:latin typeface="inter-regular"/>
              </a:rPr>
              <a:t>size</a:t>
            </a:r>
            <a:r>
              <a:rPr lang="en-US" sz="2000" b="0" i="0">
                <a:effectLst/>
                <a:latin typeface="inter-regular"/>
              </a:rPr>
              <a:t>)];  </a:t>
            </a:r>
          </a:p>
          <a:p>
            <a:r>
              <a:rPr lang="en-US" sz="2000" b="0" i="0">
                <a:effectLst/>
                <a:latin typeface="inter-regular"/>
              </a:rPr>
              <a:t>The above 'SQL alter statement' renames the old column name to the new column name of the existing database table.</a:t>
            </a:r>
          </a:p>
          <a:p>
            <a:pPr marL="457200" lvl="1" indent="0">
              <a:buNone/>
            </a:pPr>
            <a:endParaRPr lang="en-US" sz="2000" b="1" i="0">
              <a:effectLst/>
              <a:latin typeface="inter-regular"/>
            </a:endParaRPr>
          </a:p>
          <a:p>
            <a:pPr marL="457200" lvl="1" indent="0">
              <a:buNone/>
            </a:pPr>
            <a:r>
              <a:rPr lang="en-US" sz="2000" b="1" i="0">
                <a:effectLst/>
                <a:latin typeface="inter-regular"/>
              </a:rPr>
              <a:t>ALTER</a:t>
            </a:r>
            <a:r>
              <a:rPr lang="en-US" sz="2000" b="0" i="0">
                <a:effectLst/>
                <a:latin typeface="inter-regular"/>
              </a:rPr>
              <a:t> </a:t>
            </a:r>
            <a:r>
              <a:rPr lang="en-US" sz="2000" b="1" i="0">
                <a:effectLst/>
                <a:latin typeface="inter-regular"/>
              </a:rPr>
              <a:t>TABLE</a:t>
            </a:r>
            <a:r>
              <a:rPr lang="en-US" sz="2000" b="0" i="0">
                <a:effectLst/>
                <a:latin typeface="inter-regular"/>
              </a:rPr>
              <a:t> table_name </a:t>
            </a:r>
            <a:r>
              <a:rPr lang="en-US" sz="2000" b="1" i="0">
                <a:effectLst/>
                <a:latin typeface="inter-regular"/>
              </a:rPr>
              <a:t>DROP</a:t>
            </a:r>
            <a:r>
              <a:rPr lang="en-US" sz="2000" b="0" i="0">
                <a:effectLst/>
                <a:latin typeface="inter-regular"/>
              </a:rPr>
              <a:t> </a:t>
            </a:r>
            <a:r>
              <a:rPr lang="en-US" sz="2000" b="1" i="0">
                <a:effectLst/>
                <a:latin typeface="inter-regular"/>
              </a:rPr>
              <a:t>COLUMN</a:t>
            </a:r>
            <a:r>
              <a:rPr lang="en-US" sz="2000" b="0" i="0">
                <a:effectLst/>
                <a:latin typeface="inter-regular"/>
              </a:rPr>
              <a:t> column_name;  </a:t>
            </a:r>
          </a:p>
          <a:p>
            <a:r>
              <a:rPr lang="en-US" sz="2000" b="0" i="0">
                <a:effectLst/>
                <a:latin typeface="inter-regular"/>
              </a:rPr>
              <a:t>The above SQL alter statement deletes the column of the existing database table.</a:t>
            </a:r>
          </a:p>
          <a:p>
            <a:pPr marL="0" indent="0">
              <a:buNone/>
            </a:pPr>
            <a:endParaRPr lang="en-IN" sz="2000"/>
          </a:p>
        </p:txBody>
      </p:sp>
    </p:spTree>
    <p:extLst>
      <p:ext uri="{BB962C8B-B14F-4D97-AF65-F5344CB8AC3E}">
        <p14:creationId xmlns:p14="http://schemas.microsoft.com/office/powerpoint/2010/main" val="351209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0B049-D093-C9C0-646E-0AC8A36619C8}"/>
              </a:ext>
            </a:extLst>
          </p:cNvPr>
          <p:cNvSpPr>
            <a:spLocks noGrp="1"/>
          </p:cNvSpPr>
          <p:nvPr>
            <p:ph type="title"/>
          </p:nvPr>
        </p:nvSpPr>
        <p:spPr>
          <a:xfrm>
            <a:off x="838200" y="365125"/>
            <a:ext cx="10515600" cy="1325563"/>
          </a:xfrm>
        </p:spPr>
        <p:txBody>
          <a:bodyPr>
            <a:normAutofit/>
          </a:bodyPr>
          <a:lstStyle/>
          <a:p>
            <a:r>
              <a:rPr lang="en-IN" sz="5400" b="0" i="0">
                <a:effectLst/>
                <a:latin typeface="erdana"/>
              </a:rPr>
              <a:t>ALTER TABLE Statement</a:t>
            </a:r>
            <a:endParaRPr lang="en-IN" sz="5400"/>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804235-B9A4-C4A1-539B-DA97A4076DF7}"/>
              </a:ext>
            </a:extLst>
          </p:cNvPr>
          <p:cNvSpPr>
            <a:spLocks noGrp="1"/>
          </p:cNvSpPr>
          <p:nvPr>
            <p:ph idx="1"/>
          </p:nvPr>
        </p:nvSpPr>
        <p:spPr>
          <a:xfrm>
            <a:off x="838200" y="1929384"/>
            <a:ext cx="10515600" cy="4251960"/>
          </a:xfrm>
        </p:spPr>
        <p:txBody>
          <a:bodyPr>
            <a:normAutofit/>
          </a:bodyPr>
          <a:lstStyle/>
          <a:p>
            <a:pPr marL="0" indent="0">
              <a:buNone/>
            </a:pPr>
            <a:r>
              <a:rPr lang="en-US" sz="2200" b="1" i="0">
                <a:effectLst/>
                <a:latin typeface="inter-bold"/>
              </a:rPr>
              <a:t>Example of ALTER TABLE Statement:</a:t>
            </a:r>
            <a:endParaRPr lang="en-US" sz="2200" b="0" i="0">
              <a:effectLst/>
              <a:latin typeface="inter-regular"/>
            </a:endParaRPr>
          </a:p>
          <a:p>
            <a:pPr marL="457200" lvl="1" indent="0">
              <a:buNone/>
            </a:pPr>
            <a:r>
              <a:rPr lang="en-US" sz="2200" b="1" i="0">
                <a:effectLst/>
                <a:latin typeface="inter-regular"/>
              </a:rPr>
              <a:t>ALTER</a:t>
            </a:r>
            <a:r>
              <a:rPr lang="en-US" sz="2200" b="0" i="0">
                <a:effectLst/>
                <a:latin typeface="inter-regular"/>
              </a:rPr>
              <a:t> </a:t>
            </a:r>
            <a:r>
              <a:rPr lang="en-US" sz="2200" b="1" i="0">
                <a:effectLst/>
                <a:latin typeface="inter-regular"/>
              </a:rPr>
              <a:t>TABLE</a:t>
            </a:r>
            <a:r>
              <a:rPr lang="en-US" sz="2200" b="0" i="0">
                <a:effectLst/>
                <a:latin typeface="inter-regular"/>
              </a:rPr>
              <a:t> Employee_details   </a:t>
            </a:r>
          </a:p>
          <a:p>
            <a:pPr marL="457200" lvl="1" indent="0">
              <a:buNone/>
            </a:pPr>
            <a:r>
              <a:rPr lang="en-US" sz="2200" b="1" i="0">
                <a:effectLst/>
                <a:latin typeface="inter-regular"/>
              </a:rPr>
              <a:t>ADD</a:t>
            </a:r>
            <a:r>
              <a:rPr lang="en-US" sz="2200" b="0" i="0">
                <a:effectLst/>
                <a:latin typeface="inter-regular"/>
              </a:rPr>
              <a:t> Designation </a:t>
            </a:r>
            <a:r>
              <a:rPr lang="en-US" sz="2200" b="1" i="0">
                <a:effectLst/>
                <a:latin typeface="inter-regular"/>
              </a:rPr>
              <a:t>VARCHAR</a:t>
            </a:r>
            <a:r>
              <a:rPr lang="en-US" sz="2200" b="0" i="0">
                <a:effectLst/>
                <a:latin typeface="inter-regular"/>
              </a:rPr>
              <a:t>(18);  </a:t>
            </a:r>
          </a:p>
          <a:p>
            <a:r>
              <a:rPr lang="en-US" sz="2200" b="0" i="0">
                <a:effectLst/>
                <a:latin typeface="inter-regular"/>
              </a:rPr>
              <a:t>This example adds the new field whose name is </a:t>
            </a:r>
            <a:r>
              <a:rPr lang="en-US" sz="2200" b="1" i="0">
                <a:effectLst/>
                <a:latin typeface="inter-bold"/>
              </a:rPr>
              <a:t>Designation</a:t>
            </a:r>
            <a:r>
              <a:rPr lang="en-US" sz="2200" b="0" i="0">
                <a:effectLst/>
                <a:latin typeface="inter-regular"/>
              </a:rPr>
              <a:t> with size </a:t>
            </a:r>
            <a:r>
              <a:rPr lang="en-US" sz="2200" b="1" i="0">
                <a:effectLst/>
                <a:latin typeface="inter-bold"/>
              </a:rPr>
              <a:t>18</a:t>
            </a:r>
            <a:r>
              <a:rPr lang="en-US" sz="2200" b="0" i="0">
                <a:effectLst/>
                <a:latin typeface="inter-regular"/>
              </a:rPr>
              <a:t> in the </a:t>
            </a:r>
            <a:r>
              <a:rPr lang="en-US" sz="2200" b="1" i="0">
                <a:effectLst/>
                <a:latin typeface="inter-bold"/>
              </a:rPr>
              <a:t>Employee_details</a:t>
            </a:r>
            <a:r>
              <a:rPr lang="en-US" sz="2200" b="0" i="0">
                <a:effectLst/>
                <a:latin typeface="inter-regular"/>
              </a:rPr>
              <a:t> table of the SQL database.</a:t>
            </a:r>
          </a:p>
          <a:p>
            <a:endParaRPr lang="en-IN" sz="2200"/>
          </a:p>
        </p:txBody>
      </p:sp>
    </p:spTree>
    <p:extLst>
      <p:ext uri="{BB962C8B-B14F-4D97-AF65-F5344CB8AC3E}">
        <p14:creationId xmlns:p14="http://schemas.microsoft.com/office/powerpoint/2010/main" val="2129213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2F497-E597-4E73-B4E4-6CCAD581DDE5}"/>
              </a:ext>
            </a:extLst>
          </p:cNvPr>
          <p:cNvSpPr>
            <a:spLocks noGrp="1"/>
          </p:cNvSpPr>
          <p:nvPr>
            <p:ph type="title"/>
          </p:nvPr>
        </p:nvSpPr>
        <p:spPr>
          <a:xfrm>
            <a:off x="838200" y="365125"/>
            <a:ext cx="10515600" cy="1325563"/>
          </a:xfrm>
        </p:spPr>
        <p:txBody>
          <a:bodyPr>
            <a:normAutofit/>
          </a:bodyPr>
          <a:lstStyle/>
          <a:p>
            <a:r>
              <a:rPr lang="en-IN" sz="5400" b="0" i="0">
                <a:effectLst/>
                <a:latin typeface="erdana"/>
              </a:rPr>
              <a:t>DROP TABLE Statement</a:t>
            </a:r>
            <a:endParaRPr lang="en-IN" sz="5400"/>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36B329-0139-BC71-8FE0-C9D1DDF4302C}"/>
              </a:ext>
            </a:extLst>
          </p:cNvPr>
          <p:cNvSpPr>
            <a:spLocks noGrp="1"/>
          </p:cNvSpPr>
          <p:nvPr>
            <p:ph idx="1"/>
          </p:nvPr>
        </p:nvSpPr>
        <p:spPr>
          <a:xfrm>
            <a:off x="838200" y="1929384"/>
            <a:ext cx="10515600" cy="4251960"/>
          </a:xfrm>
        </p:spPr>
        <p:txBody>
          <a:bodyPr>
            <a:normAutofit/>
          </a:bodyPr>
          <a:lstStyle/>
          <a:p>
            <a:pPr marL="0" indent="0">
              <a:buNone/>
            </a:pPr>
            <a:r>
              <a:rPr lang="en-US" sz="2200" b="0" i="0">
                <a:effectLst/>
                <a:latin typeface="inter-regular"/>
              </a:rPr>
              <a:t>This SQL statement deletes or removes the table and the structure, views, permissions, and triggers associated with that table.</a:t>
            </a:r>
          </a:p>
          <a:p>
            <a:r>
              <a:rPr lang="en-US" sz="2200" b="1" i="0">
                <a:effectLst/>
                <a:latin typeface="inter-bold"/>
              </a:rPr>
              <a:t>Syntax of DROP TABLE Statement:</a:t>
            </a:r>
            <a:endParaRPr lang="en-US" sz="2200" b="0" i="0">
              <a:effectLst/>
              <a:latin typeface="inter-regular"/>
            </a:endParaRPr>
          </a:p>
          <a:p>
            <a:pPr marL="457200" lvl="1" indent="0">
              <a:buNone/>
            </a:pPr>
            <a:r>
              <a:rPr lang="en-US" sz="2200" b="1" i="0">
                <a:effectLst/>
                <a:latin typeface="inter-regular"/>
              </a:rPr>
              <a:t>DROP</a:t>
            </a:r>
            <a:r>
              <a:rPr lang="en-US" sz="2200" b="0" i="0">
                <a:effectLst/>
                <a:latin typeface="inter-regular"/>
              </a:rPr>
              <a:t> </a:t>
            </a:r>
            <a:r>
              <a:rPr lang="en-US" sz="2200" b="1" i="0">
                <a:effectLst/>
                <a:latin typeface="inter-regular"/>
              </a:rPr>
              <a:t>TABLE</a:t>
            </a:r>
            <a:r>
              <a:rPr lang="en-US" sz="2200" b="0" i="0">
                <a:effectLst/>
                <a:latin typeface="inter-regular"/>
              </a:rPr>
              <a:t> [ IF EXISTS ]  </a:t>
            </a:r>
          </a:p>
          <a:p>
            <a:pPr marL="457200" lvl="1" indent="0">
              <a:buNone/>
            </a:pPr>
            <a:r>
              <a:rPr lang="en-US" sz="2200" b="0" i="0">
                <a:effectLst/>
                <a:latin typeface="inter-regular"/>
              </a:rPr>
              <a:t>table_name1, table_name2, ……, table_nameN;  </a:t>
            </a:r>
          </a:p>
          <a:p>
            <a:r>
              <a:rPr lang="en-US" sz="2200" b="0" i="0">
                <a:effectLst/>
                <a:latin typeface="inter-regular"/>
              </a:rPr>
              <a:t>The above syntax of the drop statement deletes specified tables completely if they exist in the database.</a:t>
            </a:r>
          </a:p>
          <a:p>
            <a:pPr marL="0" indent="0">
              <a:buNone/>
            </a:pPr>
            <a:r>
              <a:rPr lang="en-US" sz="2200" b="1" i="0">
                <a:effectLst/>
                <a:latin typeface="inter-bold"/>
              </a:rPr>
              <a:t>Example of DROP TABLE Statement:</a:t>
            </a:r>
            <a:endParaRPr lang="en-US" sz="2200" b="0" i="0">
              <a:effectLst/>
              <a:latin typeface="inter-regular"/>
            </a:endParaRPr>
          </a:p>
          <a:p>
            <a:pPr marL="0" indent="0">
              <a:buNone/>
            </a:pPr>
            <a:r>
              <a:rPr lang="en-US" sz="2200" b="1" i="0">
                <a:effectLst/>
                <a:latin typeface="inter-regular"/>
              </a:rPr>
              <a:t>	DROP</a:t>
            </a:r>
            <a:r>
              <a:rPr lang="en-US" sz="2200" b="0" i="0">
                <a:effectLst/>
                <a:latin typeface="inter-regular"/>
              </a:rPr>
              <a:t> </a:t>
            </a:r>
            <a:r>
              <a:rPr lang="en-US" sz="2200" b="1" i="0">
                <a:effectLst/>
                <a:latin typeface="inter-regular"/>
              </a:rPr>
              <a:t>TABLE</a:t>
            </a:r>
            <a:r>
              <a:rPr lang="en-US" sz="2200" b="0" i="0">
                <a:effectLst/>
                <a:latin typeface="inter-regular"/>
              </a:rPr>
              <a:t> Employee_details;   </a:t>
            </a:r>
          </a:p>
          <a:p>
            <a:r>
              <a:rPr lang="en-US" sz="2200" b="0" i="0">
                <a:effectLst/>
                <a:latin typeface="inter-regular"/>
              </a:rPr>
              <a:t>This example drops the </a:t>
            </a:r>
            <a:r>
              <a:rPr lang="en-US" sz="2200" b="1" i="0">
                <a:effectLst/>
                <a:latin typeface="inter-bold"/>
              </a:rPr>
              <a:t>Employee_details</a:t>
            </a:r>
            <a:r>
              <a:rPr lang="en-US" sz="2200" b="0" i="0">
                <a:effectLst/>
                <a:latin typeface="inter-regular"/>
              </a:rPr>
              <a:t> table if it exists in the SQL database. This removes the complete information if available in the table.</a:t>
            </a:r>
          </a:p>
          <a:p>
            <a:endParaRPr lang="en-IN" sz="2200"/>
          </a:p>
        </p:txBody>
      </p:sp>
    </p:spTree>
    <p:extLst>
      <p:ext uri="{BB962C8B-B14F-4D97-AF65-F5344CB8AC3E}">
        <p14:creationId xmlns:p14="http://schemas.microsoft.com/office/powerpoint/2010/main" val="307526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57D0-4E14-781E-D7AA-833225A121A5}"/>
              </a:ext>
            </a:extLst>
          </p:cNvPr>
          <p:cNvSpPr>
            <a:spLocks noGrp="1"/>
          </p:cNvSpPr>
          <p:nvPr>
            <p:ph type="title"/>
          </p:nvPr>
        </p:nvSpPr>
        <p:spPr>
          <a:xfrm>
            <a:off x="6513788" y="365125"/>
            <a:ext cx="4840010" cy="1807305"/>
          </a:xfrm>
        </p:spPr>
        <p:txBody>
          <a:bodyPr>
            <a:normAutofit/>
          </a:bodyPr>
          <a:lstStyle/>
          <a:p>
            <a:r>
              <a:rPr lang="en-IN" b="0" i="0">
                <a:effectLst/>
                <a:latin typeface="erdana"/>
              </a:rPr>
              <a:t>What is SQL?</a:t>
            </a:r>
            <a:endParaRPr lang="en-IN" dirty="0"/>
          </a:p>
        </p:txBody>
      </p:sp>
      <p:sp>
        <p:nvSpPr>
          <p:cNvPr id="3" name="Content Placeholder 2">
            <a:extLst>
              <a:ext uri="{FF2B5EF4-FFF2-40B4-BE49-F238E27FC236}">
                <a16:creationId xmlns:a16="http://schemas.microsoft.com/office/drawing/2014/main" id="{A8D6264E-E43D-F4EB-6854-452163CB8BB9}"/>
              </a:ext>
            </a:extLst>
          </p:cNvPr>
          <p:cNvSpPr>
            <a:spLocks noGrp="1"/>
          </p:cNvSpPr>
          <p:nvPr>
            <p:ph idx="1"/>
          </p:nvPr>
        </p:nvSpPr>
        <p:spPr>
          <a:xfrm>
            <a:off x="6513788" y="1799303"/>
            <a:ext cx="5383244" cy="4377660"/>
          </a:xfrm>
        </p:spPr>
        <p:txBody>
          <a:bodyPr>
            <a:normAutofit fontScale="92500" lnSpcReduction="20000"/>
          </a:bodyPr>
          <a:lstStyle/>
          <a:p>
            <a:r>
              <a:rPr lang="en-US" sz="1900" b="0" i="0" dirty="0">
                <a:effectLst/>
                <a:latin typeface="inter-regular"/>
              </a:rPr>
              <a:t>SQL is a short-form of the structured query language, and it is pronounced as S-Q-L or sometimes as See-Quell.</a:t>
            </a:r>
          </a:p>
          <a:p>
            <a:r>
              <a:rPr lang="en-US" sz="1900" b="0" i="0" dirty="0">
                <a:effectLst/>
                <a:latin typeface="inter-regular"/>
              </a:rPr>
              <a:t>This database language is mainly designed for maintaining the data in relational database management systems. It is a special tool used by data professionals for handling structured data (data which is stored in the form of tables). It is also designed for stream processing in RDSMS.</a:t>
            </a:r>
          </a:p>
          <a:p>
            <a:r>
              <a:rPr lang="en-US" sz="1900" b="0" i="0" dirty="0">
                <a:effectLst/>
                <a:latin typeface="inter-regular"/>
              </a:rPr>
              <a:t>You can easily create and manipulate the database, access and modify the table rows and columns, etc. This query language became the standard of ANSI in the year of 1986 and ISO in the year of 1987.</a:t>
            </a:r>
          </a:p>
          <a:p>
            <a:r>
              <a:rPr lang="en-US" sz="1900" b="0" i="0" dirty="0">
                <a:effectLst/>
                <a:latin typeface="inter-regular"/>
              </a:rPr>
              <a:t>If you want to get a job in the field of data science, then it is the most important query language to learn. Big enterprises like Facebook, Instagram, and LinkedIn, use SQL for storing the data in the back-end.</a:t>
            </a:r>
          </a:p>
          <a:p>
            <a:endParaRPr lang="en-IN" sz="1400" dirty="0"/>
          </a:p>
        </p:txBody>
      </p:sp>
      <p:pic>
        <p:nvPicPr>
          <p:cNvPr id="14" name="Picture 4" descr="Top view of cubes connected with black lines">
            <a:extLst>
              <a:ext uri="{FF2B5EF4-FFF2-40B4-BE49-F238E27FC236}">
                <a16:creationId xmlns:a16="http://schemas.microsoft.com/office/drawing/2014/main" id="{B8B21F75-90B9-7506-45D0-D63D1CAF72AC}"/>
              </a:ext>
            </a:extLst>
          </p:cNvPr>
          <p:cNvPicPr>
            <a:picLocks noChangeAspect="1"/>
          </p:cNvPicPr>
          <p:nvPr/>
        </p:nvPicPr>
        <p:blipFill rotWithShape="1">
          <a:blip r:embed="rId3"/>
          <a:srcRect l="21515" r="1159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3328881534"/>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193CC-611A-C51D-F889-61F15B514F46}"/>
              </a:ext>
            </a:extLst>
          </p:cNvPr>
          <p:cNvSpPr>
            <a:spLocks noGrp="1"/>
          </p:cNvSpPr>
          <p:nvPr>
            <p:ph type="title"/>
          </p:nvPr>
        </p:nvSpPr>
        <p:spPr>
          <a:xfrm>
            <a:off x="838200" y="365125"/>
            <a:ext cx="10515600" cy="1325563"/>
          </a:xfrm>
        </p:spPr>
        <p:txBody>
          <a:bodyPr>
            <a:normAutofit/>
          </a:bodyPr>
          <a:lstStyle/>
          <a:p>
            <a:r>
              <a:rPr lang="en-IN" sz="5400" b="0" i="0">
                <a:effectLst/>
                <a:latin typeface="erdana"/>
              </a:rPr>
              <a:t>INSERT INTO Statement</a:t>
            </a:r>
            <a:endParaRPr lang="en-IN"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6A12D9-8024-9B6F-8BBE-235C57FFC4DA}"/>
              </a:ext>
            </a:extLst>
          </p:cNvPr>
          <p:cNvSpPr>
            <a:spLocks noGrp="1"/>
          </p:cNvSpPr>
          <p:nvPr>
            <p:ph idx="1"/>
          </p:nvPr>
        </p:nvSpPr>
        <p:spPr>
          <a:xfrm>
            <a:off x="838200" y="1929384"/>
            <a:ext cx="10515600" cy="4251960"/>
          </a:xfrm>
        </p:spPr>
        <p:txBody>
          <a:bodyPr>
            <a:normAutofit/>
          </a:bodyPr>
          <a:lstStyle/>
          <a:p>
            <a:r>
              <a:rPr lang="en-US" sz="1700" b="0" i="0">
                <a:effectLst/>
                <a:latin typeface="inter-regular"/>
              </a:rPr>
              <a:t>This SQL statement inserts the data or records in the existing table of the SQL database. This statement can easily insert single and multiple records in a single query statement.</a:t>
            </a:r>
          </a:p>
          <a:p>
            <a:pPr marL="0" indent="0">
              <a:buNone/>
            </a:pPr>
            <a:r>
              <a:rPr lang="en-US" sz="1700" b="1" i="0">
                <a:effectLst/>
                <a:latin typeface="inter-bold"/>
              </a:rPr>
              <a:t>Syntax of insert a single record:</a:t>
            </a:r>
          </a:p>
          <a:p>
            <a:pPr marL="0" indent="0">
              <a:buNone/>
            </a:pPr>
            <a:r>
              <a:rPr lang="en-US" sz="1700" b="1" i="0">
                <a:effectLst/>
                <a:latin typeface="inter-regular"/>
              </a:rPr>
              <a:t>INSERT</a:t>
            </a:r>
            <a:r>
              <a:rPr lang="en-US" sz="1700" b="0" i="0">
                <a:effectLst/>
                <a:latin typeface="inter-regular"/>
              </a:rPr>
              <a:t> </a:t>
            </a:r>
            <a:r>
              <a:rPr lang="en-US" sz="1700" b="1" i="0">
                <a:effectLst/>
                <a:latin typeface="inter-regular"/>
              </a:rPr>
              <a:t>INTO</a:t>
            </a:r>
            <a:r>
              <a:rPr lang="en-US" sz="1700" b="0" i="0">
                <a:effectLst/>
                <a:latin typeface="inter-regular"/>
              </a:rPr>
              <a:t> table_name  </a:t>
            </a:r>
          </a:p>
          <a:p>
            <a:pPr marL="457200" lvl="1" indent="0">
              <a:buNone/>
            </a:pPr>
            <a:r>
              <a:rPr lang="en-US" sz="1700" b="0" i="0">
                <a:effectLst/>
                <a:latin typeface="inter-regular"/>
              </a:rPr>
              <a:t>(   </a:t>
            </a:r>
          </a:p>
          <a:p>
            <a:pPr marL="457200" lvl="1" indent="0">
              <a:buNone/>
            </a:pPr>
            <a:r>
              <a:rPr lang="en-US" sz="1700" b="0" i="0">
                <a:effectLst/>
                <a:latin typeface="inter-regular"/>
              </a:rPr>
              <a:t>column_name1,   </a:t>
            </a:r>
          </a:p>
          <a:p>
            <a:pPr marL="457200" lvl="1" indent="0">
              <a:buNone/>
            </a:pPr>
            <a:r>
              <a:rPr lang="en-US" sz="1700" b="0" i="0">
                <a:effectLst/>
                <a:latin typeface="inter-regular"/>
              </a:rPr>
              <a:t>column_name2, .…,   </a:t>
            </a:r>
          </a:p>
          <a:p>
            <a:pPr marL="457200" lvl="1" indent="0">
              <a:buNone/>
            </a:pPr>
            <a:r>
              <a:rPr lang="en-US" sz="1700" b="0" i="0">
                <a:effectLst/>
                <a:latin typeface="inter-regular"/>
              </a:rPr>
              <a:t>column_nameN  </a:t>
            </a:r>
          </a:p>
          <a:p>
            <a:pPr marL="457200" lvl="1" indent="0">
              <a:buNone/>
            </a:pPr>
            <a:r>
              <a:rPr lang="en-US" sz="1700" b="0" i="0">
                <a:effectLst/>
                <a:latin typeface="inter-regular"/>
              </a:rPr>
              <a:t>)  </a:t>
            </a:r>
          </a:p>
          <a:p>
            <a:pPr marL="457200" lvl="1" indent="0">
              <a:buNone/>
            </a:pPr>
            <a:r>
              <a:rPr lang="en-US" sz="1700" b="1" i="0">
                <a:effectLst/>
                <a:latin typeface="inter-regular"/>
              </a:rPr>
              <a:t>VALUES</a:t>
            </a:r>
            <a:r>
              <a:rPr lang="en-US" sz="1700" b="0" i="0">
                <a:effectLst/>
                <a:latin typeface="inter-regular"/>
              </a:rPr>
              <a:t>   </a:t>
            </a:r>
          </a:p>
          <a:p>
            <a:pPr marL="457200" lvl="1" indent="0">
              <a:buNone/>
            </a:pPr>
            <a:r>
              <a:rPr lang="en-US" sz="1700" b="0" i="0">
                <a:effectLst/>
                <a:latin typeface="inter-regular"/>
              </a:rPr>
              <a:t>(value_1,   </a:t>
            </a:r>
          </a:p>
          <a:p>
            <a:pPr marL="457200" lvl="1" indent="0">
              <a:buNone/>
            </a:pPr>
            <a:r>
              <a:rPr lang="en-US" sz="1700" b="0" i="0">
                <a:effectLst/>
                <a:latin typeface="inter-regular"/>
              </a:rPr>
              <a:t>value_2, ..…,   </a:t>
            </a:r>
          </a:p>
          <a:p>
            <a:pPr marL="457200" lvl="1" indent="0">
              <a:buNone/>
            </a:pPr>
            <a:r>
              <a:rPr lang="en-US" sz="1700" b="0" i="0">
                <a:effectLst/>
                <a:latin typeface="inter-regular"/>
              </a:rPr>
              <a:t>value_N  </a:t>
            </a:r>
          </a:p>
          <a:p>
            <a:pPr marL="457200" lvl="1" indent="0">
              <a:buNone/>
            </a:pPr>
            <a:r>
              <a:rPr lang="en-US" sz="1700" b="0" i="0">
                <a:effectLst/>
                <a:latin typeface="inter-regular"/>
              </a:rPr>
              <a:t>);  </a:t>
            </a:r>
          </a:p>
          <a:p>
            <a:pPr marL="0" indent="0">
              <a:buNone/>
            </a:pPr>
            <a:endParaRPr lang="en-US" sz="1700" b="0" i="0">
              <a:effectLst/>
              <a:latin typeface="inter-regular"/>
            </a:endParaRPr>
          </a:p>
          <a:p>
            <a:endParaRPr lang="en-IN" sz="1700"/>
          </a:p>
        </p:txBody>
      </p:sp>
    </p:spTree>
    <p:extLst>
      <p:ext uri="{BB962C8B-B14F-4D97-AF65-F5344CB8AC3E}">
        <p14:creationId xmlns:p14="http://schemas.microsoft.com/office/powerpoint/2010/main" val="922269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966065F-7827-4C1F-529D-C8E9A0A11341}"/>
              </a:ext>
            </a:extLst>
          </p:cNvPr>
          <p:cNvSpPr>
            <a:spLocks noGrp="1"/>
          </p:cNvSpPr>
          <p:nvPr>
            <p:ph type="title"/>
          </p:nvPr>
        </p:nvSpPr>
        <p:spPr>
          <a:xfrm>
            <a:off x="841246" y="673770"/>
            <a:ext cx="3644489" cy="2414488"/>
          </a:xfrm>
        </p:spPr>
        <p:txBody>
          <a:bodyPr anchor="t">
            <a:normAutofit/>
          </a:bodyPr>
          <a:lstStyle/>
          <a:p>
            <a:r>
              <a:rPr lang="en-US" sz="5000">
                <a:solidFill>
                  <a:srgbClr val="FFFFFF"/>
                </a:solidFill>
                <a:latin typeface="erdana"/>
              </a:rPr>
              <a:t>Example of insert a single record</a:t>
            </a:r>
            <a:endParaRPr lang="en-IN" sz="5000">
              <a:solidFill>
                <a:srgbClr val="FFFFFF"/>
              </a:solidFill>
            </a:endParaRPr>
          </a:p>
        </p:txBody>
      </p:sp>
      <p:sp>
        <p:nvSpPr>
          <p:cNvPr id="3" name="Content Placeholder 2">
            <a:extLst>
              <a:ext uri="{FF2B5EF4-FFF2-40B4-BE49-F238E27FC236}">
                <a16:creationId xmlns:a16="http://schemas.microsoft.com/office/drawing/2014/main" id="{5F19BBED-C248-4818-F149-05A8B50808D9}"/>
              </a:ext>
            </a:extLst>
          </p:cNvPr>
          <p:cNvSpPr>
            <a:spLocks noGrp="1"/>
          </p:cNvSpPr>
          <p:nvPr>
            <p:ph idx="1"/>
          </p:nvPr>
        </p:nvSpPr>
        <p:spPr>
          <a:xfrm>
            <a:off x="6095999" y="330741"/>
            <a:ext cx="5254754" cy="5846222"/>
          </a:xfrm>
        </p:spPr>
        <p:txBody>
          <a:bodyPr>
            <a:normAutofit fontScale="92500" lnSpcReduction="10000"/>
          </a:bodyPr>
          <a:lstStyle/>
          <a:p>
            <a:pPr marL="0" indent="0">
              <a:buNone/>
            </a:pPr>
            <a:r>
              <a:rPr lang="en-US" sz="2200" b="1" i="0" dirty="0">
                <a:effectLst/>
                <a:latin typeface="inter-regular"/>
              </a:rPr>
              <a:t>INSERT</a:t>
            </a:r>
            <a:r>
              <a:rPr lang="en-US" sz="2200" b="0" i="0" dirty="0">
                <a:effectLst/>
                <a:latin typeface="inter-regular"/>
              </a:rPr>
              <a:t> </a:t>
            </a:r>
            <a:r>
              <a:rPr lang="en-US" sz="2200" b="1" i="0" dirty="0">
                <a:effectLst/>
                <a:latin typeface="inter-regular"/>
              </a:rPr>
              <a:t>INTO</a:t>
            </a:r>
            <a:r>
              <a:rPr lang="en-US" sz="2200" b="0" i="0" dirty="0">
                <a:effectLst/>
                <a:latin typeface="inter-regular"/>
              </a:rPr>
              <a:t> </a:t>
            </a:r>
            <a:r>
              <a:rPr lang="en-US" sz="2200" b="0" i="0" dirty="0" err="1">
                <a:effectLst/>
                <a:latin typeface="inter-regular"/>
              </a:rPr>
              <a:t>Employee_details</a:t>
            </a:r>
            <a:r>
              <a:rPr lang="en-US" sz="2200" b="0" i="0" dirty="0">
                <a:effectLst/>
                <a:latin typeface="inter-regular"/>
              </a:rPr>
              <a:t>  </a:t>
            </a:r>
          </a:p>
          <a:p>
            <a:pPr marL="0" indent="0">
              <a:buNone/>
            </a:pPr>
            <a:r>
              <a:rPr lang="en-US" sz="2200" b="0" i="0" dirty="0">
                <a:effectLst/>
                <a:latin typeface="inter-regular"/>
              </a:rPr>
              <a:t>(   </a:t>
            </a:r>
          </a:p>
          <a:p>
            <a:pPr marL="0" indent="0">
              <a:buNone/>
            </a:pPr>
            <a:r>
              <a:rPr lang="en-US" sz="2200" b="0" i="0" dirty="0" err="1">
                <a:effectLst/>
                <a:latin typeface="inter-regular"/>
              </a:rPr>
              <a:t>Emp_ID</a:t>
            </a:r>
            <a:r>
              <a:rPr lang="en-US" sz="2200" b="0" i="0" dirty="0">
                <a:effectLst/>
                <a:latin typeface="inter-regular"/>
              </a:rPr>
              <a:t>,   </a:t>
            </a:r>
          </a:p>
          <a:p>
            <a:pPr marL="0" indent="0">
              <a:buNone/>
            </a:pPr>
            <a:r>
              <a:rPr lang="en-US" sz="2200" b="0" i="0" dirty="0" err="1">
                <a:effectLst/>
                <a:latin typeface="inter-regular"/>
              </a:rPr>
              <a:t>First_name</a:t>
            </a:r>
            <a:r>
              <a:rPr lang="en-US" sz="2200" b="0" i="0" dirty="0">
                <a:effectLst/>
                <a:latin typeface="inter-regular"/>
              </a:rPr>
              <a:t>,  </a:t>
            </a:r>
          </a:p>
          <a:p>
            <a:pPr marL="0" indent="0">
              <a:buNone/>
            </a:pPr>
            <a:r>
              <a:rPr lang="en-US" sz="2200" b="0" i="0" dirty="0" err="1">
                <a:effectLst/>
                <a:latin typeface="inter-regular"/>
              </a:rPr>
              <a:t>Last_name</a:t>
            </a:r>
            <a:r>
              <a:rPr lang="en-US" sz="2200" b="0" i="0" dirty="0">
                <a:effectLst/>
                <a:latin typeface="inter-regular"/>
              </a:rPr>
              <a:t>,  </a:t>
            </a:r>
          </a:p>
          <a:p>
            <a:pPr marL="0" indent="0">
              <a:buNone/>
            </a:pPr>
            <a:r>
              <a:rPr lang="en-US" sz="2200" b="0" i="0" dirty="0">
                <a:effectLst/>
                <a:latin typeface="inter-regular"/>
              </a:rPr>
              <a:t>Salary,  </a:t>
            </a:r>
          </a:p>
          <a:p>
            <a:pPr marL="0" indent="0">
              <a:buNone/>
            </a:pPr>
            <a:r>
              <a:rPr lang="en-US" sz="2200" b="0" i="0" dirty="0">
                <a:effectLst/>
                <a:latin typeface="inter-regular"/>
              </a:rPr>
              <a:t>City  </a:t>
            </a:r>
          </a:p>
          <a:p>
            <a:pPr marL="0" indent="0">
              <a:buNone/>
            </a:pPr>
            <a:r>
              <a:rPr lang="en-US" sz="2200" b="0" i="0" dirty="0">
                <a:effectLst/>
                <a:latin typeface="inter-regular"/>
              </a:rPr>
              <a:t>)  </a:t>
            </a:r>
          </a:p>
          <a:p>
            <a:pPr marL="0" indent="0">
              <a:buNone/>
            </a:pPr>
            <a:r>
              <a:rPr lang="en-US" sz="2200" b="1" i="0" dirty="0">
                <a:effectLst/>
                <a:latin typeface="inter-regular"/>
              </a:rPr>
              <a:t>VALUES</a:t>
            </a:r>
            <a:r>
              <a:rPr lang="en-US" sz="2200" b="0" i="0" dirty="0">
                <a:effectLst/>
                <a:latin typeface="inter-regular"/>
              </a:rPr>
              <a:t>   </a:t>
            </a:r>
          </a:p>
          <a:p>
            <a:pPr marL="0" indent="0">
              <a:buNone/>
            </a:pPr>
            <a:r>
              <a:rPr lang="en-US" sz="2200" b="0" i="0" dirty="0">
                <a:effectLst/>
                <a:latin typeface="inter-regular"/>
              </a:rPr>
              <a:t>(101,   </a:t>
            </a:r>
          </a:p>
          <a:p>
            <a:pPr marL="0" indent="0">
              <a:buNone/>
            </a:pPr>
            <a:r>
              <a:rPr lang="en-US" sz="2200" b="0" i="0" dirty="0">
                <a:effectLst/>
                <a:latin typeface="inter-regular"/>
              </a:rPr>
              <a:t>Akhil,  </a:t>
            </a:r>
          </a:p>
          <a:p>
            <a:pPr marL="0" indent="0">
              <a:buNone/>
            </a:pPr>
            <a:r>
              <a:rPr lang="en-US" sz="2200" b="0" i="0" dirty="0">
                <a:effectLst/>
                <a:latin typeface="inter-regular"/>
              </a:rPr>
              <a:t>Sharma,  </a:t>
            </a:r>
          </a:p>
          <a:p>
            <a:pPr marL="0" indent="0">
              <a:buNone/>
            </a:pPr>
            <a:r>
              <a:rPr lang="en-US" sz="2200" b="0" i="0" dirty="0">
                <a:effectLst/>
                <a:latin typeface="inter-regular"/>
              </a:rPr>
              <a:t>40000,  </a:t>
            </a:r>
          </a:p>
          <a:p>
            <a:pPr marL="0" indent="0">
              <a:buNone/>
            </a:pPr>
            <a:r>
              <a:rPr lang="en-US" sz="2200" b="0" i="0" dirty="0">
                <a:effectLst/>
                <a:latin typeface="inter-regular"/>
              </a:rPr>
              <a:t>Bangalore  </a:t>
            </a:r>
          </a:p>
          <a:p>
            <a:pPr marL="0" indent="0">
              <a:buNone/>
            </a:pPr>
            <a:r>
              <a:rPr lang="en-US" sz="2200" b="0" i="0" dirty="0">
                <a:effectLst/>
                <a:latin typeface="inter-regular"/>
              </a:rPr>
              <a:t>);  </a:t>
            </a:r>
          </a:p>
          <a:p>
            <a:endParaRPr lang="en-IN" sz="1500" dirty="0"/>
          </a:p>
        </p:txBody>
      </p:sp>
      <p:sp>
        <p:nvSpPr>
          <p:cNvPr id="5" name="TextBox 4">
            <a:extLst>
              <a:ext uri="{FF2B5EF4-FFF2-40B4-BE49-F238E27FC236}">
                <a16:creationId xmlns:a16="http://schemas.microsoft.com/office/drawing/2014/main" id="{212817E6-A8D3-D8BF-4828-3C0A43C768E6}"/>
              </a:ext>
            </a:extLst>
          </p:cNvPr>
          <p:cNvSpPr txBox="1"/>
          <p:nvPr/>
        </p:nvSpPr>
        <p:spPr>
          <a:xfrm>
            <a:off x="450708" y="4903290"/>
            <a:ext cx="5395615" cy="1200329"/>
          </a:xfrm>
          <a:prstGeom prst="rect">
            <a:avLst/>
          </a:prstGeom>
          <a:noFill/>
        </p:spPr>
        <p:txBody>
          <a:bodyPr wrap="square">
            <a:spAutoFit/>
          </a:bodyPr>
          <a:lstStyle/>
          <a:p>
            <a:r>
              <a:rPr lang="en-US" b="0" i="0" dirty="0">
                <a:solidFill>
                  <a:srgbClr val="333333"/>
                </a:solidFill>
                <a:effectLst/>
                <a:latin typeface="inter-regular"/>
              </a:rPr>
              <a:t>This example inserts </a:t>
            </a:r>
            <a:r>
              <a:rPr lang="en-US" b="1" i="0" dirty="0">
                <a:solidFill>
                  <a:srgbClr val="333333"/>
                </a:solidFill>
                <a:effectLst/>
                <a:latin typeface="inter-bold"/>
              </a:rPr>
              <a:t>101</a:t>
            </a:r>
            <a:r>
              <a:rPr lang="en-US" b="0" i="0" dirty="0">
                <a:solidFill>
                  <a:srgbClr val="333333"/>
                </a:solidFill>
                <a:effectLst/>
                <a:latin typeface="inter-regular"/>
              </a:rPr>
              <a:t> in the first column, </a:t>
            </a:r>
            <a:r>
              <a:rPr lang="en-US" b="1" i="0" dirty="0">
                <a:solidFill>
                  <a:srgbClr val="333333"/>
                </a:solidFill>
                <a:effectLst/>
                <a:latin typeface="inter-bold"/>
              </a:rPr>
              <a:t>Akhil</a:t>
            </a:r>
            <a:r>
              <a:rPr lang="en-US" b="0" i="0" dirty="0">
                <a:solidFill>
                  <a:srgbClr val="333333"/>
                </a:solidFill>
                <a:effectLst/>
                <a:latin typeface="inter-regular"/>
              </a:rPr>
              <a:t> in the second column, </a:t>
            </a:r>
            <a:r>
              <a:rPr lang="en-US" b="1" i="0" dirty="0">
                <a:solidFill>
                  <a:srgbClr val="333333"/>
                </a:solidFill>
                <a:effectLst/>
                <a:latin typeface="inter-bold"/>
              </a:rPr>
              <a:t>Sharma</a:t>
            </a:r>
            <a:r>
              <a:rPr lang="en-US" b="0" i="0" dirty="0">
                <a:solidFill>
                  <a:srgbClr val="333333"/>
                </a:solidFill>
                <a:effectLst/>
                <a:latin typeface="inter-regular"/>
              </a:rPr>
              <a:t> in the third column, </a:t>
            </a:r>
            <a:r>
              <a:rPr lang="en-US" b="1" i="0" dirty="0">
                <a:solidFill>
                  <a:srgbClr val="333333"/>
                </a:solidFill>
                <a:effectLst/>
                <a:latin typeface="inter-bold"/>
              </a:rPr>
              <a:t>40000</a:t>
            </a:r>
            <a:r>
              <a:rPr lang="en-US" b="0" i="0" dirty="0">
                <a:solidFill>
                  <a:srgbClr val="333333"/>
                </a:solidFill>
                <a:effectLst/>
                <a:latin typeface="inter-regular"/>
              </a:rPr>
              <a:t> in the fourth column, and </a:t>
            </a:r>
            <a:r>
              <a:rPr lang="en-US" b="1" i="0" dirty="0">
                <a:solidFill>
                  <a:srgbClr val="333333"/>
                </a:solidFill>
                <a:effectLst/>
                <a:latin typeface="inter-bold"/>
              </a:rPr>
              <a:t>Bangalore</a:t>
            </a:r>
            <a:r>
              <a:rPr lang="en-US" b="0" i="0" dirty="0">
                <a:solidFill>
                  <a:srgbClr val="333333"/>
                </a:solidFill>
                <a:effectLst/>
                <a:latin typeface="inter-regular"/>
              </a:rPr>
              <a:t> in the last column of the table </a:t>
            </a:r>
            <a:r>
              <a:rPr lang="en-US" b="1" i="0" dirty="0" err="1">
                <a:solidFill>
                  <a:srgbClr val="333333"/>
                </a:solidFill>
                <a:effectLst/>
                <a:latin typeface="inter-bold"/>
              </a:rPr>
              <a:t>Employee_details</a:t>
            </a:r>
            <a:r>
              <a:rPr lang="en-US" b="0" i="0" dirty="0">
                <a:solidFill>
                  <a:srgbClr val="333333"/>
                </a:solidFill>
                <a:effectLst/>
                <a:latin typeface="inter-regular"/>
              </a:rPr>
              <a:t>.</a:t>
            </a:r>
            <a:endParaRPr lang="en-IN" dirty="0"/>
          </a:p>
        </p:txBody>
      </p:sp>
    </p:spTree>
    <p:extLst>
      <p:ext uri="{BB962C8B-B14F-4D97-AF65-F5344CB8AC3E}">
        <p14:creationId xmlns:p14="http://schemas.microsoft.com/office/powerpoint/2010/main" val="3360035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C2038-5746-B8C6-EB9C-50694F30D851}"/>
              </a:ext>
            </a:extLst>
          </p:cNvPr>
          <p:cNvSpPr>
            <a:spLocks noGrp="1"/>
          </p:cNvSpPr>
          <p:nvPr>
            <p:ph type="title"/>
          </p:nvPr>
        </p:nvSpPr>
        <p:spPr>
          <a:xfrm>
            <a:off x="841248" y="548640"/>
            <a:ext cx="3600860" cy="5431536"/>
          </a:xfrm>
        </p:spPr>
        <p:txBody>
          <a:bodyPr>
            <a:normAutofit/>
          </a:bodyPr>
          <a:lstStyle/>
          <a:p>
            <a:r>
              <a:rPr lang="en-US" sz="5400">
                <a:latin typeface="erdana"/>
              </a:rPr>
              <a:t>Syntax of inserting a multiple records in a single query</a:t>
            </a:r>
            <a:endParaRPr lang="en-IN" sz="5400">
              <a:latin typeface="erdana"/>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B5D8E9-DD14-6089-8D4C-2F6C6B1F4BE3}"/>
              </a:ext>
            </a:extLst>
          </p:cNvPr>
          <p:cNvSpPr>
            <a:spLocks noGrp="1"/>
          </p:cNvSpPr>
          <p:nvPr>
            <p:ph idx="1"/>
          </p:nvPr>
        </p:nvSpPr>
        <p:spPr>
          <a:xfrm>
            <a:off x="5126418" y="552090"/>
            <a:ext cx="6224335" cy="5779883"/>
          </a:xfrm>
        </p:spPr>
        <p:txBody>
          <a:bodyPr anchor="ctr">
            <a:normAutofit/>
          </a:bodyPr>
          <a:lstStyle/>
          <a:p>
            <a:pPr marL="457200" lvl="1" indent="0">
              <a:buNone/>
            </a:pPr>
            <a:r>
              <a:rPr lang="en-US" sz="2200" b="1" i="0">
                <a:effectLst/>
                <a:latin typeface="inter-regular"/>
              </a:rPr>
              <a:t>INSERT</a:t>
            </a:r>
            <a:r>
              <a:rPr lang="en-US" sz="2200" b="0" i="0">
                <a:effectLst/>
                <a:latin typeface="inter-regular"/>
              </a:rPr>
              <a:t> </a:t>
            </a:r>
            <a:r>
              <a:rPr lang="en-US" sz="2200" b="1" i="0">
                <a:effectLst/>
                <a:latin typeface="inter-regular"/>
              </a:rPr>
              <a:t>INTO</a:t>
            </a:r>
            <a:r>
              <a:rPr lang="en-US" sz="2200" b="0" i="0">
                <a:effectLst/>
                <a:latin typeface="inter-regular"/>
              </a:rPr>
              <a:t> table_name  </a:t>
            </a:r>
          </a:p>
          <a:p>
            <a:pPr marL="457200" lvl="1" indent="0">
              <a:buNone/>
            </a:pPr>
            <a:r>
              <a:rPr lang="en-US" sz="2200" b="0" i="0">
                <a:effectLst/>
                <a:latin typeface="inter-regular"/>
              </a:rPr>
              <a:t>( column_name1, column_name2, .…, column_nameN)  </a:t>
            </a:r>
          </a:p>
          <a:p>
            <a:pPr marL="457200" lvl="1" indent="0">
              <a:buNone/>
            </a:pPr>
            <a:r>
              <a:rPr lang="en-US" sz="2200" b="1" i="0">
                <a:effectLst/>
                <a:latin typeface="inter-regular"/>
              </a:rPr>
              <a:t>VALUES</a:t>
            </a:r>
            <a:r>
              <a:rPr lang="en-US" sz="2200" b="0" i="0">
                <a:effectLst/>
                <a:latin typeface="inter-regular"/>
              </a:rPr>
              <a:t> (value_1, value_2, ..…, value_N), (value_1, value_2, ..…, value_N),….;  </a:t>
            </a:r>
          </a:p>
          <a:p>
            <a:pPr marL="0" indent="0">
              <a:buNone/>
            </a:pPr>
            <a:r>
              <a:rPr lang="en-US" sz="2200" b="1" i="0">
                <a:effectLst/>
                <a:latin typeface="inter-bold"/>
              </a:rPr>
              <a:t>Example of inserting multiple records in a single query:</a:t>
            </a:r>
            <a:endParaRPr lang="en-US" sz="2200" b="0" i="0">
              <a:effectLst/>
              <a:latin typeface="inter-regular"/>
            </a:endParaRPr>
          </a:p>
          <a:p>
            <a:pPr marL="457200" lvl="1" indent="0">
              <a:buNone/>
            </a:pPr>
            <a:r>
              <a:rPr lang="en-US" sz="2200" b="1" i="0">
                <a:effectLst/>
                <a:latin typeface="inter-regular"/>
              </a:rPr>
              <a:t>INSERT</a:t>
            </a:r>
            <a:r>
              <a:rPr lang="en-US" sz="2200" b="0" i="0">
                <a:effectLst/>
                <a:latin typeface="inter-regular"/>
              </a:rPr>
              <a:t> </a:t>
            </a:r>
            <a:r>
              <a:rPr lang="en-US" sz="2200" b="1" i="0">
                <a:effectLst/>
                <a:latin typeface="inter-regular"/>
              </a:rPr>
              <a:t>INTO</a:t>
            </a:r>
            <a:r>
              <a:rPr lang="en-US" sz="2200" b="0" i="0">
                <a:effectLst/>
                <a:latin typeface="inter-regular"/>
              </a:rPr>
              <a:t> Employee_details  </a:t>
            </a:r>
          </a:p>
          <a:p>
            <a:pPr marL="457200" lvl="1" indent="0">
              <a:buNone/>
            </a:pPr>
            <a:r>
              <a:rPr lang="en-US" sz="2200" b="0" i="0">
                <a:effectLst/>
                <a:latin typeface="inter-regular"/>
              </a:rPr>
              <a:t>( Emp_ID, First_name, Last_name, Salary, City )  </a:t>
            </a:r>
          </a:p>
          <a:p>
            <a:pPr marL="457200" lvl="1" indent="0">
              <a:buNone/>
            </a:pPr>
            <a:r>
              <a:rPr lang="en-US" sz="2200" b="1" i="0">
                <a:effectLst/>
                <a:latin typeface="inter-regular"/>
              </a:rPr>
              <a:t>VALUES</a:t>
            </a:r>
            <a:r>
              <a:rPr lang="en-US" sz="2200" b="0" i="0">
                <a:effectLst/>
                <a:latin typeface="inter-regular"/>
              </a:rPr>
              <a:t> (101, Amit, Gupta, 50000, Mumbai), (101,  John, Aggarwal, 45000, Calcutta), (101, Sidhu, Arora, 55000, Mumbai);  </a:t>
            </a:r>
          </a:p>
          <a:p>
            <a:pPr marL="0" indent="0">
              <a:buNone/>
            </a:pPr>
            <a:r>
              <a:rPr lang="en-US" sz="2200" b="0" i="0">
                <a:effectLst/>
                <a:latin typeface="inter-regular"/>
              </a:rPr>
              <a:t>This example inserts the records of three employees in the </a:t>
            </a:r>
            <a:r>
              <a:rPr lang="en-US" sz="2200" b="1" i="0">
                <a:effectLst/>
                <a:latin typeface="inter-bold"/>
              </a:rPr>
              <a:t>Employee_details</a:t>
            </a:r>
            <a:r>
              <a:rPr lang="en-US" sz="2200" b="0" i="0">
                <a:effectLst/>
                <a:latin typeface="inter-regular"/>
              </a:rPr>
              <a:t> table in the single query statement.</a:t>
            </a:r>
          </a:p>
          <a:p>
            <a:endParaRPr lang="en-IN" sz="2200"/>
          </a:p>
        </p:txBody>
      </p:sp>
    </p:spTree>
    <p:extLst>
      <p:ext uri="{BB962C8B-B14F-4D97-AF65-F5344CB8AC3E}">
        <p14:creationId xmlns:p14="http://schemas.microsoft.com/office/powerpoint/2010/main" val="251857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4EEF4E-1B89-A23B-BFBF-70A7E748117D}"/>
              </a:ext>
            </a:extLst>
          </p:cNvPr>
          <p:cNvSpPr>
            <a:spLocks noGrp="1"/>
          </p:cNvSpPr>
          <p:nvPr>
            <p:ph type="title"/>
          </p:nvPr>
        </p:nvSpPr>
        <p:spPr>
          <a:xfrm>
            <a:off x="838200" y="365125"/>
            <a:ext cx="10515600" cy="1325563"/>
          </a:xfrm>
        </p:spPr>
        <p:txBody>
          <a:bodyPr>
            <a:normAutofit/>
          </a:bodyPr>
          <a:lstStyle/>
          <a:p>
            <a:r>
              <a:rPr lang="en-IN" sz="5400" b="0" i="0" dirty="0">
                <a:effectLst/>
                <a:latin typeface="erdana"/>
              </a:rPr>
              <a:t>TRUNCATE TABLE Statement</a:t>
            </a:r>
            <a:endParaRPr lang="en-IN"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4DE639-2CA5-5CCE-55F5-38A497120271}"/>
              </a:ext>
            </a:extLst>
          </p:cNvPr>
          <p:cNvSpPr>
            <a:spLocks noGrp="1"/>
          </p:cNvSpPr>
          <p:nvPr>
            <p:ph idx="1"/>
          </p:nvPr>
        </p:nvSpPr>
        <p:spPr>
          <a:xfrm>
            <a:off x="838200" y="1929384"/>
            <a:ext cx="10515600" cy="4251960"/>
          </a:xfrm>
        </p:spPr>
        <p:txBody>
          <a:bodyPr>
            <a:normAutofit/>
          </a:bodyPr>
          <a:lstStyle/>
          <a:p>
            <a:r>
              <a:rPr lang="en-US" sz="2200" b="0" i="0" dirty="0">
                <a:effectLst/>
                <a:latin typeface="inter-regular"/>
              </a:rPr>
              <a:t>This SQL statement deletes all the stored records from the table of the SQL database.</a:t>
            </a:r>
          </a:p>
          <a:p>
            <a:endParaRPr lang="en-US" sz="2200" b="0" i="0" dirty="0">
              <a:effectLst/>
              <a:latin typeface="inter-regular"/>
            </a:endParaRPr>
          </a:p>
          <a:p>
            <a:r>
              <a:rPr lang="en-US" sz="2200" b="1" i="0" dirty="0">
                <a:effectLst/>
                <a:latin typeface="inter-bold"/>
              </a:rPr>
              <a:t>Syntax of TRUNCATE TABLE Statement:</a:t>
            </a:r>
            <a:endParaRPr lang="en-US" sz="2200" b="0" i="0" dirty="0">
              <a:effectLst/>
              <a:latin typeface="inter-regular"/>
            </a:endParaRPr>
          </a:p>
          <a:p>
            <a:pPr marL="0" indent="0">
              <a:buNone/>
            </a:pPr>
            <a:r>
              <a:rPr lang="en-US" sz="2200" b="1" i="0" dirty="0">
                <a:effectLst/>
                <a:latin typeface="inter-regular"/>
              </a:rPr>
              <a:t>TRUNCATE</a:t>
            </a:r>
            <a:r>
              <a:rPr lang="en-US" sz="2200" b="0" i="0" dirty="0">
                <a:effectLst/>
                <a:latin typeface="inter-regular"/>
              </a:rPr>
              <a:t> </a:t>
            </a:r>
            <a:r>
              <a:rPr lang="en-US" sz="2200" b="1" i="0" dirty="0">
                <a:effectLst/>
                <a:latin typeface="inter-regular"/>
              </a:rPr>
              <a:t>TABLE</a:t>
            </a:r>
            <a:r>
              <a:rPr lang="en-US" sz="2200" b="0" i="0" dirty="0">
                <a:effectLst/>
                <a:latin typeface="inter-regular"/>
              </a:rPr>
              <a:t> </a:t>
            </a:r>
            <a:r>
              <a:rPr lang="en-US" sz="2200" b="0" i="0" dirty="0" err="1">
                <a:effectLst/>
                <a:latin typeface="inter-regular"/>
              </a:rPr>
              <a:t>table_name</a:t>
            </a:r>
            <a:r>
              <a:rPr lang="en-US" sz="2200" b="0" i="0" dirty="0">
                <a:effectLst/>
                <a:latin typeface="inter-regular"/>
              </a:rPr>
              <a:t>;  </a:t>
            </a:r>
          </a:p>
          <a:p>
            <a:pPr marL="0" indent="0">
              <a:buNone/>
            </a:pPr>
            <a:endParaRPr lang="en-US" sz="2200" b="0" i="0" dirty="0">
              <a:effectLst/>
              <a:latin typeface="inter-regular"/>
            </a:endParaRPr>
          </a:p>
          <a:p>
            <a:r>
              <a:rPr lang="en-US" sz="2200" b="1" i="0" dirty="0">
                <a:effectLst/>
                <a:latin typeface="inter-bold"/>
              </a:rPr>
              <a:t>Example of TRUNCATE TABLE Statement:</a:t>
            </a:r>
            <a:endParaRPr lang="en-US" sz="2200" b="0" i="0" dirty="0">
              <a:effectLst/>
              <a:latin typeface="inter-regular"/>
            </a:endParaRPr>
          </a:p>
          <a:p>
            <a:pPr marL="0" indent="0">
              <a:buNone/>
            </a:pPr>
            <a:r>
              <a:rPr lang="en-US" sz="2200" b="1" i="0" dirty="0">
                <a:effectLst/>
                <a:latin typeface="inter-regular"/>
              </a:rPr>
              <a:t>TRUNCATE</a:t>
            </a:r>
            <a:r>
              <a:rPr lang="en-US" sz="2200" b="0" i="0" dirty="0">
                <a:effectLst/>
                <a:latin typeface="inter-regular"/>
              </a:rPr>
              <a:t> </a:t>
            </a:r>
            <a:r>
              <a:rPr lang="en-US" sz="2200" b="1" i="0" dirty="0">
                <a:effectLst/>
                <a:latin typeface="inter-regular"/>
              </a:rPr>
              <a:t>TABLE</a:t>
            </a:r>
            <a:r>
              <a:rPr lang="en-US" sz="2200" b="0" i="0" dirty="0">
                <a:effectLst/>
                <a:latin typeface="inter-regular"/>
              </a:rPr>
              <a:t> </a:t>
            </a:r>
            <a:r>
              <a:rPr lang="en-US" sz="2200" b="0" i="0" dirty="0" err="1">
                <a:effectLst/>
                <a:latin typeface="inter-regular"/>
              </a:rPr>
              <a:t>Employee_details</a:t>
            </a:r>
            <a:r>
              <a:rPr lang="en-US" sz="2200" b="0" i="0" dirty="0">
                <a:effectLst/>
                <a:latin typeface="inter-regular"/>
              </a:rPr>
              <a:t>;  </a:t>
            </a:r>
          </a:p>
          <a:p>
            <a:pPr marL="0" indent="0">
              <a:buNone/>
            </a:pPr>
            <a:endParaRPr lang="en-US" sz="2200" b="0" i="0" dirty="0">
              <a:effectLst/>
              <a:latin typeface="inter-regular"/>
            </a:endParaRPr>
          </a:p>
          <a:p>
            <a:pPr marL="0" indent="0">
              <a:buNone/>
            </a:pPr>
            <a:r>
              <a:rPr lang="en-US" sz="1600" b="1" i="0" dirty="0">
                <a:solidFill>
                  <a:srgbClr val="333333"/>
                </a:solidFill>
                <a:effectLst/>
                <a:latin typeface="inter-regular"/>
              </a:rPr>
              <a:t>This example deletes the record of all employees from the </a:t>
            </a:r>
            <a:r>
              <a:rPr lang="en-US" sz="1600" b="1" i="0" dirty="0" err="1">
                <a:solidFill>
                  <a:srgbClr val="333333"/>
                </a:solidFill>
                <a:effectLst/>
                <a:latin typeface="inter-regular"/>
              </a:rPr>
              <a:t>Employee_details</a:t>
            </a:r>
            <a:r>
              <a:rPr lang="en-US" sz="1600" b="1" i="0" dirty="0">
                <a:solidFill>
                  <a:srgbClr val="333333"/>
                </a:solidFill>
                <a:effectLst/>
                <a:latin typeface="inter-regular"/>
              </a:rPr>
              <a:t> table of the database.</a:t>
            </a:r>
            <a:endParaRPr lang="en-US" sz="2200" b="1" i="0" dirty="0">
              <a:effectLst/>
              <a:latin typeface="inter-regular"/>
            </a:endParaRPr>
          </a:p>
          <a:p>
            <a:endParaRPr lang="en-IN" sz="2200" dirty="0"/>
          </a:p>
        </p:txBody>
      </p:sp>
    </p:spTree>
    <p:extLst>
      <p:ext uri="{BB962C8B-B14F-4D97-AF65-F5344CB8AC3E}">
        <p14:creationId xmlns:p14="http://schemas.microsoft.com/office/powerpoint/2010/main" val="2488103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93F16E-F22E-2B3F-0160-BAE79759FF6B}"/>
              </a:ext>
            </a:extLst>
          </p:cNvPr>
          <p:cNvSpPr>
            <a:spLocks noGrp="1"/>
          </p:cNvSpPr>
          <p:nvPr>
            <p:ph type="title"/>
          </p:nvPr>
        </p:nvSpPr>
        <p:spPr>
          <a:xfrm>
            <a:off x="838200" y="365125"/>
            <a:ext cx="10515600" cy="1325563"/>
          </a:xfrm>
        </p:spPr>
        <p:txBody>
          <a:bodyPr>
            <a:normAutofit/>
          </a:bodyPr>
          <a:lstStyle/>
          <a:p>
            <a:r>
              <a:rPr lang="en-US" sz="5400" b="0" i="0">
                <a:effectLst/>
                <a:latin typeface="erdana"/>
              </a:rPr>
              <a:t>DESCRIBE Statement</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DDE340-D972-C4EB-A087-4BD168726B78}"/>
              </a:ext>
            </a:extLst>
          </p:cNvPr>
          <p:cNvSpPr>
            <a:spLocks noGrp="1"/>
          </p:cNvSpPr>
          <p:nvPr>
            <p:ph idx="1"/>
          </p:nvPr>
        </p:nvSpPr>
        <p:spPr>
          <a:xfrm>
            <a:off x="838200" y="1929384"/>
            <a:ext cx="10515600" cy="4251960"/>
          </a:xfrm>
        </p:spPr>
        <p:txBody>
          <a:bodyPr>
            <a:normAutofit/>
          </a:bodyPr>
          <a:lstStyle/>
          <a:p>
            <a:pPr marL="0" indent="0">
              <a:buNone/>
            </a:pPr>
            <a:r>
              <a:rPr lang="en-US" sz="2200" b="0" i="0">
                <a:effectLst/>
                <a:latin typeface="inter-regular"/>
              </a:rPr>
              <a:t>This SQL statement tells something about the specified table or view in the query.</a:t>
            </a:r>
          </a:p>
          <a:p>
            <a:r>
              <a:rPr lang="en-US" sz="2200" b="1" i="0">
                <a:effectLst/>
                <a:latin typeface="inter-bold"/>
              </a:rPr>
              <a:t>Syntax of DESCRIBE Statement:</a:t>
            </a:r>
            <a:endParaRPr lang="en-US" sz="2200" b="0" i="0">
              <a:effectLst/>
              <a:latin typeface="inter-regular"/>
            </a:endParaRPr>
          </a:p>
          <a:p>
            <a:pPr marL="0" indent="0">
              <a:buNone/>
            </a:pPr>
            <a:r>
              <a:rPr lang="en-US" sz="2200" b="0" i="0">
                <a:effectLst/>
                <a:latin typeface="inter-regular"/>
              </a:rPr>
              <a:t>DESCRIBE table_name | view_name;  </a:t>
            </a:r>
          </a:p>
          <a:p>
            <a:pPr marL="0" indent="0">
              <a:buNone/>
            </a:pPr>
            <a:endParaRPr lang="en-US" sz="2200" b="0" i="0">
              <a:effectLst/>
              <a:latin typeface="inter-regular"/>
            </a:endParaRPr>
          </a:p>
          <a:p>
            <a:r>
              <a:rPr lang="en-US" sz="2200" b="1" i="0">
                <a:effectLst/>
                <a:latin typeface="inter-bold"/>
              </a:rPr>
              <a:t>Example of DESCRIBE Statement:</a:t>
            </a:r>
            <a:endParaRPr lang="en-US" sz="2200" b="0" i="0">
              <a:effectLst/>
              <a:latin typeface="inter-regular"/>
            </a:endParaRPr>
          </a:p>
          <a:p>
            <a:pPr marL="0" indent="0">
              <a:buNone/>
            </a:pPr>
            <a:r>
              <a:rPr lang="en-US" sz="2200" b="0" i="0">
                <a:effectLst/>
                <a:latin typeface="inter-regular"/>
              </a:rPr>
              <a:t>DESCRIBE Employee_details;  </a:t>
            </a:r>
          </a:p>
          <a:p>
            <a:pPr marL="0" indent="0">
              <a:buNone/>
            </a:pPr>
            <a:endParaRPr lang="en-US" sz="2200" b="0" i="0">
              <a:effectLst/>
              <a:latin typeface="inter-regular"/>
            </a:endParaRPr>
          </a:p>
          <a:p>
            <a:pPr marL="0" indent="0">
              <a:buNone/>
            </a:pPr>
            <a:r>
              <a:rPr lang="en-US" sz="2200" b="0" i="0">
                <a:effectLst/>
                <a:latin typeface="inter-regular"/>
              </a:rPr>
              <a:t>This example explains the structure and other details about the </a:t>
            </a:r>
            <a:r>
              <a:rPr lang="en-US" sz="2200" b="1" i="0">
                <a:effectLst/>
                <a:latin typeface="inter-bold"/>
              </a:rPr>
              <a:t>Employee_details</a:t>
            </a:r>
            <a:r>
              <a:rPr lang="en-US" sz="2200" b="0" i="0">
                <a:effectLst/>
                <a:latin typeface="inter-regular"/>
              </a:rPr>
              <a:t> table.</a:t>
            </a:r>
          </a:p>
          <a:p>
            <a:endParaRPr lang="en-IN" sz="2200"/>
          </a:p>
        </p:txBody>
      </p:sp>
    </p:spTree>
    <p:extLst>
      <p:ext uri="{BB962C8B-B14F-4D97-AF65-F5344CB8AC3E}">
        <p14:creationId xmlns:p14="http://schemas.microsoft.com/office/powerpoint/2010/main" val="2054011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0BE8-9532-D777-4358-487F9DAD2851}"/>
              </a:ext>
            </a:extLst>
          </p:cNvPr>
          <p:cNvSpPr>
            <a:spLocks noGrp="1"/>
          </p:cNvSpPr>
          <p:nvPr>
            <p:ph type="title"/>
          </p:nvPr>
        </p:nvSpPr>
        <p:spPr>
          <a:xfrm>
            <a:off x="838200" y="365125"/>
            <a:ext cx="10515600" cy="1325563"/>
          </a:xfrm>
        </p:spPr>
        <p:txBody>
          <a:bodyPr>
            <a:normAutofit/>
          </a:bodyPr>
          <a:lstStyle/>
          <a:p>
            <a:r>
              <a:rPr lang="en-US" sz="5400" b="0" i="0">
                <a:effectLst/>
                <a:latin typeface="erdana"/>
              </a:rPr>
              <a:t>DISTINCT Clause</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0E3E8F-4E66-8CFB-9B1A-B1F0A8885999}"/>
              </a:ext>
            </a:extLst>
          </p:cNvPr>
          <p:cNvSpPr>
            <a:spLocks noGrp="1"/>
          </p:cNvSpPr>
          <p:nvPr>
            <p:ph idx="1"/>
          </p:nvPr>
        </p:nvSpPr>
        <p:spPr>
          <a:xfrm>
            <a:off x="838200" y="1929384"/>
            <a:ext cx="10515600" cy="4251960"/>
          </a:xfrm>
        </p:spPr>
        <p:txBody>
          <a:bodyPr>
            <a:normAutofit/>
          </a:bodyPr>
          <a:lstStyle/>
          <a:p>
            <a:pPr marL="0" indent="0">
              <a:buNone/>
            </a:pPr>
            <a:r>
              <a:rPr lang="en-US" sz="1900" b="0" i="0">
                <a:effectLst/>
                <a:latin typeface="inter-regular"/>
              </a:rPr>
              <a:t>This SQL statement shows the distinct values from the specified columns of the database table. This statement is used with the </a:t>
            </a:r>
            <a:r>
              <a:rPr lang="en-US" sz="1900" b="1" i="0">
                <a:effectLst/>
                <a:latin typeface="inter-bold"/>
              </a:rPr>
              <a:t>SELECT</a:t>
            </a:r>
            <a:r>
              <a:rPr lang="en-US" sz="1900" b="0" i="0">
                <a:effectLst/>
                <a:latin typeface="inter-regular"/>
              </a:rPr>
              <a:t> keyword.</a:t>
            </a:r>
          </a:p>
          <a:p>
            <a:r>
              <a:rPr lang="en-US" sz="1900" b="1" i="0">
                <a:effectLst/>
                <a:latin typeface="inter-bold"/>
              </a:rPr>
              <a:t>Syntax of DISTINCT Clause:</a:t>
            </a:r>
            <a:endParaRPr lang="en-US" sz="1900" b="0" i="0">
              <a:effectLst/>
              <a:latin typeface="inter-regular"/>
            </a:endParaRPr>
          </a:p>
          <a:p>
            <a:pPr marL="0" indent="0">
              <a:buNone/>
            </a:pPr>
            <a:r>
              <a:rPr lang="en-US" sz="1900" b="1" i="0">
                <a:effectLst/>
                <a:latin typeface="inter-regular"/>
              </a:rPr>
              <a:t>SELECT</a:t>
            </a:r>
            <a:r>
              <a:rPr lang="en-US" sz="1900" b="0" i="0">
                <a:effectLst/>
                <a:latin typeface="inter-regular"/>
              </a:rPr>
              <a:t> </a:t>
            </a:r>
            <a:r>
              <a:rPr lang="en-US" sz="1900" b="1" i="0">
                <a:effectLst/>
                <a:latin typeface="inter-regular"/>
              </a:rPr>
              <a:t>DISTINCT</a:t>
            </a:r>
            <a:r>
              <a:rPr lang="en-US" sz="1900" b="0" i="0">
                <a:effectLst/>
                <a:latin typeface="inter-regular"/>
              </a:rPr>
              <a:t> column_name1, column_name2, ...  </a:t>
            </a:r>
          </a:p>
          <a:p>
            <a:pPr marL="0" indent="0">
              <a:buNone/>
            </a:pPr>
            <a:r>
              <a:rPr lang="en-US" sz="1900" b="1" i="0">
                <a:effectLst/>
                <a:latin typeface="inter-regular"/>
              </a:rPr>
              <a:t>FROM</a:t>
            </a:r>
            <a:r>
              <a:rPr lang="en-US" sz="1900" b="0" i="0">
                <a:effectLst/>
                <a:latin typeface="inter-regular"/>
              </a:rPr>
              <a:t> table_name;  </a:t>
            </a:r>
          </a:p>
          <a:p>
            <a:pPr marL="0" indent="0">
              <a:buNone/>
            </a:pPr>
            <a:endParaRPr lang="en-US" sz="1900" b="0" i="0">
              <a:effectLst/>
              <a:latin typeface="inter-regular"/>
            </a:endParaRPr>
          </a:p>
          <a:p>
            <a:r>
              <a:rPr lang="en-US" sz="1900" b="1" i="0">
                <a:effectLst/>
                <a:latin typeface="inter-bold"/>
              </a:rPr>
              <a:t>Example of DISTINCT Clause:</a:t>
            </a:r>
            <a:endParaRPr lang="en-US" sz="1900" b="0" i="0">
              <a:effectLst/>
              <a:latin typeface="inter-regular"/>
            </a:endParaRPr>
          </a:p>
          <a:p>
            <a:pPr marL="0" indent="0">
              <a:buNone/>
            </a:pPr>
            <a:r>
              <a:rPr lang="en-US" sz="1900" b="1" i="0">
                <a:effectLst/>
                <a:latin typeface="inter-regular"/>
              </a:rPr>
              <a:t>SELECT</a:t>
            </a:r>
            <a:r>
              <a:rPr lang="en-US" sz="1900" b="0" i="0">
                <a:effectLst/>
                <a:latin typeface="inter-regular"/>
              </a:rPr>
              <a:t> </a:t>
            </a:r>
            <a:r>
              <a:rPr lang="en-US" sz="1900" b="1" i="0">
                <a:effectLst/>
                <a:latin typeface="inter-regular"/>
              </a:rPr>
              <a:t>DISTINCT</a:t>
            </a:r>
            <a:r>
              <a:rPr lang="en-US" sz="1900" b="0" i="0">
                <a:effectLst/>
                <a:latin typeface="inter-regular"/>
              </a:rPr>
              <a:t> City, Salary  </a:t>
            </a:r>
          </a:p>
          <a:p>
            <a:pPr marL="0" indent="0">
              <a:buNone/>
            </a:pPr>
            <a:r>
              <a:rPr lang="en-US" sz="1900" b="1" i="0">
                <a:effectLst/>
                <a:latin typeface="inter-regular"/>
              </a:rPr>
              <a:t>FROM</a:t>
            </a:r>
            <a:r>
              <a:rPr lang="en-US" sz="1900" b="0" i="0">
                <a:effectLst/>
                <a:latin typeface="inter-regular"/>
              </a:rPr>
              <a:t> Employee_details;  </a:t>
            </a:r>
          </a:p>
          <a:p>
            <a:pPr marL="0" indent="0">
              <a:buNone/>
            </a:pPr>
            <a:endParaRPr lang="en-US" sz="1900" b="0" i="0">
              <a:effectLst/>
              <a:latin typeface="inter-regular"/>
            </a:endParaRPr>
          </a:p>
          <a:p>
            <a:pPr marL="0" indent="0">
              <a:buNone/>
            </a:pPr>
            <a:r>
              <a:rPr lang="en-US" sz="1900" b="0" i="0">
                <a:effectLst/>
                <a:latin typeface="inter-regular"/>
              </a:rPr>
              <a:t>This example shows the distinct values of the </a:t>
            </a:r>
            <a:r>
              <a:rPr lang="en-US" sz="1900" b="1" i="0">
                <a:effectLst/>
                <a:latin typeface="inter-bold"/>
              </a:rPr>
              <a:t>City</a:t>
            </a:r>
            <a:r>
              <a:rPr lang="en-US" sz="1900" b="0" i="0">
                <a:effectLst/>
                <a:latin typeface="inter-regular"/>
              </a:rPr>
              <a:t> and </a:t>
            </a:r>
            <a:r>
              <a:rPr lang="en-US" sz="1900" b="1" i="0">
                <a:effectLst/>
                <a:latin typeface="inter-bold"/>
              </a:rPr>
              <a:t>Salary</a:t>
            </a:r>
            <a:r>
              <a:rPr lang="en-US" sz="1900" b="0" i="0">
                <a:effectLst/>
                <a:latin typeface="inter-regular"/>
              </a:rPr>
              <a:t> column from the </a:t>
            </a:r>
            <a:r>
              <a:rPr lang="en-US" sz="1900" b="1" i="0">
                <a:effectLst/>
                <a:latin typeface="inter-bold"/>
              </a:rPr>
              <a:t>Employee_details</a:t>
            </a:r>
            <a:r>
              <a:rPr lang="en-US" sz="1900" b="0" i="0">
                <a:effectLst/>
                <a:latin typeface="inter-regular"/>
              </a:rPr>
              <a:t> table.</a:t>
            </a:r>
          </a:p>
          <a:p>
            <a:endParaRPr lang="en-IN" sz="1900"/>
          </a:p>
        </p:txBody>
      </p:sp>
    </p:spTree>
    <p:extLst>
      <p:ext uri="{BB962C8B-B14F-4D97-AF65-F5344CB8AC3E}">
        <p14:creationId xmlns:p14="http://schemas.microsoft.com/office/powerpoint/2010/main" val="648678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1B4AF-90FD-F235-C808-6E239AD03405}"/>
              </a:ext>
            </a:extLst>
          </p:cNvPr>
          <p:cNvSpPr>
            <a:spLocks noGrp="1"/>
          </p:cNvSpPr>
          <p:nvPr>
            <p:ph type="title"/>
          </p:nvPr>
        </p:nvSpPr>
        <p:spPr>
          <a:xfrm>
            <a:off x="838200" y="365125"/>
            <a:ext cx="10515600" cy="1325563"/>
          </a:xfrm>
        </p:spPr>
        <p:txBody>
          <a:bodyPr>
            <a:normAutofit/>
          </a:bodyPr>
          <a:lstStyle/>
          <a:p>
            <a:r>
              <a:rPr lang="en-US" sz="5400" b="0" i="0">
                <a:effectLst/>
                <a:latin typeface="erdana"/>
              </a:rPr>
              <a:t>COMMIT Statement</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969341-87CE-24BA-5339-32325E6ADB0C}"/>
              </a:ext>
            </a:extLst>
          </p:cNvPr>
          <p:cNvSpPr>
            <a:spLocks noGrp="1"/>
          </p:cNvSpPr>
          <p:nvPr>
            <p:ph idx="1"/>
          </p:nvPr>
        </p:nvSpPr>
        <p:spPr>
          <a:xfrm>
            <a:off x="838200" y="1929384"/>
            <a:ext cx="10515600" cy="4251960"/>
          </a:xfrm>
        </p:spPr>
        <p:txBody>
          <a:bodyPr>
            <a:normAutofit/>
          </a:bodyPr>
          <a:lstStyle/>
          <a:p>
            <a:pPr marL="0" indent="0">
              <a:buNone/>
            </a:pPr>
            <a:r>
              <a:rPr lang="en-US" sz="1700" b="0" i="0" dirty="0">
                <a:effectLst/>
                <a:latin typeface="inter-regular"/>
              </a:rPr>
              <a:t>This SQL statement saves the changes permanently, which are done in the transaction of the SQL database.</a:t>
            </a:r>
          </a:p>
          <a:p>
            <a:pPr marL="0" indent="0">
              <a:buNone/>
            </a:pPr>
            <a:endParaRPr lang="en-US" sz="1700" b="0" i="0" dirty="0">
              <a:effectLst/>
              <a:latin typeface="inter-regular"/>
            </a:endParaRPr>
          </a:p>
          <a:p>
            <a:r>
              <a:rPr lang="en-US" sz="1700" b="1" i="0" dirty="0">
                <a:effectLst/>
                <a:latin typeface="inter-bold"/>
              </a:rPr>
              <a:t>Syntax of COMMIT Statement:</a:t>
            </a:r>
            <a:endParaRPr lang="en-US" sz="1700" b="0" i="0" dirty="0">
              <a:effectLst/>
              <a:latin typeface="inter-regular"/>
            </a:endParaRPr>
          </a:p>
          <a:p>
            <a:pPr marL="0" indent="0">
              <a:buNone/>
            </a:pPr>
            <a:r>
              <a:rPr lang="en-US" sz="1700" b="1" i="0" dirty="0">
                <a:effectLst/>
                <a:latin typeface="inter-regular"/>
              </a:rPr>
              <a:t>COMMIT</a:t>
            </a:r>
            <a:r>
              <a:rPr lang="en-US" sz="1700" b="0" i="0" dirty="0">
                <a:effectLst/>
                <a:latin typeface="inter-regular"/>
              </a:rPr>
              <a:t>  </a:t>
            </a:r>
          </a:p>
          <a:p>
            <a:pPr marL="0" indent="0">
              <a:buNone/>
            </a:pPr>
            <a:endParaRPr lang="en-US" sz="1700" b="0" i="0" dirty="0">
              <a:effectLst/>
              <a:latin typeface="inter-regular"/>
            </a:endParaRPr>
          </a:p>
          <a:p>
            <a:r>
              <a:rPr lang="en-US" sz="1700" b="1" i="0" dirty="0">
                <a:effectLst/>
                <a:latin typeface="inter-bold"/>
              </a:rPr>
              <a:t>Example of COMMIT Statement:</a:t>
            </a:r>
            <a:endParaRPr lang="en-US" sz="1700" b="0" i="0" dirty="0">
              <a:effectLst/>
              <a:latin typeface="inter-regular"/>
            </a:endParaRPr>
          </a:p>
          <a:p>
            <a:pPr marL="0" indent="0">
              <a:buNone/>
            </a:pPr>
            <a:r>
              <a:rPr lang="en-US" sz="1700" b="1" i="0" dirty="0">
                <a:effectLst/>
                <a:latin typeface="inter-regular"/>
              </a:rPr>
              <a:t>DELETE</a:t>
            </a:r>
            <a:r>
              <a:rPr lang="en-US" sz="1700" b="0" i="0" dirty="0">
                <a:effectLst/>
                <a:latin typeface="inter-regular"/>
              </a:rPr>
              <a:t> </a:t>
            </a:r>
            <a:r>
              <a:rPr lang="en-US" sz="1700" b="1" i="0" dirty="0">
                <a:effectLst/>
                <a:latin typeface="inter-regular"/>
              </a:rPr>
              <a:t>FROM</a:t>
            </a:r>
            <a:r>
              <a:rPr lang="en-US" sz="1700" b="0" i="0" dirty="0">
                <a:effectLst/>
                <a:latin typeface="inter-regular"/>
              </a:rPr>
              <a:t> </a:t>
            </a:r>
            <a:r>
              <a:rPr lang="en-US" sz="1700" b="0" i="0" dirty="0" err="1">
                <a:effectLst/>
                <a:latin typeface="inter-regular"/>
              </a:rPr>
              <a:t>Employee_details</a:t>
            </a:r>
            <a:r>
              <a:rPr lang="en-US" sz="1700" b="0" i="0" dirty="0">
                <a:effectLst/>
                <a:latin typeface="inter-regular"/>
              </a:rPr>
              <a:t>  </a:t>
            </a:r>
          </a:p>
          <a:p>
            <a:pPr marL="0" indent="0">
              <a:buNone/>
            </a:pPr>
            <a:r>
              <a:rPr lang="en-US" sz="1700" b="1" i="0" dirty="0">
                <a:effectLst/>
                <a:latin typeface="inter-regular"/>
              </a:rPr>
              <a:t>WHERE</a:t>
            </a:r>
            <a:r>
              <a:rPr lang="en-US" sz="1700" b="0" i="0" dirty="0">
                <a:effectLst/>
                <a:latin typeface="inter-regular"/>
              </a:rPr>
              <a:t> salary = 30000;  </a:t>
            </a:r>
          </a:p>
          <a:p>
            <a:pPr marL="0" indent="0">
              <a:buNone/>
            </a:pPr>
            <a:r>
              <a:rPr lang="en-US" sz="1700" b="1" i="0" dirty="0">
                <a:effectLst/>
                <a:latin typeface="inter-regular"/>
              </a:rPr>
              <a:t>COMMIT</a:t>
            </a:r>
            <a:r>
              <a:rPr lang="en-US" sz="1700" b="0" i="0" dirty="0">
                <a:effectLst/>
                <a:latin typeface="inter-regular"/>
              </a:rPr>
              <a:t>;  </a:t>
            </a:r>
          </a:p>
          <a:p>
            <a:pPr marL="0" indent="0">
              <a:buNone/>
            </a:pPr>
            <a:endParaRPr lang="en-US" sz="1700" b="0" i="0" dirty="0">
              <a:effectLst/>
              <a:latin typeface="inter-regular"/>
            </a:endParaRPr>
          </a:p>
          <a:p>
            <a:pPr marL="0" indent="0">
              <a:buNone/>
            </a:pPr>
            <a:r>
              <a:rPr lang="en-US" sz="1800" b="0" i="0" dirty="0">
                <a:effectLst/>
                <a:latin typeface="inter-regular"/>
              </a:rPr>
              <a:t>This example deletes the records of those employees whose </a:t>
            </a:r>
            <a:r>
              <a:rPr lang="en-US" sz="1800" b="1" i="0" dirty="0">
                <a:effectLst/>
                <a:latin typeface="inter-bold"/>
              </a:rPr>
              <a:t>Salary</a:t>
            </a:r>
            <a:r>
              <a:rPr lang="en-US" sz="1800" b="0" i="0" dirty="0">
                <a:effectLst/>
                <a:latin typeface="inter-regular"/>
              </a:rPr>
              <a:t> is </a:t>
            </a:r>
            <a:r>
              <a:rPr lang="en-US" sz="1800" b="1" i="0" dirty="0">
                <a:effectLst/>
                <a:latin typeface="inter-bold"/>
              </a:rPr>
              <a:t>30000</a:t>
            </a:r>
            <a:r>
              <a:rPr lang="en-US" sz="1800" b="0" i="0" dirty="0">
                <a:effectLst/>
                <a:latin typeface="inter-regular"/>
              </a:rPr>
              <a:t> and then saves the changes permanently in the database.</a:t>
            </a:r>
          </a:p>
          <a:p>
            <a:endParaRPr lang="en-IN" sz="1700" dirty="0"/>
          </a:p>
        </p:txBody>
      </p:sp>
    </p:spTree>
    <p:extLst>
      <p:ext uri="{BB962C8B-B14F-4D97-AF65-F5344CB8AC3E}">
        <p14:creationId xmlns:p14="http://schemas.microsoft.com/office/powerpoint/2010/main" val="1385117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EEDF82-B411-9A00-4A14-0926A5730EAC}"/>
              </a:ext>
            </a:extLst>
          </p:cNvPr>
          <p:cNvSpPr>
            <a:spLocks noGrp="1"/>
          </p:cNvSpPr>
          <p:nvPr>
            <p:ph type="title"/>
          </p:nvPr>
        </p:nvSpPr>
        <p:spPr>
          <a:xfrm>
            <a:off x="838200" y="365125"/>
            <a:ext cx="10515600" cy="1325563"/>
          </a:xfrm>
        </p:spPr>
        <p:txBody>
          <a:bodyPr>
            <a:normAutofit/>
          </a:bodyPr>
          <a:lstStyle/>
          <a:p>
            <a:r>
              <a:rPr lang="en-IN" sz="5400" b="0" i="0">
                <a:effectLst/>
                <a:latin typeface="erdana"/>
              </a:rPr>
              <a:t>ROLLBACK Statement</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1D2F86-05A4-982C-01A9-B92F63163FDC}"/>
              </a:ext>
            </a:extLst>
          </p:cNvPr>
          <p:cNvSpPr>
            <a:spLocks noGrp="1"/>
          </p:cNvSpPr>
          <p:nvPr>
            <p:ph idx="1"/>
          </p:nvPr>
        </p:nvSpPr>
        <p:spPr>
          <a:xfrm>
            <a:off x="838200" y="1929384"/>
            <a:ext cx="10515600" cy="4251960"/>
          </a:xfrm>
        </p:spPr>
        <p:txBody>
          <a:bodyPr>
            <a:normAutofit/>
          </a:bodyPr>
          <a:lstStyle/>
          <a:p>
            <a:pPr marL="0" indent="0">
              <a:buNone/>
            </a:pPr>
            <a:r>
              <a:rPr lang="en-US" sz="2200" b="0" i="0" dirty="0">
                <a:effectLst/>
                <a:latin typeface="inter-regular"/>
              </a:rPr>
              <a:t>This SQL statement undo the transactions and operations which are not yet saved to the SQL database.</a:t>
            </a:r>
          </a:p>
          <a:p>
            <a:r>
              <a:rPr lang="en-US" sz="2200" b="1" i="0" dirty="0">
                <a:effectLst/>
                <a:latin typeface="inter-bold"/>
              </a:rPr>
              <a:t>Syntax of ROLLBACK Statement:</a:t>
            </a:r>
            <a:endParaRPr lang="en-US" sz="2200" b="0" i="0" dirty="0">
              <a:effectLst/>
              <a:latin typeface="inter-regular"/>
            </a:endParaRPr>
          </a:p>
          <a:p>
            <a:pPr marL="0" indent="0">
              <a:buNone/>
            </a:pPr>
            <a:r>
              <a:rPr lang="en-US" sz="2200" b="1" i="0" dirty="0">
                <a:effectLst/>
                <a:latin typeface="inter-regular"/>
              </a:rPr>
              <a:t>   ROLLBACK</a:t>
            </a:r>
            <a:r>
              <a:rPr lang="en-US" sz="2200" b="0" i="0" dirty="0">
                <a:effectLst/>
                <a:latin typeface="inter-regular"/>
              </a:rPr>
              <a:t>  </a:t>
            </a:r>
          </a:p>
          <a:p>
            <a:r>
              <a:rPr lang="en-US" sz="2200" b="1" i="0" dirty="0">
                <a:effectLst/>
                <a:latin typeface="inter-bold"/>
              </a:rPr>
              <a:t>Example of ROLLBACK Statement:</a:t>
            </a:r>
            <a:endParaRPr lang="en-US" sz="2200" b="0" i="0" dirty="0">
              <a:effectLst/>
              <a:latin typeface="inter-regular"/>
            </a:endParaRPr>
          </a:p>
          <a:p>
            <a:pPr lvl="1">
              <a:buFont typeface="+mj-lt"/>
              <a:buAutoNum type="arabicPeriod"/>
            </a:pPr>
            <a:r>
              <a:rPr lang="en-US" sz="2200" b="1" i="0" dirty="0">
                <a:effectLst/>
                <a:latin typeface="inter-regular"/>
              </a:rPr>
              <a:t>DELETE</a:t>
            </a:r>
            <a:r>
              <a:rPr lang="en-US" sz="2200" b="0" i="0" dirty="0">
                <a:effectLst/>
                <a:latin typeface="inter-regular"/>
              </a:rPr>
              <a:t> </a:t>
            </a:r>
            <a:r>
              <a:rPr lang="en-US" sz="2200" b="1" i="0" dirty="0">
                <a:effectLst/>
                <a:latin typeface="inter-regular"/>
              </a:rPr>
              <a:t>FROM</a:t>
            </a:r>
            <a:r>
              <a:rPr lang="en-US" sz="2200" b="0" i="0" dirty="0">
                <a:effectLst/>
                <a:latin typeface="inter-regular"/>
              </a:rPr>
              <a:t> </a:t>
            </a:r>
            <a:r>
              <a:rPr lang="en-US" sz="2200" b="0" i="0" dirty="0" err="1">
                <a:effectLst/>
                <a:latin typeface="inter-regular"/>
              </a:rPr>
              <a:t>Employee_details</a:t>
            </a:r>
            <a:r>
              <a:rPr lang="en-US" sz="2200" b="0" i="0" dirty="0">
                <a:effectLst/>
                <a:latin typeface="inter-regular"/>
              </a:rPr>
              <a:t>  </a:t>
            </a:r>
          </a:p>
          <a:p>
            <a:pPr lvl="1">
              <a:buFont typeface="+mj-lt"/>
              <a:buAutoNum type="arabicPeriod"/>
            </a:pPr>
            <a:r>
              <a:rPr lang="en-US" sz="2200" b="1" i="0" dirty="0">
                <a:effectLst/>
                <a:latin typeface="inter-regular"/>
              </a:rPr>
              <a:t>WHERE</a:t>
            </a:r>
            <a:r>
              <a:rPr lang="en-US" sz="2200" b="0" i="0" dirty="0">
                <a:effectLst/>
                <a:latin typeface="inter-regular"/>
              </a:rPr>
              <a:t> City = Mumbai;  </a:t>
            </a:r>
          </a:p>
          <a:p>
            <a:pPr lvl="1">
              <a:buFont typeface="+mj-lt"/>
              <a:buAutoNum type="arabicPeriod"/>
            </a:pPr>
            <a:r>
              <a:rPr lang="en-US" sz="2200" b="1" i="0" dirty="0">
                <a:effectLst/>
                <a:latin typeface="inter-regular"/>
              </a:rPr>
              <a:t>ROLLBACK</a:t>
            </a:r>
            <a:r>
              <a:rPr lang="en-US" sz="2200" b="0" i="0" dirty="0">
                <a:effectLst/>
                <a:latin typeface="inter-regular"/>
              </a:rPr>
              <a:t>;  </a:t>
            </a:r>
          </a:p>
          <a:p>
            <a:r>
              <a:rPr lang="en-US" sz="2200" b="0" i="0" dirty="0">
                <a:effectLst/>
                <a:latin typeface="inter-regular"/>
              </a:rPr>
              <a:t>This example deletes the records of those employees whose </a:t>
            </a:r>
            <a:r>
              <a:rPr lang="en-US" sz="2200" b="1" i="0" dirty="0">
                <a:effectLst/>
                <a:latin typeface="inter-bold"/>
              </a:rPr>
              <a:t>City</a:t>
            </a:r>
            <a:r>
              <a:rPr lang="en-US" sz="2200" b="0" i="0" dirty="0">
                <a:effectLst/>
                <a:latin typeface="inter-regular"/>
              </a:rPr>
              <a:t> is </a:t>
            </a:r>
            <a:r>
              <a:rPr lang="en-US" sz="2200" b="1" i="0" dirty="0">
                <a:effectLst/>
                <a:latin typeface="inter-bold"/>
              </a:rPr>
              <a:t>Mumbai</a:t>
            </a:r>
            <a:r>
              <a:rPr lang="en-US" sz="2200" b="0" i="0" dirty="0">
                <a:effectLst/>
                <a:latin typeface="inter-regular"/>
              </a:rPr>
              <a:t> and then undo the changes in the database.</a:t>
            </a:r>
          </a:p>
          <a:p>
            <a:endParaRPr lang="en-IN" sz="2200" dirty="0"/>
          </a:p>
        </p:txBody>
      </p:sp>
    </p:spTree>
    <p:extLst>
      <p:ext uri="{BB962C8B-B14F-4D97-AF65-F5344CB8AC3E}">
        <p14:creationId xmlns:p14="http://schemas.microsoft.com/office/powerpoint/2010/main" val="1652792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C6869C-CF87-B132-A890-B6948EB9F18A}"/>
              </a:ext>
            </a:extLst>
          </p:cNvPr>
          <p:cNvSpPr>
            <a:spLocks noGrp="1"/>
          </p:cNvSpPr>
          <p:nvPr>
            <p:ph type="title"/>
          </p:nvPr>
        </p:nvSpPr>
        <p:spPr>
          <a:xfrm>
            <a:off x="838200" y="365125"/>
            <a:ext cx="10515600" cy="1325563"/>
          </a:xfrm>
        </p:spPr>
        <p:txBody>
          <a:bodyPr>
            <a:normAutofit/>
          </a:bodyPr>
          <a:lstStyle/>
          <a:p>
            <a:r>
              <a:rPr lang="en-IN" sz="5400" b="0" i="0">
                <a:effectLst/>
                <a:latin typeface="erdana"/>
              </a:rPr>
              <a:t>CREATE INDEX Statement</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C6C0FD-2BC5-50B8-2197-935860EAF5D6}"/>
              </a:ext>
            </a:extLst>
          </p:cNvPr>
          <p:cNvSpPr>
            <a:spLocks noGrp="1"/>
          </p:cNvSpPr>
          <p:nvPr>
            <p:ph idx="1"/>
          </p:nvPr>
        </p:nvSpPr>
        <p:spPr>
          <a:xfrm>
            <a:off x="838200" y="1929384"/>
            <a:ext cx="10515600" cy="4251960"/>
          </a:xfrm>
        </p:spPr>
        <p:txBody>
          <a:bodyPr>
            <a:normAutofit/>
          </a:bodyPr>
          <a:lstStyle/>
          <a:p>
            <a:pPr marL="0" indent="0">
              <a:buNone/>
            </a:pPr>
            <a:r>
              <a:rPr lang="en-US" sz="2200" b="0" i="0" dirty="0">
                <a:effectLst/>
                <a:latin typeface="inter-regular"/>
              </a:rPr>
              <a:t>This SQL statement creates the new index in the SQL database table.</a:t>
            </a:r>
          </a:p>
          <a:p>
            <a:r>
              <a:rPr lang="en-US" sz="2200" b="1" i="0" dirty="0">
                <a:effectLst/>
                <a:latin typeface="inter-bold"/>
              </a:rPr>
              <a:t>Syntax of CREATE INDEX Statement:</a:t>
            </a:r>
            <a:endParaRPr lang="en-US" sz="2200" b="0" i="0" dirty="0">
              <a:effectLst/>
              <a:latin typeface="inter-regular"/>
            </a:endParaRPr>
          </a:p>
          <a:p>
            <a:pPr lvl="1">
              <a:buFont typeface="+mj-lt"/>
              <a:buAutoNum type="arabicPeriod"/>
            </a:pPr>
            <a:r>
              <a:rPr lang="en-US" sz="2200" b="1" i="0" dirty="0">
                <a:effectLst/>
                <a:latin typeface="inter-regular"/>
              </a:rPr>
              <a:t>CREATE</a:t>
            </a:r>
            <a:r>
              <a:rPr lang="en-US" sz="2200" b="0" i="0" dirty="0">
                <a:effectLst/>
                <a:latin typeface="inter-regular"/>
              </a:rPr>
              <a:t> </a:t>
            </a:r>
            <a:r>
              <a:rPr lang="en-US" sz="2200" b="1" i="0" dirty="0">
                <a:effectLst/>
                <a:latin typeface="inter-regular"/>
              </a:rPr>
              <a:t>INDEX</a:t>
            </a:r>
            <a:r>
              <a:rPr lang="en-US" sz="2200" b="0" i="0" dirty="0">
                <a:effectLst/>
                <a:latin typeface="inter-regular"/>
              </a:rPr>
              <a:t> </a:t>
            </a:r>
            <a:r>
              <a:rPr lang="en-US" sz="2200" b="0" i="0" dirty="0" err="1">
                <a:effectLst/>
                <a:latin typeface="inter-regular"/>
              </a:rPr>
              <a:t>index_name</a:t>
            </a:r>
            <a:r>
              <a:rPr lang="en-US" sz="2200" b="0" i="0" dirty="0">
                <a:effectLst/>
                <a:latin typeface="inter-regular"/>
              </a:rPr>
              <a:t>  </a:t>
            </a:r>
          </a:p>
          <a:p>
            <a:pPr lvl="1">
              <a:buFont typeface="+mj-lt"/>
              <a:buAutoNum type="arabicPeriod"/>
            </a:pPr>
            <a:r>
              <a:rPr lang="en-US" sz="2200" b="1" i="0" dirty="0">
                <a:effectLst/>
                <a:latin typeface="inter-regular"/>
              </a:rPr>
              <a:t>ON</a:t>
            </a:r>
            <a:r>
              <a:rPr lang="en-US" sz="2200" b="0" i="0" dirty="0">
                <a:effectLst/>
                <a:latin typeface="inter-regular"/>
              </a:rPr>
              <a:t> </a:t>
            </a:r>
            <a:r>
              <a:rPr lang="en-US" sz="2200" b="0" i="0" dirty="0" err="1">
                <a:effectLst/>
                <a:latin typeface="inter-regular"/>
              </a:rPr>
              <a:t>table_name</a:t>
            </a:r>
            <a:r>
              <a:rPr lang="en-US" sz="2200" b="0" i="0" dirty="0">
                <a:effectLst/>
                <a:latin typeface="inter-regular"/>
              </a:rPr>
              <a:t> ( column_name1, column_name2, …, </a:t>
            </a:r>
            <a:r>
              <a:rPr lang="en-US" sz="2200" b="0" i="0" dirty="0" err="1">
                <a:effectLst/>
                <a:latin typeface="inter-regular"/>
              </a:rPr>
              <a:t>column_nameN</a:t>
            </a:r>
            <a:r>
              <a:rPr lang="en-US" sz="2200" b="0" i="0" dirty="0">
                <a:effectLst/>
                <a:latin typeface="inter-regular"/>
              </a:rPr>
              <a:t> );  </a:t>
            </a:r>
          </a:p>
          <a:p>
            <a:r>
              <a:rPr lang="en-US" sz="2200" b="1" i="0" dirty="0">
                <a:effectLst/>
                <a:latin typeface="inter-bold"/>
              </a:rPr>
              <a:t>Example of CREATE INDEX Statement:</a:t>
            </a:r>
            <a:endParaRPr lang="en-US" sz="2200" b="0" i="0" dirty="0">
              <a:effectLst/>
              <a:latin typeface="inter-regular"/>
            </a:endParaRPr>
          </a:p>
          <a:p>
            <a:pPr lvl="1">
              <a:buFont typeface="+mj-lt"/>
              <a:buAutoNum type="arabicPeriod"/>
            </a:pPr>
            <a:r>
              <a:rPr lang="en-US" sz="2200" b="1" i="0" dirty="0">
                <a:effectLst/>
                <a:latin typeface="inter-regular"/>
              </a:rPr>
              <a:t>CREATE</a:t>
            </a:r>
            <a:r>
              <a:rPr lang="en-US" sz="2200" b="0" i="0" dirty="0">
                <a:effectLst/>
                <a:latin typeface="inter-regular"/>
              </a:rPr>
              <a:t> </a:t>
            </a:r>
            <a:r>
              <a:rPr lang="en-US" sz="2200" b="1" i="0" dirty="0">
                <a:effectLst/>
                <a:latin typeface="inter-regular"/>
              </a:rPr>
              <a:t>INDEX</a:t>
            </a:r>
            <a:r>
              <a:rPr lang="en-US" sz="2200" b="0" i="0" dirty="0">
                <a:effectLst/>
                <a:latin typeface="inter-regular"/>
              </a:rPr>
              <a:t> </a:t>
            </a:r>
            <a:r>
              <a:rPr lang="en-US" sz="2200" b="0" i="0" dirty="0" err="1">
                <a:effectLst/>
                <a:latin typeface="inter-regular"/>
              </a:rPr>
              <a:t>idx_First_Name</a:t>
            </a:r>
            <a:r>
              <a:rPr lang="en-US" sz="2200" b="0" i="0" dirty="0">
                <a:effectLst/>
                <a:latin typeface="inter-regular"/>
              </a:rPr>
              <a:t>  </a:t>
            </a:r>
          </a:p>
          <a:p>
            <a:pPr lvl="1">
              <a:buFont typeface="+mj-lt"/>
              <a:buAutoNum type="arabicPeriod"/>
            </a:pPr>
            <a:r>
              <a:rPr lang="en-US" sz="2200" b="1" i="0" dirty="0">
                <a:effectLst/>
                <a:latin typeface="inter-regular"/>
              </a:rPr>
              <a:t>ON</a:t>
            </a:r>
            <a:r>
              <a:rPr lang="en-US" sz="2200" b="0" i="0" dirty="0">
                <a:effectLst/>
                <a:latin typeface="inter-regular"/>
              </a:rPr>
              <a:t> </a:t>
            </a:r>
            <a:r>
              <a:rPr lang="en-US" sz="2200" b="0" i="0" dirty="0" err="1">
                <a:effectLst/>
                <a:latin typeface="inter-regular"/>
              </a:rPr>
              <a:t>employee_details</a:t>
            </a:r>
            <a:r>
              <a:rPr lang="en-US" sz="2200" b="0" i="0" dirty="0">
                <a:effectLst/>
                <a:latin typeface="inter-regular"/>
              </a:rPr>
              <a:t> (</a:t>
            </a:r>
            <a:r>
              <a:rPr lang="en-US" sz="2200" b="0" i="0" dirty="0" err="1">
                <a:effectLst/>
                <a:latin typeface="inter-regular"/>
              </a:rPr>
              <a:t>First_Name</a:t>
            </a:r>
            <a:r>
              <a:rPr lang="en-US" sz="2200" b="0" i="0" dirty="0">
                <a:effectLst/>
                <a:latin typeface="inter-regular"/>
              </a:rPr>
              <a:t>);  </a:t>
            </a:r>
          </a:p>
          <a:p>
            <a:r>
              <a:rPr lang="en-US" sz="2200" b="0" i="0" dirty="0">
                <a:effectLst/>
                <a:latin typeface="inter-regular"/>
              </a:rPr>
              <a:t>This example creates an index </a:t>
            </a:r>
            <a:r>
              <a:rPr lang="en-US" sz="2200" b="1" i="0" dirty="0" err="1">
                <a:effectLst/>
                <a:latin typeface="inter-bold"/>
              </a:rPr>
              <a:t>idx_First_Name</a:t>
            </a:r>
            <a:r>
              <a:rPr lang="en-US" sz="2200" b="0" i="0" dirty="0">
                <a:effectLst/>
                <a:latin typeface="inter-regular"/>
              </a:rPr>
              <a:t> on the </a:t>
            </a:r>
            <a:r>
              <a:rPr lang="en-US" sz="2200" b="1" i="0" dirty="0" err="1">
                <a:effectLst/>
                <a:latin typeface="inter-bold"/>
              </a:rPr>
              <a:t>First_Name</a:t>
            </a:r>
            <a:r>
              <a:rPr lang="en-US" sz="2200" b="0" i="0" dirty="0">
                <a:effectLst/>
                <a:latin typeface="inter-regular"/>
              </a:rPr>
              <a:t> column of the </a:t>
            </a:r>
            <a:r>
              <a:rPr lang="en-US" sz="2200" b="1" i="0" dirty="0" err="1">
                <a:effectLst/>
                <a:latin typeface="inter-bold"/>
              </a:rPr>
              <a:t>Employee_details</a:t>
            </a:r>
            <a:r>
              <a:rPr lang="en-US" sz="2200" b="0" i="0" dirty="0">
                <a:effectLst/>
                <a:latin typeface="inter-regular"/>
              </a:rPr>
              <a:t> table.</a:t>
            </a:r>
          </a:p>
          <a:p>
            <a:endParaRPr lang="en-IN" sz="2200" dirty="0"/>
          </a:p>
        </p:txBody>
      </p:sp>
    </p:spTree>
    <p:extLst>
      <p:ext uri="{BB962C8B-B14F-4D97-AF65-F5344CB8AC3E}">
        <p14:creationId xmlns:p14="http://schemas.microsoft.com/office/powerpoint/2010/main" val="2310116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90998D-A2DB-07C0-7780-A5ED6C9F48A0}"/>
              </a:ext>
            </a:extLst>
          </p:cNvPr>
          <p:cNvSpPr>
            <a:spLocks noGrp="1"/>
          </p:cNvSpPr>
          <p:nvPr>
            <p:ph type="title"/>
          </p:nvPr>
        </p:nvSpPr>
        <p:spPr>
          <a:xfrm>
            <a:off x="838200" y="365125"/>
            <a:ext cx="10515600" cy="1325563"/>
          </a:xfrm>
        </p:spPr>
        <p:txBody>
          <a:bodyPr>
            <a:normAutofit/>
          </a:bodyPr>
          <a:lstStyle/>
          <a:p>
            <a:r>
              <a:rPr lang="en-IN" sz="5400" b="0" i="0">
                <a:effectLst/>
                <a:latin typeface="erdana"/>
              </a:rPr>
              <a:t>DROP INDEX Statement</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AB2584-EA2E-A6BF-A61F-A965DAAFD4F5}"/>
              </a:ext>
            </a:extLst>
          </p:cNvPr>
          <p:cNvSpPr>
            <a:spLocks noGrp="1"/>
          </p:cNvSpPr>
          <p:nvPr>
            <p:ph idx="1"/>
          </p:nvPr>
        </p:nvSpPr>
        <p:spPr>
          <a:xfrm>
            <a:off x="838200" y="1929384"/>
            <a:ext cx="10515600" cy="4251960"/>
          </a:xfrm>
        </p:spPr>
        <p:txBody>
          <a:bodyPr>
            <a:normAutofit/>
          </a:bodyPr>
          <a:lstStyle/>
          <a:p>
            <a:pPr marL="0" indent="0">
              <a:buNone/>
            </a:pPr>
            <a:r>
              <a:rPr lang="en-IN" sz="2200" b="0" i="0" dirty="0">
                <a:effectLst/>
                <a:latin typeface="inter-regular"/>
              </a:rPr>
              <a:t>This SQL statement deletes the existing index of the SQL database table.</a:t>
            </a:r>
          </a:p>
          <a:p>
            <a:r>
              <a:rPr lang="en-IN" sz="2200" b="1" i="0" dirty="0">
                <a:effectLst/>
                <a:latin typeface="inter-bold"/>
              </a:rPr>
              <a:t>Syntax of DROP INDEX Statement:</a:t>
            </a:r>
            <a:endParaRPr lang="en-IN" sz="2200" b="0" i="0" dirty="0">
              <a:effectLst/>
              <a:latin typeface="inter-regular"/>
            </a:endParaRPr>
          </a:p>
          <a:p>
            <a:pPr lvl="1">
              <a:buFont typeface="+mj-lt"/>
              <a:buAutoNum type="arabicPeriod"/>
            </a:pPr>
            <a:r>
              <a:rPr lang="en-IN" sz="2200" b="1" i="0" dirty="0">
                <a:effectLst/>
                <a:latin typeface="inter-regular"/>
              </a:rPr>
              <a:t>DROP</a:t>
            </a:r>
            <a:r>
              <a:rPr lang="en-IN" sz="2200" b="0" i="0" dirty="0">
                <a:effectLst/>
                <a:latin typeface="inter-regular"/>
              </a:rPr>
              <a:t> </a:t>
            </a:r>
            <a:r>
              <a:rPr lang="en-IN" sz="2200" b="1" i="0" dirty="0">
                <a:effectLst/>
                <a:latin typeface="inter-regular"/>
              </a:rPr>
              <a:t>INDEX</a:t>
            </a:r>
            <a:r>
              <a:rPr lang="en-IN" sz="2200" b="0" i="0" dirty="0">
                <a:effectLst/>
                <a:latin typeface="inter-regular"/>
              </a:rPr>
              <a:t> </a:t>
            </a:r>
            <a:r>
              <a:rPr lang="en-IN" sz="2200" b="0" i="0" dirty="0" err="1">
                <a:effectLst/>
                <a:latin typeface="inter-regular"/>
              </a:rPr>
              <a:t>index_name</a:t>
            </a:r>
            <a:r>
              <a:rPr lang="en-IN" sz="2200" b="0" i="0" dirty="0">
                <a:effectLst/>
                <a:latin typeface="inter-regular"/>
              </a:rPr>
              <a:t>;   </a:t>
            </a:r>
          </a:p>
          <a:p>
            <a:pPr lvl="1">
              <a:buFont typeface="+mj-lt"/>
              <a:buAutoNum type="arabicPeriod"/>
            </a:pPr>
            <a:endParaRPr lang="en-IN" sz="2200" b="0" i="0" dirty="0">
              <a:effectLst/>
              <a:latin typeface="inter-regular"/>
            </a:endParaRPr>
          </a:p>
          <a:p>
            <a:r>
              <a:rPr lang="en-IN" sz="2200" b="1" i="0" dirty="0">
                <a:effectLst/>
                <a:latin typeface="inter-bold"/>
              </a:rPr>
              <a:t>Example of DROP INDEX Statement:</a:t>
            </a:r>
            <a:endParaRPr lang="en-IN" sz="2200" b="0" i="0" dirty="0">
              <a:effectLst/>
              <a:latin typeface="inter-regular"/>
            </a:endParaRPr>
          </a:p>
          <a:p>
            <a:pPr lvl="1">
              <a:buFont typeface="+mj-lt"/>
              <a:buAutoNum type="arabicPeriod"/>
            </a:pPr>
            <a:r>
              <a:rPr lang="en-IN" sz="2200" b="1" i="0" dirty="0">
                <a:effectLst/>
                <a:latin typeface="inter-regular"/>
              </a:rPr>
              <a:t>DROP</a:t>
            </a:r>
            <a:r>
              <a:rPr lang="en-IN" sz="2200" b="0" i="0" dirty="0">
                <a:effectLst/>
                <a:latin typeface="inter-regular"/>
              </a:rPr>
              <a:t> </a:t>
            </a:r>
            <a:r>
              <a:rPr lang="en-IN" sz="2200" b="1" i="0" dirty="0">
                <a:effectLst/>
                <a:latin typeface="inter-regular"/>
              </a:rPr>
              <a:t>INDEX</a:t>
            </a:r>
            <a:r>
              <a:rPr lang="en-IN" sz="2200" b="0" i="0" dirty="0">
                <a:effectLst/>
                <a:latin typeface="inter-regular"/>
              </a:rPr>
              <a:t> </a:t>
            </a:r>
            <a:r>
              <a:rPr lang="en-IN" sz="2200" b="0" i="0" dirty="0" err="1">
                <a:effectLst/>
                <a:latin typeface="inter-regular"/>
              </a:rPr>
              <a:t>idx_First_Name</a:t>
            </a:r>
            <a:r>
              <a:rPr lang="en-IN" sz="2200" b="0" i="0" dirty="0">
                <a:effectLst/>
                <a:latin typeface="inter-regular"/>
              </a:rPr>
              <a:t>;   </a:t>
            </a:r>
          </a:p>
          <a:p>
            <a:pPr lvl="1">
              <a:buFont typeface="+mj-lt"/>
              <a:buAutoNum type="arabicPeriod"/>
            </a:pPr>
            <a:endParaRPr lang="en-IN" sz="2200" b="0" i="0" dirty="0">
              <a:effectLst/>
              <a:latin typeface="inter-regular"/>
            </a:endParaRPr>
          </a:p>
          <a:p>
            <a:r>
              <a:rPr lang="en-IN" sz="2200" b="0" i="0" dirty="0">
                <a:effectLst/>
                <a:latin typeface="inter-regular"/>
              </a:rPr>
              <a:t>This example deletes the index </a:t>
            </a:r>
            <a:r>
              <a:rPr lang="en-IN" sz="2200" b="1" i="0" dirty="0" err="1">
                <a:effectLst/>
                <a:latin typeface="inter-bold"/>
              </a:rPr>
              <a:t>idx_First_Name</a:t>
            </a:r>
            <a:r>
              <a:rPr lang="en-IN" sz="2200" b="0" i="0" dirty="0">
                <a:effectLst/>
                <a:latin typeface="inter-regular"/>
              </a:rPr>
              <a:t> from the SQL database.</a:t>
            </a:r>
          </a:p>
          <a:p>
            <a:endParaRPr lang="en-IN" sz="2200" dirty="0"/>
          </a:p>
        </p:txBody>
      </p:sp>
    </p:spTree>
    <p:extLst>
      <p:ext uri="{BB962C8B-B14F-4D97-AF65-F5344CB8AC3E}">
        <p14:creationId xmlns:p14="http://schemas.microsoft.com/office/powerpoint/2010/main" val="76955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2CE4EB-B9EA-25D1-0275-59A148058033}"/>
              </a:ext>
            </a:extLst>
          </p:cNvPr>
          <p:cNvSpPr>
            <a:spLocks noGrp="1"/>
          </p:cNvSpPr>
          <p:nvPr>
            <p:ph type="title"/>
          </p:nvPr>
        </p:nvSpPr>
        <p:spPr>
          <a:xfrm>
            <a:off x="6513788" y="365125"/>
            <a:ext cx="4840010" cy="1807305"/>
          </a:xfrm>
        </p:spPr>
        <p:txBody>
          <a:bodyPr>
            <a:normAutofit/>
          </a:bodyPr>
          <a:lstStyle/>
          <a:p>
            <a:r>
              <a:rPr lang="en-IN" b="0" i="0">
                <a:effectLst/>
                <a:latin typeface="erdana"/>
              </a:rPr>
              <a:t>Why SQL?</a:t>
            </a:r>
            <a:endParaRPr lang="en-IN" dirty="0"/>
          </a:p>
        </p:txBody>
      </p:sp>
      <p:pic>
        <p:nvPicPr>
          <p:cNvPr id="5" name="Picture 4" descr="Computer script on a screen">
            <a:extLst>
              <a:ext uri="{FF2B5EF4-FFF2-40B4-BE49-F238E27FC236}">
                <a16:creationId xmlns:a16="http://schemas.microsoft.com/office/drawing/2014/main" id="{8D7ACF68-5078-5515-B28D-EA31B9FEA343}"/>
              </a:ext>
            </a:extLst>
          </p:cNvPr>
          <p:cNvPicPr>
            <a:picLocks noChangeAspect="1"/>
          </p:cNvPicPr>
          <p:nvPr/>
        </p:nvPicPr>
        <p:blipFill rotWithShape="1">
          <a:blip r:embed="rId3"/>
          <a:srcRect l="347" r="4011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34DF62D4-1B20-11DB-82F2-AD49A42216BC}"/>
              </a:ext>
            </a:extLst>
          </p:cNvPr>
          <p:cNvSpPr>
            <a:spLocks noGrp="1"/>
          </p:cNvSpPr>
          <p:nvPr>
            <p:ph idx="1"/>
          </p:nvPr>
        </p:nvSpPr>
        <p:spPr>
          <a:xfrm>
            <a:off x="6513787" y="1828800"/>
            <a:ext cx="5098109" cy="4348163"/>
          </a:xfrm>
        </p:spPr>
        <p:txBody>
          <a:bodyPr>
            <a:normAutofit fontScale="92500" lnSpcReduction="20000"/>
          </a:bodyPr>
          <a:lstStyle/>
          <a:p>
            <a:r>
              <a:rPr lang="en-US" sz="1700" b="0" i="0" dirty="0">
                <a:effectLst/>
                <a:latin typeface="inter-regular"/>
              </a:rPr>
              <a:t>Nowadays, SQL is widely used in data science and analytics. Following are the reasons which explain why it is widely used:</a:t>
            </a:r>
          </a:p>
          <a:p>
            <a:pPr>
              <a:buFont typeface="Arial" panose="020B0604020202020204" pitchFamily="34" charset="0"/>
              <a:buChar char="•"/>
            </a:pPr>
            <a:r>
              <a:rPr lang="en-US" sz="1700" b="0" i="0" dirty="0">
                <a:effectLst/>
                <a:latin typeface="inter-regular"/>
              </a:rPr>
              <a:t>The basic use of SQL for data professionals and SQL users is to insert, update, and delete the data from the relational database.</a:t>
            </a:r>
          </a:p>
          <a:p>
            <a:pPr>
              <a:buFont typeface="Arial" panose="020B0604020202020204" pitchFamily="34" charset="0"/>
              <a:buChar char="•"/>
            </a:pPr>
            <a:r>
              <a:rPr lang="en-US" sz="1700" b="0" i="0" dirty="0">
                <a:effectLst/>
                <a:latin typeface="inter-regular"/>
              </a:rPr>
              <a:t>SQL allows the data professionals and users to retrieve the data from the relational database management systems.</a:t>
            </a:r>
          </a:p>
          <a:p>
            <a:pPr>
              <a:buFont typeface="Arial" panose="020B0604020202020204" pitchFamily="34" charset="0"/>
              <a:buChar char="•"/>
            </a:pPr>
            <a:r>
              <a:rPr lang="en-US" sz="1700" b="0" i="0" dirty="0">
                <a:effectLst/>
                <a:latin typeface="inter-regular"/>
              </a:rPr>
              <a:t>It also helps them to describe the structured data.</a:t>
            </a:r>
          </a:p>
          <a:p>
            <a:pPr>
              <a:buFont typeface="Arial" panose="020B0604020202020204" pitchFamily="34" charset="0"/>
              <a:buChar char="•"/>
            </a:pPr>
            <a:r>
              <a:rPr lang="en-US" sz="1700" b="0" i="0" dirty="0">
                <a:effectLst/>
                <a:latin typeface="inter-regular"/>
              </a:rPr>
              <a:t>It allows SQL users to create, drop, and manipulate the database and its tables.</a:t>
            </a:r>
          </a:p>
          <a:p>
            <a:pPr>
              <a:buFont typeface="Arial" panose="020B0604020202020204" pitchFamily="34" charset="0"/>
              <a:buChar char="•"/>
            </a:pPr>
            <a:r>
              <a:rPr lang="en-US" sz="1700" b="0" i="0" dirty="0">
                <a:effectLst/>
                <a:latin typeface="inter-regular"/>
              </a:rPr>
              <a:t>It also helps in creating the view, stored procedure, and functions in the relational database.</a:t>
            </a:r>
          </a:p>
          <a:p>
            <a:pPr>
              <a:buFont typeface="Arial" panose="020B0604020202020204" pitchFamily="34" charset="0"/>
              <a:buChar char="•"/>
            </a:pPr>
            <a:r>
              <a:rPr lang="en-US" sz="1700" b="0" i="0" dirty="0">
                <a:effectLst/>
                <a:latin typeface="inter-regular"/>
              </a:rPr>
              <a:t>It allows you to define the data and modify that stored data in the relational database.</a:t>
            </a:r>
          </a:p>
          <a:p>
            <a:pPr>
              <a:buFont typeface="Arial" panose="020B0604020202020204" pitchFamily="34" charset="0"/>
              <a:buChar char="•"/>
            </a:pPr>
            <a:r>
              <a:rPr lang="en-US" sz="1700" b="0" i="0" dirty="0">
                <a:effectLst/>
                <a:latin typeface="inter-regular"/>
              </a:rPr>
              <a:t>It also allows SQL users to set the permissions or constraints on table columns, views, and stored procedures.</a:t>
            </a:r>
          </a:p>
          <a:p>
            <a:endParaRPr lang="en-IN" sz="1300" dirty="0"/>
          </a:p>
        </p:txBody>
      </p:sp>
    </p:spTree>
    <p:extLst>
      <p:ext uri="{BB962C8B-B14F-4D97-AF65-F5344CB8AC3E}">
        <p14:creationId xmlns:p14="http://schemas.microsoft.com/office/powerpoint/2010/main" val="1292779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B24ED7E2-4F1B-81B7-3D95-13966278BEBC}"/>
              </a:ext>
            </a:extLst>
          </p:cNvPr>
          <p:cNvSpPr>
            <a:spLocks noGrp="1"/>
          </p:cNvSpPr>
          <p:nvPr>
            <p:ph type="title"/>
          </p:nvPr>
        </p:nvSpPr>
        <p:spPr>
          <a:xfrm>
            <a:off x="838200" y="365125"/>
            <a:ext cx="10515599" cy="1325563"/>
          </a:xfrm>
        </p:spPr>
        <p:txBody>
          <a:bodyPr>
            <a:normAutofit/>
          </a:bodyPr>
          <a:lstStyle/>
          <a:p>
            <a:r>
              <a:rPr lang="en-IN" b="0" i="0">
                <a:effectLst/>
                <a:latin typeface="erdana"/>
              </a:rPr>
              <a:t>SQL Data Types</a:t>
            </a:r>
            <a:endParaRPr lang="en-IN" dirty="0"/>
          </a:p>
        </p:txBody>
      </p:sp>
      <p:sp>
        <p:nvSpPr>
          <p:cNvPr id="3" name="Content Placeholder 2">
            <a:extLst>
              <a:ext uri="{FF2B5EF4-FFF2-40B4-BE49-F238E27FC236}">
                <a16:creationId xmlns:a16="http://schemas.microsoft.com/office/drawing/2014/main" id="{90A1159E-8A14-6A66-1D30-1C6A4C17CD33}"/>
              </a:ext>
            </a:extLst>
          </p:cNvPr>
          <p:cNvSpPr>
            <a:spLocks noGrp="1"/>
          </p:cNvSpPr>
          <p:nvPr>
            <p:ph idx="1"/>
          </p:nvPr>
        </p:nvSpPr>
        <p:spPr>
          <a:xfrm>
            <a:off x="838200" y="1825625"/>
            <a:ext cx="5393361" cy="4351338"/>
          </a:xfrm>
        </p:spPr>
        <p:txBody>
          <a:bodyPr>
            <a:normAutofit/>
          </a:bodyPr>
          <a:lstStyle/>
          <a:p>
            <a:r>
              <a:rPr lang="en-US" sz="2200" b="0" i="0">
                <a:effectLst/>
                <a:latin typeface="inter-regular"/>
              </a:rPr>
              <a:t>Data types are used to represent the nature of the data that can be stored in the database table. For example, in a particular column of a table, if we want to store a string type of data then we will have to declare a string data type of this column.</a:t>
            </a:r>
          </a:p>
          <a:p>
            <a:pPr marL="0" indent="0">
              <a:buNone/>
            </a:pPr>
            <a:r>
              <a:rPr lang="en-US" sz="2200" b="0" i="0">
                <a:effectLst/>
                <a:latin typeface="inter-regular"/>
              </a:rPr>
              <a:t>Data types mainly classified into three categories for every database.</a:t>
            </a:r>
          </a:p>
          <a:p>
            <a:pPr>
              <a:buFont typeface="Arial" panose="020B0604020202020204" pitchFamily="34" charset="0"/>
              <a:buChar char="•"/>
            </a:pPr>
            <a:r>
              <a:rPr lang="en-US" sz="2200" b="0" i="0">
                <a:effectLst/>
                <a:latin typeface="inter-regular"/>
              </a:rPr>
              <a:t>String Data types</a:t>
            </a:r>
          </a:p>
          <a:p>
            <a:pPr>
              <a:buFont typeface="Arial" panose="020B0604020202020204" pitchFamily="34" charset="0"/>
              <a:buChar char="•"/>
            </a:pPr>
            <a:r>
              <a:rPr lang="en-US" sz="2200" b="0" i="0">
                <a:effectLst/>
                <a:latin typeface="inter-regular"/>
              </a:rPr>
              <a:t>Numeric Data types</a:t>
            </a:r>
          </a:p>
          <a:p>
            <a:pPr>
              <a:buFont typeface="Arial" panose="020B0604020202020204" pitchFamily="34" charset="0"/>
              <a:buChar char="•"/>
            </a:pPr>
            <a:r>
              <a:rPr lang="en-US" sz="2200" b="0" i="0">
                <a:effectLst/>
                <a:latin typeface="inter-regular"/>
              </a:rPr>
              <a:t>Date and time Data types</a:t>
            </a:r>
          </a:p>
        </p:txBody>
      </p:sp>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Database">
            <a:extLst>
              <a:ext uri="{FF2B5EF4-FFF2-40B4-BE49-F238E27FC236}">
                <a16:creationId xmlns:a16="http://schemas.microsoft.com/office/drawing/2014/main" id="{8146D339-5612-40A4-9293-7E2C5DD3FD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2349197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E066FC-00AF-11DA-51E3-41007875B8B4}"/>
              </a:ext>
            </a:extLst>
          </p:cNvPr>
          <p:cNvSpPr>
            <a:spLocks noGrp="1"/>
          </p:cNvSpPr>
          <p:nvPr>
            <p:ph type="title"/>
          </p:nvPr>
        </p:nvSpPr>
        <p:spPr>
          <a:xfrm>
            <a:off x="630936" y="639520"/>
            <a:ext cx="3429000" cy="1719072"/>
          </a:xfrm>
        </p:spPr>
        <p:txBody>
          <a:bodyPr anchor="b">
            <a:normAutofit/>
          </a:bodyPr>
          <a:lstStyle/>
          <a:p>
            <a:r>
              <a:rPr lang="en-IN" sz="5400" b="0" i="0">
                <a:effectLst/>
                <a:latin typeface="erdana"/>
              </a:rPr>
              <a:t>Data Types in MySQL</a:t>
            </a:r>
            <a:endParaRPr lang="en-IN" sz="540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9F1B5E-B96C-9F9B-40DD-7892A31F9574}"/>
              </a:ext>
            </a:extLst>
          </p:cNvPr>
          <p:cNvSpPr>
            <a:spLocks noGrp="1"/>
          </p:cNvSpPr>
          <p:nvPr>
            <p:ph idx="1"/>
          </p:nvPr>
        </p:nvSpPr>
        <p:spPr>
          <a:xfrm>
            <a:off x="630936" y="2807208"/>
            <a:ext cx="3429000" cy="3410712"/>
          </a:xfrm>
        </p:spPr>
        <p:txBody>
          <a:bodyPr anchor="t">
            <a:normAutofit/>
          </a:bodyPr>
          <a:lstStyle/>
          <a:p>
            <a:r>
              <a:rPr lang="en-US" sz="2200" b="0" i="0" dirty="0">
                <a:effectLst/>
                <a:latin typeface="inter-regular"/>
              </a:rPr>
              <a:t>A list of data types used in MySQL database. This is based on MySQL 8.0.</a:t>
            </a:r>
          </a:p>
          <a:p>
            <a:endParaRPr lang="en-IN" sz="2200" dirty="0"/>
          </a:p>
        </p:txBody>
      </p:sp>
      <p:graphicFrame>
        <p:nvGraphicFramePr>
          <p:cNvPr id="4" name="Table 3">
            <a:extLst>
              <a:ext uri="{FF2B5EF4-FFF2-40B4-BE49-F238E27FC236}">
                <a16:creationId xmlns:a16="http://schemas.microsoft.com/office/drawing/2014/main" id="{9680C165-7948-60AF-D93B-0349E80EADF8}"/>
              </a:ext>
            </a:extLst>
          </p:cNvPr>
          <p:cNvGraphicFramePr>
            <a:graphicFrameLocks noGrp="1"/>
          </p:cNvGraphicFramePr>
          <p:nvPr>
            <p:extLst>
              <p:ext uri="{D42A27DB-BD31-4B8C-83A1-F6EECF244321}">
                <p14:modId xmlns:p14="http://schemas.microsoft.com/office/powerpoint/2010/main" val="3184593270"/>
              </p:ext>
            </p:extLst>
          </p:nvPr>
        </p:nvGraphicFramePr>
        <p:xfrm>
          <a:off x="4168878" y="1001515"/>
          <a:ext cx="7389140" cy="5359469"/>
        </p:xfrm>
        <a:graphic>
          <a:graphicData uri="http://schemas.openxmlformats.org/drawingml/2006/table">
            <a:tbl>
              <a:tblPr/>
              <a:tblGrid>
                <a:gridCol w="1920637">
                  <a:extLst>
                    <a:ext uri="{9D8B030D-6E8A-4147-A177-3AD203B41FA5}">
                      <a16:colId xmlns:a16="http://schemas.microsoft.com/office/drawing/2014/main" val="3800144739"/>
                    </a:ext>
                  </a:extLst>
                </a:gridCol>
                <a:gridCol w="5468503">
                  <a:extLst>
                    <a:ext uri="{9D8B030D-6E8A-4147-A177-3AD203B41FA5}">
                      <a16:colId xmlns:a16="http://schemas.microsoft.com/office/drawing/2014/main" val="3533092014"/>
                    </a:ext>
                  </a:extLst>
                </a:gridCol>
              </a:tblGrid>
              <a:tr h="663272">
                <a:tc>
                  <a:txBody>
                    <a:bodyPr/>
                    <a:lstStyle/>
                    <a:p>
                      <a:pPr algn="just" fontAlgn="t">
                        <a:spcBef>
                          <a:spcPts val="0"/>
                        </a:spcBef>
                        <a:spcAft>
                          <a:spcPts val="0"/>
                        </a:spcAft>
                      </a:pPr>
                      <a:r>
                        <a:rPr lang="en-IN" sz="1200" b="1" i="0" u="none" strike="noStrike">
                          <a:solidFill>
                            <a:srgbClr val="333333"/>
                          </a:solidFill>
                          <a:effectLst/>
                          <a:latin typeface="inter-bold"/>
                        </a:rPr>
                        <a:t>CHAR(Size)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to specify a fixed length string that can contain numbers, letters, and special characters. Its size can be 0 to 255 characters. Default is 1.</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36335037"/>
                  </a:ext>
                </a:extLst>
              </a:tr>
              <a:tr h="663272">
                <a:tc>
                  <a:txBody>
                    <a:bodyPr/>
                    <a:lstStyle/>
                    <a:p>
                      <a:pPr algn="just" fontAlgn="t">
                        <a:spcBef>
                          <a:spcPts val="0"/>
                        </a:spcBef>
                        <a:spcAft>
                          <a:spcPts val="0"/>
                        </a:spcAft>
                      </a:pPr>
                      <a:r>
                        <a:rPr lang="en-IN" sz="1200" b="1" i="0" u="none" strike="noStrike">
                          <a:solidFill>
                            <a:srgbClr val="333333"/>
                          </a:solidFill>
                          <a:effectLst/>
                          <a:latin typeface="inter-bold"/>
                        </a:rPr>
                        <a:t>VARCHAR(Size)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to specify a variable length string that can contain numbers, letters, and special characters. Its size can be from 0 to 65535 characters.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845204220"/>
                  </a:ext>
                </a:extLst>
              </a:tr>
              <a:tr h="478874">
                <a:tc>
                  <a:txBody>
                    <a:bodyPr/>
                    <a:lstStyle/>
                    <a:p>
                      <a:pPr algn="just" fontAlgn="t">
                        <a:spcBef>
                          <a:spcPts val="0"/>
                        </a:spcBef>
                        <a:spcAft>
                          <a:spcPts val="0"/>
                        </a:spcAft>
                      </a:pPr>
                      <a:r>
                        <a:rPr lang="en-IN" sz="1200" b="1" i="0" u="none" strike="noStrike">
                          <a:solidFill>
                            <a:srgbClr val="333333"/>
                          </a:solidFill>
                          <a:effectLst/>
                          <a:latin typeface="inter-bold"/>
                        </a:rPr>
                        <a:t>BINARY(Size)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is equal to CHAR() but stores binary byte strings. Its size parameter specifies the column length in the bytes. Default is 1.</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1939581"/>
                  </a:ext>
                </a:extLst>
              </a:tr>
              <a:tr h="478874">
                <a:tc>
                  <a:txBody>
                    <a:bodyPr/>
                    <a:lstStyle/>
                    <a:p>
                      <a:pPr algn="just" fontAlgn="t">
                        <a:spcBef>
                          <a:spcPts val="0"/>
                        </a:spcBef>
                        <a:spcAft>
                          <a:spcPts val="0"/>
                        </a:spcAft>
                      </a:pPr>
                      <a:r>
                        <a:rPr lang="en-IN" sz="1200" b="1" i="0" u="none" strike="noStrike">
                          <a:solidFill>
                            <a:srgbClr val="333333"/>
                          </a:solidFill>
                          <a:effectLst/>
                          <a:latin typeface="inter-bold"/>
                        </a:rPr>
                        <a:t>VARBINARY(Size)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is equal to VARCHAR() but stores binary byte strings. Its size parameter specifies the maximum column length in bytes.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531113673"/>
                  </a:ext>
                </a:extLst>
              </a:tr>
              <a:tr h="293103">
                <a:tc>
                  <a:txBody>
                    <a:bodyPr/>
                    <a:lstStyle/>
                    <a:p>
                      <a:pPr algn="just" fontAlgn="t">
                        <a:spcBef>
                          <a:spcPts val="0"/>
                        </a:spcBef>
                        <a:spcAft>
                          <a:spcPts val="0"/>
                        </a:spcAft>
                      </a:pPr>
                      <a:r>
                        <a:rPr lang="en-IN" sz="1200" b="1" i="0" u="none" strike="noStrike">
                          <a:solidFill>
                            <a:srgbClr val="333333"/>
                          </a:solidFill>
                          <a:effectLst/>
                          <a:latin typeface="inter-bold"/>
                        </a:rPr>
                        <a:t>TEXT(Size)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holds a string that can contain a maximum length of 255 characters.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05569045"/>
                  </a:ext>
                </a:extLst>
              </a:tr>
              <a:tr h="293103">
                <a:tc>
                  <a:txBody>
                    <a:bodyPr/>
                    <a:lstStyle/>
                    <a:p>
                      <a:pPr algn="just" fontAlgn="t">
                        <a:spcBef>
                          <a:spcPts val="0"/>
                        </a:spcBef>
                        <a:spcAft>
                          <a:spcPts val="0"/>
                        </a:spcAft>
                      </a:pPr>
                      <a:r>
                        <a:rPr lang="en-IN" sz="1200" b="1" i="0" u="none" strike="noStrike">
                          <a:solidFill>
                            <a:srgbClr val="333333"/>
                          </a:solidFill>
                          <a:effectLst/>
                          <a:latin typeface="inter-bold"/>
                        </a:rPr>
                        <a:t>TINYTEXT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dirty="0">
                          <a:solidFill>
                            <a:srgbClr val="333333"/>
                          </a:solidFill>
                          <a:effectLst/>
                          <a:latin typeface="inter-regular"/>
                        </a:rPr>
                        <a:t>It holds a string with a maximum length of 255 characters.</a:t>
                      </a:r>
                      <a:endParaRPr lang="en-US" sz="14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389607130"/>
                  </a:ext>
                </a:extLst>
              </a:tr>
              <a:tr h="293103">
                <a:tc>
                  <a:txBody>
                    <a:bodyPr/>
                    <a:lstStyle/>
                    <a:p>
                      <a:pPr algn="just" fontAlgn="t">
                        <a:spcBef>
                          <a:spcPts val="0"/>
                        </a:spcBef>
                        <a:spcAft>
                          <a:spcPts val="0"/>
                        </a:spcAft>
                      </a:pPr>
                      <a:r>
                        <a:rPr lang="en-IN" sz="1200" b="1" i="0" u="none" strike="noStrike">
                          <a:solidFill>
                            <a:srgbClr val="333333"/>
                          </a:solidFill>
                          <a:effectLst/>
                          <a:latin typeface="inter-bold"/>
                        </a:rPr>
                        <a:t>MEDIUMTEXT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holds a string with a maximum length of 16,777,215.</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1184361"/>
                  </a:ext>
                </a:extLst>
              </a:tr>
              <a:tr h="293103">
                <a:tc>
                  <a:txBody>
                    <a:bodyPr/>
                    <a:lstStyle/>
                    <a:p>
                      <a:pPr algn="just" fontAlgn="t">
                        <a:spcBef>
                          <a:spcPts val="0"/>
                        </a:spcBef>
                        <a:spcAft>
                          <a:spcPts val="0"/>
                        </a:spcAft>
                      </a:pPr>
                      <a:r>
                        <a:rPr lang="en-IN" sz="1200" b="1" i="0" u="none" strike="noStrike">
                          <a:solidFill>
                            <a:srgbClr val="333333"/>
                          </a:solidFill>
                          <a:effectLst/>
                          <a:latin typeface="inter-bold"/>
                        </a:rPr>
                        <a:t>LONGTEXT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holds a string with a maximum length of 4,294,967,295 characters.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41194286"/>
                  </a:ext>
                </a:extLst>
              </a:tr>
              <a:tr h="664643">
                <a:tc>
                  <a:txBody>
                    <a:bodyPr/>
                    <a:lstStyle/>
                    <a:p>
                      <a:pPr algn="just" fontAlgn="t">
                        <a:spcBef>
                          <a:spcPts val="0"/>
                        </a:spcBef>
                        <a:spcAft>
                          <a:spcPts val="0"/>
                        </a:spcAft>
                      </a:pPr>
                      <a:r>
                        <a:rPr lang="en-IN" sz="1200" b="1" i="0" u="none" strike="noStrike">
                          <a:solidFill>
                            <a:srgbClr val="333333"/>
                          </a:solidFill>
                          <a:effectLst/>
                          <a:latin typeface="inter-bold"/>
                        </a:rPr>
                        <a:t>ENUM(val1, val2, val3,...)</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when a string object having only one value, chosen from a list of possible values. It contains 65535 values in an ENUM list. If you insert a value that is not in the list, a blank value will be inserted.</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23160096"/>
                  </a:ext>
                </a:extLst>
              </a:tr>
              <a:tr h="663272">
                <a:tc>
                  <a:txBody>
                    <a:bodyPr/>
                    <a:lstStyle/>
                    <a:p>
                      <a:pPr algn="just" fontAlgn="t">
                        <a:spcBef>
                          <a:spcPts val="0"/>
                        </a:spcBef>
                        <a:spcAft>
                          <a:spcPts val="0"/>
                        </a:spcAft>
                      </a:pPr>
                      <a:r>
                        <a:rPr lang="en-IN" sz="1200" b="1" i="0" u="none" strike="noStrike">
                          <a:solidFill>
                            <a:srgbClr val="333333"/>
                          </a:solidFill>
                          <a:effectLst/>
                          <a:latin typeface="inter-bold"/>
                        </a:rPr>
                        <a:t>SET( val1,val2,val3,....)</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to specify a string that can have 0 or more values, chosen from a list of possible values. You can list up to 64 values at one time in a SET list.</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608420423"/>
                  </a:ext>
                </a:extLst>
              </a:tr>
              <a:tr h="469703">
                <a:tc>
                  <a:txBody>
                    <a:bodyPr/>
                    <a:lstStyle/>
                    <a:p>
                      <a:pPr algn="just" fontAlgn="t">
                        <a:spcBef>
                          <a:spcPts val="0"/>
                        </a:spcBef>
                        <a:spcAft>
                          <a:spcPts val="0"/>
                        </a:spcAft>
                      </a:pPr>
                      <a:r>
                        <a:rPr lang="en-IN" sz="1200" b="1" i="0" u="none" strike="noStrike">
                          <a:solidFill>
                            <a:srgbClr val="333333"/>
                          </a:solidFill>
                          <a:effectLst/>
                          <a:latin typeface="inter-bold"/>
                        </a:rPr>
                        <a:t>BLOB(size)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dirty="0">
                          <a:solidFill>
                            <a:srgbClr val="333333"/>
                          </a:solidFill>
                          <a:effectLst/>
                          <a:latin typeface="inter-regular"/>
                        </a:rPr>
                        <a:t>It is used for BLOBs (Binary Large Objects). It can hold up to 65,535 bytes.</a:t>
                      </a:r>
                      <a:endParaRPr lang="en-US" sz="14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65879162"/>
                  </a:ext>
                </a:extLst>
              </a:tr>
            </a:tbl>
          </a:graphicData>
        </a:graphic>
      </p:graphicFrame>
    </p:spTree>
    <p:extLst>
      <p:ext uri="{BB962C8B-B14F-4D97-AF65-F5344CB8AC3E}">
        <p14:creationId xmlns:p14="http://schemas.microsoft.com/office/powerpoint/2010/main" val="3829811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95736-782D-327C-C8BE-EA6D3B31BA0D}"/>
              </a:ext>
            </a:extLst>
          </p:cNvPr>
          <p:cNvSpPr>
            <a:spLocks noGrp="1"/>
          </p:cNvSpPr>
          <p:nvPr>
            <p:ph type="title"/>
          </p:nvPr>
        </p:nvSpPr>
        <p:spPr>
          <a:xfrm>
            <a:off x="630936" y="639520"/>
            <a:ext cx="3429000" cy="1719072"/>
          </a:xfrm>
        </p:spPr>
        <p:txBody>
          <a:bodyPr anchor="b">
            <a:normAutofit/>
          </a:bodyPr>
          <a:lstStyle/>
          <a:p>
            <a:r>
              <a:rPr lang="en-IN" sz="3800" b="1" i="0" dirty="0">
                <a:effectLst/>
                <a:latin typeface="inter-bold"/>
              </a:rPr>
              <a:t>MySQL Numeric Data Types</a:t>
            </a:r>
            <a:endParaRPr lang="en-IN" sz="3800" dirty="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D12BC5B3-2313-3091-6301-4FCD691E7FD9}"/>
              </a:ext>
            </a:extLst>
          </p:cNvPr>
          <p:cNvSpPr>
            <a:spLocks noGrp="1"/>
          </p:cNvSpPr>
          <p:nvPr>
            <p:ph idx="1"/>
          </p:nvPr>
        </p:nvSpPr>
        <p:spPr>
          <a:xfrm>
            <a:off x="630936" y="2807208"/>
            <a:ext cx="3429000" cy="3410712"/>
          </a:xfrm>
        </p:spPr>
        <p:txBody>
          <a:bodyPr anchor="t">
            <a:normAutofit/>
          </a:bodyPr>
          <a:lstStyle/>
          <a:p>
            <a:r>
              <a:rPr lang="en-US" sz="2200" b="0" i="0" dirty="0">
                <a:effectLst/>
                <a:latin typeface="inter-regular"/>
              </a:rPr>
              <a:t>A list of data types used in MySQL database. This is based on MySQL 8.0</a:t>
            </a:r>
            <a:endParaRPr lang="en-US" sz="2200" dirty="0"/>
          </a:p>
        </p:txBody>
      </p:sp>
      <p:graphicFrame>
        <p:nvGraphicFramePr>
          <p:cNvPr id="7" name="Content Placeholder 3">
            <a:extLst>
              <a:ext uri="{FF2B5EF4-FFF2-40B4-BE49-F238E27FC236}">
                <a16:creationId xmlns:a16="http://schemas.microsoft.com/office/drawing/2014/main" id="{1A6E0A79-D58C-DA3D-DA82-A7C7CEBEEA22}"/>
              </a:ext>
            </a:extLst>
          </p:cNvPr>
          <p:cNvGraphicFramePr>
            <a:graphicFrameLocks/>
          </p:cNvGraphicFramePr>
          <p:nvPr/>
        </p:nvGraphicFramePr>
        <p:xfrm>
          <a:off x="4654296" y="932301"/>
          <a:ext cx="6903721" cy="5147387"/>
        </p:xfrm>
        <a:graphic>
          <a:graphicData uri="http://schemas.openxmlformats.org/drawingml/2006/table">
            <a:tbl>
              <a:tblPr firstRow="1" bandRow="1"/>
              <a:tblGrid>
                <a:gridCol w="1259617">
                  <a:extLst>
                    <a:ext uri="{9D8B030D-6E8A-4147-A177-3AD203B41FA5}">
                      <a16:colId xmlns:a16="http://schemas.microsoft.com/office/drawing/2014/main" val="4100714020"/>
                    </a:ext>
                  </a:extLst>
                </a:gridCol>
                <a:gridCol w="5644104">
                  <a:extLst>
                    <a:ext uri="{9D8B030D-6E8A-4147-A177-3AD203B41FA5}">
                      <a16:colId xmlns:a16="http://schemas.microsoft.com/office/drawing/2014/main" val="691909523"/>
                    </a:ext>
                  </a:extLst>
                </a:gridCol>
              </a:tblGrid>
              <a:tr h="489291">
                <a:tc>
                  <a:txBody>
                    <a:bodyPr/>
                    <a:lstStyle/>
                    <a:p>
                      <a:pPr algn="just" fontAlgn="t"/>
                      <a:r>
                        <a:rPr lang="en-IN" sz="1300" b="1">
                          <a:solidFill>
                            <a:srgbClr val="333333"/>
                          </a:solidFill>
                          <a:effectLst/>
                          <a:latin typeface="inter-bold"/>
                        </a:rPr>
                        <a:t>BIT(Size)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for a bit-value type. The number of bits per value is specified in size. Its size can be 1 to 64. The default value is 1.</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24504357"/>
                  </a:ext>
                </a:extLst>
              </a:tr>
              <a:tr h="685886">
                <a:tc>
                  <a:txBody>
                    <a:bodyPr/>
                    <a:lstStyle/>
                    <a:p>
                      <a:pPr algn="just" fontAlgn="t"/>
                      <a:r>
                        <a:rPr lang="en-IN" sz="1300" b="1">
                          <a:solidFill>
                            <a:srgbClr val="333333"/>
                          </a:solidFill>
                          <a:effectLst/>
                          <a:latin typeface="inter-bold"/>
                        </a:rPr>
                        <a:t>INT(size)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for the integer value. Its signed range varies from -2147483648 to 2147483647 and unsigned range varies from 0 to 4294967295. The size parameter specifies the max display width that is 255.</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18971668"/>
                  </a:ext>
                </a:extLst>
              </a:tr>
              <a:tr h="292695">
                <a:tc>
                  <a:txBody>
                    <a:bodyPr/>
                    <a:lstStyle/>
                    <a:p>
                      <a:pPr algn="just" fontAlgn="t"/>
                      <a:r>
                        <a:rPr lang="en-IN" sz="1300" b="1">
                          <a:solidFill>
                            <a:srgbClr val="333333"/>
                          </a:solidFill>
                          <a:effectLst/>
                          <a:latin typeface="inter-bold"/>
                        </a:rPr>
                        <a:t>INTEGER(size)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equal to INT(size).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08845193"/>
                  </a:ext>
                </a:extLst>
              </a:tr>
              <a:tr h="685886">
                <a:tc>
                  <a:txBody>
                    <a:bodyPr/>
                    <a:lstStyle/>
                    <a:p>
                      <a:pPr algn="just" fontAlgn="t"/>
                      <a:r>
                        <a:rPr lang="en-IN" sz="1300" b="1">
                          <a:solidFill>
                            <a:srgbClr val="333333"/>
                          </a:solidFill>
                          <a:effectLst/>
                          <a:latin typeface="inter-bold"/>
                        </a:rPr>
                        <a:t>FLOAT(size,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specify a floating point number. Its size parameter specifies the total number of digits. The number of digits after the decimal point is specified by </a:t>
                      </a:r>
                      <a:r>
                        <a:rPr lang="en-US" sz="1300" b="1">
                          <a:solidFill>
                            <a:srgbClr val="333333"/>
                          </a:solidFill>
                          <a:effectLst/>
                          <a:latin typeface="inter-bold"/>
                        </a:rPr>
                        <a:t>d</a:t>
                      </a:r>
                      <a:r>
                        <a:rPr lang="en-US" sz="1300">
                          <a:solidFill>
                            <a:srgbClr val="333333"/>
                          </a:solidFill>
                          <a:effectLst/>
                          <a:latin typeface="inter-regular"/>
                        </a:rPr>
                        <a:t> parameter.</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37846557"/>
                  </a:ext>
                </a:extLst>
              </a:tr>
              <a:tr h="685886">
                <a:tc>
                  <a:txBody>
                    <a:bodyPr/>
                    <a:lstStyle/>
                    <a:p>
                      <a:pPr algn="just" fontAlgn="t"/>
                      <a:r>
                        <a:rPr lang="en-IN" sz="1300" b="1">
                          <a:solidFill>
                            <a:srgbClr val="333333"/>
                          </a:solidFill>
                          <a:effectLst/>
                          <a:latin typeface="inter-bold"/>
                        </a:rPr>
                        <a:t>FLOAT(p)</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a floating point number. MySQL used p parameter to determine whether to use FLOAT or DOUBLE. If p is between 0 to24, the data type becomes FLOAT (). If p is from 25 to 53, the data type becomes DOUBLE().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30402848"/>
                  </a:ext>
                </a:extLst>
              </a:tr>
              <a:tr h="489291">
                <a:tc>
                  <a:txBody>
                    <a:bodyPr/>
                    <a:lstStyle/>
                    <a:p>
                      <a:pPr algn="just" fontAlgn="t"/>
                      <a:r>
                        <a:rPr lang="en-IN" sz="1300" b="1">
                          <a:solidFill>
                            <a:srgbClr val="333333"/>
                          </a:solidFill>
                          <a:effectLst/>
                          <a:latin typeface="inter-bold"/>
                        </a:rPr>
                        <a:t>DOUBLE(size,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a normal size floating point number. Its size parameter specifies the total number of digits. The number of digits after the decimal is specified by d parameter.</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07447662"/>
                  </a:ext>
                </a:extLst>
              </a:tr>
              <a:tr h="882481">
                <a:tc>
                  <a:txBody>
                    <a:bodyPr/>
                    <a:lstStyle/>
                    <a:p>
                      <a:pPr algn="just" fontAlgn="t"/>
                      <a:r>
                        <a:rPr lang="en-IN" sz="1300" b="1">
                          <a:solidFill>
                            <a:srgbClr val="333333"/>
                          </a:solidFill>
                          <a:effectLst/>
                          <a:latin typeface="inter-bold"/>
                        </a:rPr>
                        <a:t>DECIMAL(size,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a fixed point number. Its size parameter specifies the total number of digits. The number of digits after the decimal parameter is specified by </a:t>
                      </a:r>
                      <a:r>
                        <a:rPr lang="en-US" sz="1300" b="1">
                          <a:solidFill>
                            <a:srgbClr val="333333"/>
                          </a:solidFill>
                          <a:effectLst/>
                          <a:latin typeface="inter-bold"/>
                        </a:rPr>
                        <a:t>d</a:t>
                      </a:r>
                      <a:r>
                        <a:rPr lang="en-US" sz="1300">
                          <a:solidFill>
                            <a:srgbClr val="333333"/>
                          </a:solidFill>
                          <a:effectLst/>
                          <a:latin typeface="inter-regular"/>
                        </a:rPr>
                        <a:t> parameter. The maximum value for the size is 65, and the default value is 10. The maximum value for </a:t>
                      </a:r>
                      <a:r>
                        <a:rPr lang="en-US" sz="1300" b="1">
                          <a:solidFill>
                            <a:srgbClr val="333333"/>
                          </a:solidFill>
                          <a:effectLst/>
                          <a:latin typeface="inter-bold"/>
                        </a:rPr>
                        <a:t>d</a:t>
                      </a:r>
                      <a:r>
                        <a:rPr lang="en-US" sz="1300">
                          <a:solidFill>
                            <a:srgbClr val="333333"/>
                          </a:solidFill>
                          <a:effectLst/>
                          <a:latin typeface="inter-regular"/>
                        </a:rPr>
                        <a:t> is 30, and the default value is 0.</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76426959"/>
                  </a:ext>
                </a:extLst>
              </a:tr>
              <a:tr h="292695">
                <a:tc>
                  <a:txBody>
                    <a:bodyPr/>
                    <a:lstStyle/>
                    <a:p>
                      <a:pPr algn="just" fontAlgn="t"/>
                      <a:r>
                        <a:rPr lang="en-IN" sz="1300" b="1">
                          <a:solidFill>
                            <a:srgbClr val="333333"/>
                          </a:solidFill>
                          <a:effectLst/>
                          <a:latin typeface="inter-bold"/>
                        </a:rPr>
                        <a:t>DEC(size,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equal to DECIMAL(size, d).</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83727657"/>
                  </a:ext>
                </a:extLst>
              </a:tr>
              <a:tr h="489291">
                <a:tc>
                  <a:txBody>
                    <a:bodyPr/>
                    <a:lstStyle/>
                    <a:p>
                      <a:pPr algn="just" fontAlgn="t"/>
                      <a:r>
                        <a:rPr lang="en-IN" sz="1300" b="1">
                          <a:solidFill>
                            <a:srgbClr val="333333"/>
                          </a:solidFill>
                          <a:effectLst/>
                          <a:latin typeface="inter-bold"/>
                        </a:rPr>
                        <a:t>BOOL</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Boolean values true and false. Zero is considered as false, and nonzero values are considered as true.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48053566"/>
                  </a:ext>
                </a:extLst>
              </a:tr>
            </a:tbl>
          </a:graphicData>
        </a:graphic>
      </p:graphicFrame>
    </p:spTree>
    <p:extLst>
      <p:ext uri="{BB962C8B-B14F-4D97-AF65-F5344CB8AC3E}">
        <p14:creationId xmlns:p14="http://schemas.microsoft.com/office/powerpoint/2010/main" val="983112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95DAC-8D84-AEC6-60F6-DD5FB026B616}"/>
              </a:ext>
            </a:extLst>
          </p:cNvPr>
          <p:cNvSpPr>
            <a:spLocks noGrp="1"/>
          </p:cNvSpPr>
          <p:nvPr>
            <p:ph type="title"/>
          </p:nvPr>
        </p:nvSpPr>
        <p:spPr>
          <a:xfrm>
            <a:off x="630936" y="639520"/>
            <a:ext cx="3429000" cy="1719072"/>
          </a:xfrm>
        </p:spPr>
        <p:txBody>
          <a:bodyPr anchor="b">
            <a:normAutofit/>
          </a:bodyPr>
          <a:lstStyle/>
          <a:p>
            <a:r>
              <a:rPr lang="en-US" sz="3800" b="1" i="0">
                <a:effectLst/>
                <a:latin typeface="inter-bold"/>
              </a:rPr>
              <a:t>MySQL Date and Time Data Types</a:t>
            </a:r>
            <a:endParaRPr lang="en-IN" sz="380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6DDB93AD-70EF-D1FA-77C0-5FFEBEEE2BE7}"/>
              </a:ext>
            </a:extLst>
          </p:cNvPr>
          <p:cNvSpPr>
            <a:spLocks noGrp="1"/>
          </p:cNvSpPr>
          <p:nvPr>
            <p:ph idx="1"/>
          </p:nvPr>
        </p:nvSpPr>
        <p:spPr>
          <a:xfrm>
            <a:off x="630936" y="2807208"/>
            <a:ext cx="3429000" cy="3410712"/>
          </a:xfrm>
        </p:spPr>
        <p:txBody>
          <a:bodyPr anchor="t">
            <a:normAutofit/>
          </a:bodyPr>
          <a:lstStyle/>
          <a:p>
            <a:r>
              <a:rPr lang="en-US" sz="2200" b="0" i="0" dirty="0">
                <a:effectLst/>
                <a:latin typeface="inter-regular"/>
              </a:rPr>
              <a:t>A list of data types used in MySQL database.</a:t>
            </a:r>
            <a:endParaRPr lang="en-US" sz="2200" dirty="0"/>
          </a:p>
        </p:txBody>
      </p:sp>
      <p:graphicFrame>
        <p:nvGraphicFramePr>
          <p:cNvPr id="7" name="Content Placeholder 3">
            <a:extLst>
              <a:ext uri="{FF2B5EF4-FFF2-40B4-BE49-F238E27FC236}">
                <a16:creationId xmlns:a16="http://schemas.microsoft.com/office/drawing/2014/main" id="{0F120591-EA2F-A646-C729-0D0968AF6296}"/>
              </a:ext>
            </a:extLst>
          </p:cNvPr>
          <p:cNvGraphicFramePr>
            <a:graphicFrameLocks/>
          </p:cNvGraphicFramePr>
          <p:nvPr>
            <p:extLst>
              <p:ext uri="{D42A27DB-BD31-4B8C-83A1-F6EECF244321}">
                <p14:modId xmlns:p14="http://schemas.microsoft.com/office/powerpoint/2010/main" val="4142094613"/>
              </p:ext>
            </p:extLst>
          </p:nvPr>
        </p:nvGraphicFramePr>
        <p:xfrm>
          <a:off x="4654296" y="1056013"/>
          <a:ext cx="6903721" cy="4982639"/>
        </p:xfrm>
        <a:graphic>
          <a:graphicData uri="http://schemas.openxmlformats.org/drawingml/2006/table">
            <a:tbl>
              <a:tblPr firstRow="1" bandRow="1"/>
              <a:tblGrid>
                <a:gridCol w="2057789">
                  <a:extLst>
                    <a:ext uri="{9D8B030D-6E8A-4147-A177-3AD203B41FA5}">
                      <a16:colId xmlns:a16="http://schemas.microsoft.com/office/drawing/2014/main" val="3191073998"/>
                    </a:ext>
                  </a:extLst>
                </a:gridCol>
                <a:gridCol w="4845932">
                  <a:extLst>
                    <a:ext uri="{9D8B030D-6E8A-4147-A177-3AD203B41FA5}">
                      <a16:colId xmlns:a16="http://schemas.microsoft.com/office/drawing/2014/main" val="2416889367"/>
                    </a:ext>
                  </a:extLst>
                </a:gridCol>
              </a:tblGrid>
              <a:tr h="817307">
                <a:tc>
                  <a:txBody>
                    <a:bodyPr/>
                    <a:lstStyle/>
                    <a:p>
                      <a:pPr algn="just" fontAlgn="t"/>
                      <a:r>
                        <a:rPr lang="en-IN" sz="1600" b="1">
                          <a:solidFill>
                            <a:srgbClr val="333333"/>
                          </a:solidFill>
                          <a:effectLst/>
                          <a:latin typeface="inter-bold"/>
                        </a:rPr>
                        <a:t>DATE</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specify date format YYYY-MM-DD. Its supported range is from '1000-01-01' to '9999-12-31'.</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04125710"/>
                  </a:ext>
                </a:extLst>
              </a:tr>
              <a:tr h="1039749">
                <a:tc>
                  <a:txBody>
                    <a:bodyPr/>
                    <a:lstStyle/>
                    <a:p>
                      <a:pPr algn="just" fontAlgn="t"/>
                      <a:r>
                        <a:rPr lang="en-IN" sz="1600" b="1">
                          <a:solidFill>
                            <a:srgbClr val="333333"/>
                          </a:solidFill>
                          <a:effectLst/>
                          <a:latin typeface="inter-bold"/>
                        </a:rPr>
                        <a:t>DATETIME(fsp)</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specify date and time combination. Its format is YYYY-MM-DD hh:mm:ss. Its supported range is from '1000-01-01 00:00:00' to 9999-12-31 23:59:59'.</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46160680"/>
                  </a:ext>
                </a:extLst>
              </a:tr>
              <a:tr h="1484632">
                <a:tc>
                  <a:txBody>
                    <a:bodyPr/>
                    <a:lstStyle/>
                    <a:p>
                      <a:pPr algn="just" fontAlgn="t"/>
                      <a:r>
                        <a:rPr lang="en-IN" sz="1600" b="1">
                          <a:solidFill>
                            <a:srgbClr val="333333"/>
                          </a:solidFill>
                          <a:effectLst/>
                          <a:latin typeface="inter-bold"/>
                        </a:rPr>
                        <a:t>TIMESTAMP(fsp)</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used to specify the timestamp. Its value is stored as the number of seconds since the Unix epoch('1970-01-01 00:00:00' UTC). Its format is YYYY-MM-DD </a:t>
                      </a:r>
                      <a:r>
                        <a:rPr lang="en-US" sz="1600" dirty="0" err="1">
                          <a:solidFill>
                            <a:srgbClr val="333333"/>
                          </a:solidFill>
                          <a:effectLst/>
                          <a:latin typeface="inter-regular"/>
                        </a:rPr>
                        <a:t>hh:mm:ss</a:t>
                      </a:r>
                      <a:r>
                        <a:rPr lang="en-US" sz="1600" dirty="0">
                          <a:solidFill>
                            <a:srgbClr val="333333"/>
                          </a:solidFill>
                          <a:effectLst/>
                          <a:latin typeface="inter-regular"/>
                        </a:rPr>
                        <a:t>. Its supported range is from '1970-01-01 00:00:01' UTC to '2038-01-09 03:14:07' UTC.</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21541602"/>
                  </a:ext>
                </a:extLst>
              </a:tr>
              <a:tr h="817307">
                <a:tc>
                  <a:txBody>
                    <a:bodyPr/>
                    <a:lstStyle/>
                    <a:p>
                      <a:pPr algn="just" fontAlgn="t"/>
                      <a:r>
                        <a:rPr lang="en-IN" sz="1600" b="1">
                          <a:solidFill>
                            <a:srgbClr val="333333"/>
                          </a:solidFill>
                          <a:effectLst/>
                          <a:latin typeface="inter-bold"/>
                        </a:rPr>
                        <a:t>TIME(fsp)</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specify the time format. Its format is hh:mm:ss. Its supported range is from '-838:59:59' to '838:59:59'</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80328653"/>
                  </a:ext>
                </a:extLst>
              </a:tr>
              <a:tr h="817307">
                <a:tc>
                  <a:txBody>
                    <a:bodyPr/>
                    <a:lstStyle/>
                    <a:p>
                      <a:pPr algn="just" fontAlgn="t"/>
                      <a:r>
                        <a:rPr lang="en-IN" sz="1600" b="1">
                          <a:solidFill>
                            <a:srgbClr val="333333"/>
                          </a:solidFill>
                          <a:effectLst/>
                          <a:latin typeface="inter-bold"/>
                        </a:rPr>
                        <a:t>YEAR</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used to specify a year in four-digit format. Values allowed in four digit format from 1901 to 2155, and 0000.</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92822713"/>
                  </a:ext>
                </a:extLst>
              </a:tr>
            </a:tbl>
          </a:graphicData>
        </a:graphic>
      </p:graphicFrame>
    </p:spTree>
    <p:extLst>
      <p:ext uri="{BB962C8B-B14F-4D97-AF65-F5344CB8AC3E}">
        <p14:creationId xmlns:p14="http://schemas.microsoft.com/office/powerpoint/2010/main" val="240816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744EE-71E8-4A19-27EF-4F026A160454}"/>
              </a:ext>
            </a:extLst>
          </p:cNvPr>
          <p:cNvSpPr>
            <a:spLocks noGrp="1"/>
          </p:cNvSpPr>
          <p:nvPr>
            <p:ph type="title"/>
          </p:nvPr>
        </p:nvSpPr>
        <p:spPr>
          <a:xfrm>
            <a:off x="630936" y="639520"/>
            <a:ext cx="3429000" cy="1719072"/>
          </a:xfrm>
        </p:spPr>
        <p:txBody>
          <a:bodyPr anchor="b">
            <a:normAutofit/>
          </a:bodyPr>
          <a:lstStyle/>
          <a:p>
            <a:r>
              <a:rPr lang="en-US" sz="5400" dirty="0">
                <a:latin typeface="erdana"/>
              </a:rPr>
              <a:t>SQL</a:t>
            </a:r>
            <a:r>
              <a:rPr lang="en-US" sz="5400" dirty="0"/>
              <a:t> </a:t>
            </a:r>
            <a:r>
              <a:rPr lang="en-IN" sz="5400" b="0" i="0" dirty="0">
                <a:effectLst/>
                <a:latin typeface="erdana"/>
              </a:rPr>
              <a:t>Keys</a:t>
            </a:r>
            <a:endParaRPr lang="en-IN" sz="5400" dirty="0"/>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04FED1-E866-83AA-DBF3-B074462F6C0A}"/>
              </a:ext>
            </a:extLst>
          </p:cNvPr>
          <p:cNvSpPr>
            <a:spLocks noGrp="1"/>
          </p:cNvSpPr>
          <p:nvPr>
            <p:ph idx="1"/>
          </p:nvPr>
        </p:nvSpPr>
        <p:spPr>
          <a:xfrm>
            <a:off x="630936" y="2807208"/>
            <a:ext cx="3950896" cy="3410712"/>
          </a:xfrm>
        </p:spPr>
        <p:txBody>
          <a:bodyPr anchor="t">
            <a:normAutofit/>
          </a:bodyPr>
          <a:lstStyle/>
          <a:p>
            <a:pPr algn="just">
              <a:buFont typeface="Arial" panose="020B0604020202020204" pitchFamily="34" charset="0"/>
              <a:buChar char="•"/>
            </a:pPr>
            <a:r>
              <a:rPr lang="en-US" sz="1800" b="0" i="0" dirty="0">
                <a:effectLst/>
                <a:latin typeface="inter-regular"/>
              </a:rPr>
              <a:t>Keys play an important role in the relational database.</a:t>
            </a:r>
          </a:p>
          <a:p>
            <a:pPr algn="just">
              <a:buFont typeface="Arial" panose="020B0604020202020204" pitchFamily="34" charset="0"/>
              <a:buChar char="•"/>
            </a:pPr>
            <a:r>
              <a:rPr lang="en-US" sz="1800" b="0" i="0" dirty="0">
                <a:effectLst/>
                <a:latin typeface="inter-regular"/>
              </a:rPr>
              <a:t>It is used to uniquely identify any record or row of data from the table. It is also used to establish and identify relationships between tables.</a:t>
            </a:r>
          </a:p>
          <a:p>
            <a:pPr algn="just"/>
            <a:r>
              <a:rPr lang="en-US" sz="1800" b="1" i="0" dirty="0">
                <a:effectLst/>
                <a:latin typeface="inter-bold"/>
              </a:rPr>
              <a:t>For example,</a:t>
            </a:r>
            <a:r>
              <a:rPr lang="en-US" sz="1800" b="0" i="0" dirty="0">
                <a:effectLst/>
                <a:latin typeface="inter-regular"/>
              </a:rPr>
              <a:t> ID is used as a key in the Student table because it is unique for each student. In the PERSON table, </a:t>
            </a:r>
            <a:r>
              <a:rPr lang="en-US" sz="1800" b="0" i="0" dirty="0" err="1">
                <a:effectLst/>
                <a:latin typeface="inter-regular"/>
              </a:rPr>
              <a:t>passport_number</a:t>
            </a:r>
            <a:r>
              <a:rPr lang="en-US" sz="1800" b="0" i="0" dirty="0">
                <a:effectLst/>
                <a:latin typeface="inter-regular"/>
              </a:rPr>
              <a:t>, </a:t>
            </a:r>
            <a:r>
              <a:rPr lang="en-US" sz="1800" b="0" i="0" dirty="0" err="1">
                <a:effectLst/>
                <a:latin typeface="inter-regular"/>
              </a:rPr>
              <a:t>license_number</a:t>
            </a:r>
            <a:r>
              <a:rPr lang="en-US" sz="1800" b="0" i="0" dirty="0">
                <a:effectLst/>
                <a:latin typeface="inter-regular"/>
              </a:rPr>
              <a:t>, SSN are keys since they are unique for each person.</a:t>
            </a:r>
          </a:p>
          <a:p>
            <a:endParaRPr lang="en-IN" sz="1500" dirty="0"/>
          </a:p>
        </p:txBody>
      </p:sp>
      <p:pic>
        <p:nvPicPr>
          <p:cNvPr id="6" name="Picture 5" descr="A blue rectangular sign with white text&#10;&#10;Description automatically generated">
            <a:extLst>
              <a:ext uri="{FF2B5EF4-FFF2-40B4-BE49-F238E27FC236}">
                <a16:creationId xmlns:a16="http://schemas.microsoft.com/office/drawing/2014/main" id="{F4CAE7E1-8C8F-A379-5A2E-5E8ABB5E6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639786"/>
            <a:ext cx="6903720" cy="3578428"/>
          </a:xfrm>
          <a:prstGeom prst="rect">
            <a:avLst/>
          </a:prstGeom>
        </p:spPr>
      </p:pic>
    </p:spTree>
    <p:extLst>
      <p:ext uri="{BB962C8B-B14F-4D97-AF65-F5344CB8AC3E}">
        <p14:creationId xmlns:p14="http://schemas.microsoft.com/office/powerpoint/2010/main" val="4018060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9502C-07DF-6D7D-E9BF-2FB73D1E1C42}"/>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b="0" i="0" kern="1200" dirty="0">
                <a:solidFill>
                  <a:schemeClr val="tx1"/>
                </a:solidFill>
                <a:effectLst/>
                <a:latin typeface="+mj-lt"/>
                <a:ea typeface="+mj-ea"/>
                <a:cs typeface="+mj-cs"/>
              </a:rPr>
              <a:t>Types of Keys:</a:t>
            </a:r>
            <a:endParaRPr lang="en-US" sz="5400" kern="1200" dirty="0">
              <a:solidFill>
                <a:schemeClr val="tx1"/>
              </a:solidFill>
              <a:latin typeface="+mj-lt"/>
              <a:ea typeface="+mj-ea"/>
              <a:cs typeface="+mj-cs"/>
            </a:endParaRP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86973B3-B126-3772-80A8-E16B3C053407}"/>
              </a:ext>
            </a:extLst>
          </p:cNvPr>
          <p:cNvSpPr txBox="1"/>
          <p:nvPr/>
        </p:nvSpPr>
        <p:spPr>
          <a:xfrm>
            <a:off x="630936" y="2945146"/>
            <a:ext cx="5101270" cy="1754871"/>
          </a:xfrm>
          <a:prstGeom prst="rect">
            <a:avLst/>
          </a:prstGeom>
        </p:spPr>
        <p:txBody>
          <a:bodyPr vert="horz" lIns="91440" tIns="45720" rIns="91440" bIns="45720" rtlCol="0" anchor="t">
            <a:normAutofit/>
          </a:bodyPr>
          <a:lstStyle/>
          <a:p>
            <a:pPr>
              <a:lnSpc>
                <a:spcPct val="90000"/>
              </a:lnSpc>
              <a:spcAft>
                <a:spcPts val="600"/>
              </a:spcAft>
            </a:pPr>
            <a:endParaRPr lang="en-US" sz="1700" b="1" i="0" dirty="0">
              <a:effectLst/>
            </a:endParaRPr>
          </a:p>
        </p:txBody>
      </p:sp>
      <p:pic>
        <p:nvPicPr>
          <p:cNvPr id="5" name="Content Placeholder 4" descr="A diagram of keys with different colored circles&#10;&#10;Description automatically generated">
            <a:extLst>
              <a:ext uri="{FF2B5EF4-FFF2-40B4-BE49-F238E27FC236}">
                <a16:creationId xmlns:a16="http://schemas.microsoft.com/office/drawing/2014/main" id="{16D5048D-A50F-A7FC-A108-CD92E176D1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8255" y="2945146"/>
            <a:ext cx="8064425" cy="2449608"/>
          </a:xfrm>
          <a:prstGeom prst="rect">
            <a:avLst/>
          </a:prstGeom>
        </p:spPr>
      </p:pic>
    </p:spTree>
    <p:extLst>
      <p:ext uri="{BB962C8B-B14F-4D97-AF65-F5344CB8AC3E}">
        <p14:creationId xmlns:p14="http://schemas.microsoft.com/office/powerpoint/2010/main" val="3573910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53F93A-B7D4-6704-97BB-B493FB882179}"/>
              </a:ext>
            </a:extLst>
          </p:cNvPr>
          <p:cNvSpPr>
            <a:spLocks noGrp="1"/>
          </p:cNvSpPr>
          <p:nvPr>
            <p:ph type="title"/>
          </p:nvPr>
        </p:nvSpPr>
        <p:spPr>
          <a:xfrm>
            <a:off x="5894962" y="479493"/>
            <a:ext cx="5458838" cy="1325563"/>
          </a:xfrm>
        </p:spPr>
        <p:txBody>
          <a:bodyPr>
            <a:normAutofit/>
          </a:bodyPr>
          <a:lstStyle/>
          <a:p>
            <a:r>
              <a:rPr lang="en-US" sz="4400" b="1" kern="1200" dirty="0">
                <a:solidFill>
                  <a:schemeClr val="tx1"/>
                </a:solidFill>
                <a:latin typeface="+mj-lt"/>
                <a:ea typeface="+mj-ea"/>
                <a:cs typeface="+mj-cs"/>
              </a:rPr>
              <a:t>Primary Key</a:t>
            </a:r>
            <a:endParaRPr lang="en-IN"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53CB688-F6EA-E730-191D-3BFE336795B1}"/>
              </a:ext>
            </a:extLst>
          </p:cNvPr>
          <p:cNvSpPr>
            <a:spLocks noGrp="1"/>
          </p:cNvSpPr>
          <p:nvPr>
            <p:ph idx="1"/>
          </p:nvPr>
        </p:nvSpPr>
        <p:spPr>
          <a:xfrm>
            <a:off x="5894962" y="1984443"/>
            <a:ext cx="5458838" cy="4192520"/>
          </a:xfrm>
        </p:spPr>
        <p:txBody>
          <a:bodyPr>
            <a:normAutofit fontScale="92500" lnSpcReduction="20000"/>
          </a:bodyPr>
          <a:lstStyle/>
          <a:p>
            <a:pPr>
              <a:spcAft>
                <a:spcPts val="600"/>
              </a:spcAft>
            </a:pPr>
            <a:r>
              <a:rPr lang="en-US" sz="2400" b="0" i="0" dirty="0">
                <a:effectLst/>
              </a:rPr>
              <a:t>It is the first key used to identify one and only one instance of an entity uniquely. An entity can contain multiple keys, as we saw in the PERSON table. The key which is most suitable from those lists becomes a primary key.</a:t>
            </a:r>
          </a:p>
          <a:p>
            <a:pPr indent="-228600">
              <a:lnSpc>
                <a:spcPct val="90000"/>
              </a:lnSpc>
              <a:spcAft>
                <a:spcPts val="600"/>
              </a:spcAft>
              <a:buFont typeface="Arial" panose="020B0604020202020204" pitchFamily="34" charset="0"/>
              <a:buChar char="•"/>
            </a:pPr>
            <a:r>
              <a:rPr lang="en-US" sz="2400" b="0" i="0" dirty="0">
                <a:effectLst/>
              </a:rPr>
              <a:t>In the EMPLOYEE table, ID can be the primary key since it is unique for each employee. In the EMPLOYEE table, we can even select </a:t>
            </a:r>
            <a:r>
              <a:rPr lang="en-US" sz="2400" b="0" i="0" dirty="0" err="1">
                <a:effectLst/>
              </a:rPr>
              <a:t>License_Number</a:t>
            </a:r>
            <a:r>
              <a:rPr lang="en-US" sz="2400" b="0" i="0" dirty="0">
                <a:effectLst/>
              </a:rPr>
              <a:t> and </a:t>
            </a:r>
            <a:r>
              <a:rPr lang="en-US" sz="2400" b="0" i="0" dirty="0" err="1">
                <a:effectLst/>
              </a:rPr>
              <a:t>Passport_Number</a:t>
            </a:r>
            <a:r>
              <a:rPr lang="en-US" sz="2400" b="0" i="0" dirty="0">
                <a:effectLst/>
              </a:rPr>
              <a:t> as primary keys since they are also unique.</a:t>
            </a:r>
          </a:p>
          <a:p>
            <a:pPr indent="-228600">
              <a:lnSpc>
                <a:spcPct val="90000"/>
              </a:lnSpc>
              <a:spcAft>
                <a:spcPts val="600"/>
              </a:spcAft>
              <a:buFont typeface="Arial" panose="020B0604020202020204" pitchFamily="34" charset="0"/>
              <a:buChar char="•"/>
            </a:pPr>
            <a:r>
              <a:rPr lang="en-US" sz="2400" b="0" i="0" dirty="0">
                <a:effectLst/>
              </a:rPr>
              <a:t>For each entity, the primary key selection is based on requirements and developers.</a:t>
            </a:r>
          </a:p>
          <a:p>
            <a:endParaRPr lang="en-IN" sz="2200" dirty="0"/>
          </a:p>
        </p:txBody>
      </p:sp>
      <p:pic>
        <p:nvPicPr>
          <p:cNvPr id="6" name="Content Placeholder 4" descr="A blue box with white text and red arrow pointing to a black background">
            <a:extLst>
              <a:ext uri="{FF2B5EF4-FFF2-40B4-BE49-F238E27FC236}">
                <a16:creationId xmlns:a16="http://schemas.microsoft.com/office/drawing/2014/main" id="{7B949501-B1C2-6AFE-2A12-A84098178D92}"/>
              </a:ext>
            </a:extLst>
          </p:cNvPr>
          <p:cNvPicPr>
            <a:picLocks noChangeAspect="1"/>
          </p:cNvPicPr>
          <p:nvPr/>
        </p:nvPicPr>
        <p:blipFill rotWithShape="1">
          <a:blip r:embed="rId2">
            <a:extLst>
              <a:ext uri="{28A0092B-C50C-407E-A947-70E740481C1C}">
                <a14:useLocalDpi xmlns:a14="http://schemas.microsoft.com/office/drawing/2010/main" val="0"/>
              </a:ext>
            </a:extLst>
          </a:blip>
          <a:srcRect r="34782" b="1"/>
          <a:stretch/>
        </p:blipFill>
        <p:spPr>
          <a:xfrm>
            <a:off x="1068130" y="1682743"/>
            <a:ext cx="3876165" cy="3060819"/>
          </a:xfrm>
          <a:prstGeom prst="rect">
            <a:avLst/>
          </a:prstGeom>
        </p:spPr>
      </p:pic>
    </p:spTree>
    <p:extLst>
      <p:ext uri="{BB962C8B-B14F-4D97-AF65-F5344CB8AC3E}">
        <p14:creationId xmlns:p14="http://schemas.microsoft.com/office/powerpoint/2010/main" val="1111517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53F93A-B7D4-6704-97BB-B493FB882179}"/>
              </a:ext>
            </a:extLst>
          </p:cNvPr>
          <p:cNvSpPr>
            <a:spLocks noGrp="1"/>
          </p:cNvSpPr>
          <p:nvPr>
            <p:ph type="title"/>
          </p:nvPr>
        </p:nvSpPr>
        <p:spPr>
          <a:xfrm>
            <a:off x="5894962" y="479493"/>
            <a:ext cx="5458838" cy="1325563"/>
          </a:xfrm>
        </p:spPr>
        <p:txBody>
          <a:bodyPr>
            <a:normAutofit/>
          </a:bodyPr>
          <a:lstStyle/>
          <a:p>
            <a:r>
              <a:rPr lang="en-IN" b="0" i="0">
                <a:effectLst/>
                <a:latin typeface="erdana"/>
              </a:rPr>
              <a:t>Candidate key</a:t>
            </a:r>
            <a:endParaRPr lang="en-IN"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blue sign with white text">
            <a:extLst>
              <a:ext uri="{FF2B5EF4-FFF2-40B4-BE49-F238E27FC236}">
                <a16:creationId xmlns:a16="http://schemas.microsoft.com/office/drawing/2014/main" id="{DE7B68BD-B9F8-1553-0071-924257778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735743"/>
            <a:ext cx="4777381" cy="321676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653CB688-F6EA-E730-191D-3BFE336795B1}"/>
              </a:ext>
            </a:extLst>
          </p:cNvPr>
          <p:cNvSpPr>
            <a:spLocks noGrp="1"/>
          </p:cNvSpPr>
          <p:nvPr>
            <p:ph idx="1"/>
          </p:nvPr>
        </p:nvSpPr>
        <p:spPr>
          <a:xfrm>
            <a:off x="5894962" y="1984443"/>
            <a:ext cx="5458838" cy="4192520"/>
          </a:xfrm>
        </p:spPr>
        <p:txBody>
          <a:bodyPr>
            <a:normAutofit/>
          </a:bodyPr>
          <a:lstStyle/>
          <a:p>
            <a:pPr>
              <a:buFont typeface="Arial" panose="020B0604020202020204" pitchFamily="34" charset="0"/>
              <a:buChar char="•"/>
            </a:pPr>
            <a:r>
              <a:rPr lang="en-US" sz="2200" b="0" i="0">
                <a:effectLst/>
                <a:latin typeface="inter-regular"/>
              </a:rPr>
              <a:t>A candidate key is an attribute or set of attributes that can uniquely identify a tuple.</a:t>
            </a:r>
          </a:p>
          <a:p>
            <a:pPr>
              <a:buFont typeface="Arial" panose="020B0604020202020204" pitchFamily="34" charset="0"/>
              <a:buChar char="•"/>
            </a:pPr>
            <a:r>
              <a:rPr lang="en-US" sz="2200" b="0" i="0">
                <a:effectLst/>
                <a:latin typeface="inter-regular"/>
              </a:rPr>
              <a:t>Except for the primary key, the remaining attributes are considered a candidate key. The candidate keys are as strong as the primary key.</a:t>
            </a:r>
          </a:p>
          <a:p>
            <a:r>
              <a:rPr lang="en-US" sz="2200" b="1" i="0">
                <a:effectLst/>
                <a:latin typeface="inter-bold"/>
              </a:rPr>
              <a:t>For example:</a:t>
            </a:r>
            <a:r>
              <a:rPr lang="en-US" sz="2200" b="0" i="0">
                <a:effectLst/>
                <a:latin typeface="inter-regular"/>
              </a:rPr>
              <a:t> In the EMPLOYEE table, id is best suited for the primary key. The rest of the attributes, like SSN, </a:t>
            </a:r>
            <a:r>
              <a:rPr lang="en-US" sz="2200" b="0" i="0" err="1">
                <a:effectLst/>
                <a:latin typeface="inter-regular"/>
              </a:rPr>
              <a:t>Passport_Number</a:t>
            </a:r>
            <a:r>
              <a:rPr lang="en-US" sz="2200" b="0" i="0">
                <a:effectLst/>
                <a:latin typeface="inter-regular"/>
              </a:rPr>
              <a:t>, </a:t>
            </a:r>
            <a:r>
              <a:rPr lang="en-US" sz="2200" b="0" i="0" err="1">
                <a:effectLst/>
                <a:latin typeface="inter-regular"/>
              </a:rPr>
              <a:t>License_Number</a:t>
            </a:r>
            <a:r>
              <a:rPr lang="en-US" sz="2200" b="0" i="0">
                <a:effectLst/>
                <a:latin typeface="inter-regular"/>
              </a:rPr>
              <a:t>, etc., are considered a candidate key.</a:t>
            </a:r>
          </a:p>
          <a:p>
            <a:endParaRPr lang="en-IN" sz="2200"/>
          </a:p>
        </p:txBody>
      </p:sp>
    </p:spTree>
    <p:extLst>
      <p:ext uri="{BB962C8B-B14F-4D97-AF65-F5344CB8AC3E}">
        <p14:creationId xmlns:p14="http://schemas.microsoft.com/office/powerpoint/2010/main" val="2506603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5FE9C0-2222-770E-82B6-ACBD9DAC9839}"/>
              </a:ext>
            </a:extLst>
          </p:cNvPr>
          <p:cNvSpPr>
            <a:spLocks noGrp="1"/>
          </p:cNvSpPr>
          <p:nvPr>
            <p:ph type="title"/>
          </p:nvPr>
        </p:nvSpPr>
        <p:spPr>
          <a:xfrm>
            <a:off x="5894962" y="479493"/>
            <a:ext cx="5458838" cy="1325563"/>
          </a:xfrm>
        </p:spPr>
        <p:txBody>
          <a:bodyPr>
            <a:normAutofit/>
          </a:bodyPr>
          <a:lstStyle/>
          <a:p>
            <a:r>
              <a:rPr lang="en-IN" b="0" i="0">
                <a:effectLst/>
                <a:latin typeface="erdana"/>
              </a:rPr>
              <a:t>Super Key</a:t>
            </a:r>
            <a:endParaRPr lang="en-IN" dirty="0"/>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blue sign with white arrow pointing to a blue box">
            <a:extLst>
              <a:ext uri="{FF2B5EF4-FFF2-40B4-BE49-F238E27FC236}">
                <a16:creationId xmlns:a16="http://schemas.microsoft.com/office/drawing/2014/main" id="{0313D007-BB02-5074-C726-681C005F8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900297"/>
            <a:ext cx="4777381" cy="288766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6A1C458D-1840-7C6E-BA32-22B905E9F088}"/>
              </a:ext>
            </a:extLst>
          </p:cNvPr>
          <p:cNvSpPr>
            <a:spLocks noGrp="1"/>
          </p:cNvSpPr>
          <p:nvPr>
            <p:ph idx="1"/>
          </p:nvPr>
        </p:nvSpPr>
        <p:spPr>
          <a:xfrm>
            <a:off x="5894962" y="1984443"/>
            <a:ext cx="5458838" cy="4192520"/>
          </a:xfrm>
        </p:spPr>
        <p:txBody>
          <a:bodyPr>
            <a:normAutofit/>
          </a:bodyPr>
          <a:lstStyle/>
          <a:p>
            <a:r>
              <a:rPr lang="en-US" sz="2400" b="0" i="0">
                <a:effectLst/>
                <a:latin typeface="inter-regular"/>
              </a:rPr>
              <a:t>Super key is an attribute set that can uniquely identify a tuple. A super key is a superset of a candidate key.</a:t>
            </a:r>
          </a:p>
          <a:p>
            <a:r>
              <a:rPr lang="en-US" sz="2400" b="1" i="0">
                <a:effectLst/>
                <a:latin typeface="inter-bold"/>
              </a:rPr>
              <a:t>For example:</a:t>
            </a:r>
            <a:r>
              <a:rPr lang="en-US" sz="2400" b="0" i="0">
                <a:effectLst/>
                <a:latin typeface="inter-regular"/>
              </a:rPr>
              <a:t> In the above EMPLOYEE table, for(EMPLOEE_ID, EMPLOYEE_NAME), the name of two employees can be the same, but their EMPLYEE_ID can't be the same. Hence, this combination can also be a key.</a:t>
            </a:r>
          </a:p>
          <a:p>
            <a:r>
              <a:rPr lang="en-US" sz="2400" b="0" i="0">
                <a:effectLst/>
                <a:latin typeface="inter-regular"/>
              </a:rPr>
              <a:t>The super key would be EMPLOYEE-ID (EMPLOYEE_ID, EMPLOYEE-NAME), etc.</a:t>
            </a:r>
          </a:p>
          <a:p>
            <a:endParaRPr lang="en-IN" sz="2400"/>
          </a:p>
        </p:txBody>
      </p:sp>
    </p:spTree>
    <p:extLst>
      <p:ext uri="{BB962C8B-B14F-4D97-AF65-F5344CB8AC3E}">
        <p14:creationId xmlns:p14="http://schemas.microsoft.com/office/powerpoint/2010/main" val="1390126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5E981B-DA2D-63B8-6D9A-C5C31CB104ED}"/>
              </a:ext>
            </a:extLst>
          </p:cNvPr>
          <p:cNvSpPr>
            <a:spLocks noGrp="1"/>
          </p:cNvSpPr>
          <p:nvPr>
            <p:ph type="title"/>
          </p:nvPr>
        </p:nvSpPr>
        <p:spPr>
          <a:xfrm>
            <a:off x="5894962" y="479493"/>
            <a:ext cx="5458838" cy="1325563"/>
          </a:xfrm>
        </p:spPr>
        <p:txBody>
          <a:bodyPr>
            <a:normAutofit/>
          </a:bodyPr>
          <a:lstStyle/>
          <a:p>
            <a:r>
              <a:rPr lang="en-IN" b="0" i="0">
                <a:effectLst/>
                <a:latin typeface="erdana"/>
              </a:rPr>
              <a:t>Foreign key</a:t>
            </a:r>
            <a:endParaRPr lang="en-IN"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 shot of a computer">
            <a:extLst>
              <a:ext uri="{FF2B5EF4-FFF2-40B4-BE49-F238E27FC236}">
                <a16:creationId xmlns:a16="http://schemas.microsoft.com/office/drawing/2014/main" id="{53C36136-55BA-8285-F7B3-A2FECC8C2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113952"/>
            <a:ext cx="4777381" cy="246035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9D741128-40C0-10EE-1E00-F361D01CCFEB}"/>
              </a:ext>
            </a:extLst>
          </p:cNvPr>
          <p:cNvSpPr>
            <a:spLocks noGrp="1"/>
          </p:cNvSpPr>
          <p:nvPr>
            <p:ph idx="1"/>
          </p:nvPr>
        </p:nvSpPr>
        <p:spPr>
          <a:xfrm>
            <a:off x="5894962" y="1984443"/>
            <a:ext cx="5458838" cy="4192520"/>
          </a:xfrm>
        </p:spPr>
        <p:txBody>
          <a:bodyPr>
            <a:normAutofit/>
          </a:bodyPr>
          <a:lstStyle/>
          <a:p>
            <a:pPr>
              <a:buFont typeface="Arial" panose="020B0604020202020204" pitchFamily="34" charset="0"/>
              <a:buChar char="•"/>
            </a:pPr>
            <a:r>
              <a:rPr lang="en-US" sz="2000" b="0" i="0" dirty="0">
                <a:effectLst/>
                <a:latin typeface="inter-regular"/>
              </a:rPr>
              <a:t>Foreign keys are the column of the table used to point to the primary key of another table.</a:t>
            </a:r>
          </a:p>
          <a:p>
            <a:pPr>
              <a:buFont typeface="Arial" panose="020B0604020202020204" pitchFamily="34" charset="0"/>
              <a:buChar char="•"/>
            </a:pPr>
            <a:r>
              <a:rPr lang="en-US" sz="2000" b="0" i="0" dirty="0">
                <a:effectLst/>
                <a:latin typeface="inter-regular"/>
              </a:rPr>
              <a:t>Every employee works in a specific department in a company, and employee and department are two different entities. So we can't store the department's information in the employee table. That's why we link these two tables through the primary key of one table.</a:t>
            </a:r>
          </a:p>
          <a:p>
            <a:pPr>
              <a:buFont typeface="Arial" panose="020B0604020202020204" pitchFamily="34" charset="0"/>
              <a:buChar char="•"/>
            </a:pPr>
            <a:r>
              <a:rPr lang="en-US" sz="2000" b="0" i="0" dirty="0">
                <a:effectLst/>
                <a:latin typeface="inter-regular"/>
              </a:rPr>
              <a:t>We add the primary key of the DEPARTMENT table, </a:t>
            </a:r>
            <a:r>
              <a:rPr lang="en-US" sz="2000" b="0" i="0" dirty="0" err="1">
                <a:effectLst/>
                <a:latin typeface="inter-regular"/>
              </a:rPr>
              <a:t>Department_Id</a:t>
            </a:r>
            <a:r>
              <a:rPr lang="en-US" sz="2000" b="0" i="0" dirty="0">
                <a:effectLst/>
                <a:latin typeface="inter-regular"/>
              </a:rPr>
              <a:t>, as a new attribute in the EMPLOYEE table.</a:t>
            </a:r>
          </a:p>
          <a:p>
            <a:pPr>
              <a:buFont typeface="Arial" panose="020B0604020202020204" pitchFamily="34" charset="0"/>
              <a:buChar char="•"/>
            </a:pPr>
            <a:r>
              <a:rPr lang="en-US" sz="2000" b="0" i="0" dirty="0">
                <a:effectLst/>
                <a:latin typeface="inter-regular"/>
              </a:rPr>
              <a:t>In the EMPLOYEE table, </a:t>
            </a:r>
            <a:r>
              <a:rPr lang="en-US" sz="2000" b="0" i="0" dirty="0" err="1">
                <a:effectLst/>
                <a:latin typeface="inter-regular"/>
              </a:rPr>
              <a:t>Department_Id</a:t>
            </a:r>
            <a:r>
              <a:rPr lang="en-US" sz="2000" b="0" i="0" dirty="0">
                <a:effectLst/>
                <a:latin typeface="inter-regular"/>
              </a:rPr>
              <a:t> is the foreign key, and both the tables are related.</a:t>
            </a:r>
          </a:p>
          <a:p>
            <a:endParaRPr lang="en-IN" sz="2000" dirty="0"/>
          </a:p>
        </p:txBody>
      </p:sp>
    </p:spTree>
    <p:extLst>
      <p:ext uri="{BB962C8B-B14F-4D97-AF65-F5344CB8AC3E}">
        <p14:creationId xmlns:p14="http://schemas.microsoft.com/office/powerpoint/2010/main" val="243818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EC49149-1F64-B3A8-E183-FAE2FD73D023}"/>
              </a:ext>
            </a:extLst>
          </p:cNvPr>
          <p:cNvSpPr>
            <a:spLocks noGrp="1"/>
          </p:cNvSpPr>
          <p:nvPr>
            <p:ph type="title"/>
          </p:nvPr>
        </p:nvSpPr>
        <p:spPr>
          <a:xfrm rot="16200000">
            <a:off x="-1325880" y="1947672"/>
            <a:ext cx="5961888" cy="2788920"/>
          </a:xfrm>
        </p:spPr>
        <p:txBody>
          <a:bodyPr anchor="ctr">
            <a:normAutofit/>
          </a:bodyPr>
          <a:lstStyle/>
          <a:p>
            <a:r>
              <a:rPr lang="en-IN" sz="4800" b="0" i="0">
                <a:solidFill>
                  <a:schemeClr val="bg1"/>
                </a:solidFill>
                <a:effectLst/>
                <a:latin typeface="erdana"/>
              </a:rPr>
              <a:t>Some SQL Commands</a:t>
            </a:r>
            <a:endParaRPr lang="en-IN" sz="4800">
              <a:solidFill>
                <a:schemeClr val="bg1"/>
              </a:solidFill>
            </a:endParaRPr>
          </a:p>
        </p:txBody>
      </p:sp>
      <p:graphicFrame>
        <p:nvGraphicFramePr>
          <p:cNvPr id="26" name="Content Placeholder 2">
            <a:extLst>
              <a:ext uri="{FF2B5EF4-FFF2-40B4-BE49-F238E27FC236}">
                <a16:creationId xmlns:a16="http://schemas.microsoft.com/office/drawing/2014/main" id="{AA44BD71-BC0A-4A47-300B-DCFDFF0B5A78}"/>
              </a:ext>
            </a:extLst>
          </p:cNvPr>
          <p:cNvGraphicFramePr>
            <a:graphicFrameLocks noGrp="1"/>
          </p:cNvGraphicFramePr>
          <p:nvPr>
            <p:ph idx="1"/>
            <p:extLst>
              <p:ext uri="{D42A27DB-BD31-4B8C-83A1-F6EECF244321}">
                <p14:modId xmlns:p14="http://schemas.microsoft.com/office/powerpoint/2010/main" val="2585106613"/>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6050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D4317A-3C39-F8D9-02DC-914DD5EC34CD}"/>
              </a:ext>
            </a:extLst>
          </p:cNvPr>
          <p:cNvSpPr>
            <a:spLocks noGrp="1"/>
          </p:cNvSpPr>
          <p:nvPr>
            <p:ph type="title"/>
          </p:nvPr>
        </p:nvSpPr>
        <p:spPr>
          <a:xfrm>
            <a:off x="5894962" y="479493"/>
            <a:ext cx="5458838" cy="1325563"/>
          </a:xfrm>
        </p:spPr>
        <p:txBody>
          <a:bodyPr>
            <a:normAutofit/>
          </a:bodyPr>
          <a:lstStyle/>
          <a:p>
            <a:r>
              <a:rPr lang="en-IN" b="0" i="0">
                <a:effectLst/>
                <a:latin typeface="erdana"/>
              </a:rPr>
              <a:t>Alternate key</a:t>
            </a:r>
            <a:endParaRPr lang="en-IN"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blue rectangular object with a black background">
            <a:extLst>
              <a:ext uri="{FF2B5EF4-FFF2-40B4-BE49-F238E27FC236}">
                <a16:creationId xmlns:a16="http://schemas.microsoft.com/office/drawing/2014/main" id="{2FA69D2D-A69C-5F42-383B-6FA4A8F84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492162"/>
            <a:ext cx="4777381" cy="170393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71E9532F-F185-9160-8D95-F2F60CC27F6D}"/>
              </a:ext>
            </a:extLst>
          </p:cNvPr>
          <p:cNvSpPr>
            <a:spLocks noGrp="1"/>
          </p:cNvSpPr>
          <p:nvPr>
            <p:ph idx="1"/>
          </p:nvPr>
        </p:nvSpPr>
        <p:spPr>
          <a:xfrm>
            <a:off x="5894962" y="1984443"/>
            <a:ext cx="5458838" cy="4192520"/>
          </a:xfrm>
        </p:spPr>
        <p:txBody>
          <a:bodyPr>
            <a:normAutofit lnSpcReduction="10000"/>
          </a:bodyPr>
          <a:lstStyle/>
          <a:p>
            <a:pPr algn="just"/>
            <a:r>
              <a:rPr lang="en-US" sz="1800" b="0" i="0" dirty="0">
                <a:effectLst/>
                <a:latin typeface="inter-regular"/>
              </a:rPr>
              <a:t>There may be one or more attributes or a combination of attributes that uniquely identify each tuple in a relation. These attributes or combinations of the attributes are called the candidate keys. One key is chosen as the primary key from these candidate keys, and the remaining candidate key, if it exists, is termed the alternate key. </a:t>
            </a:r>
            <a:r>
              <a:rPr lang="en-US" sz="1800" b="1" i="0" dirty="0">
                <a:effectLst/>
                <a:latin typeface="inter-bold"/>
              </a:rPr>
              <a:t>In other words,</a:t>
            </a:r>
            <a:r>
              <a:rPr lang="en-US" sz="1800" b="0" i="0" dirty="0">
                <a:effectLst/>
                <a:latin typeface="inter-regular"/>
              </a:rPr>
              <a:t> the total number of the alternate keys is the total number of candidate keys minus the primary key. The alternate key may or may not exist. If there is only one candidate key in a relation, it does not have an alternate key.</a:t>
            </a:r>
          </a:p>
          <a:p>
            <a:pPr algn="just"/>
            <a:r>
              <a:rPr lang="en-US" sz="1800" b="1" i="0" dirty="0">
                <a:effectLst/>
                <a:latin typeface="inter-bold"/>
              </a:rPr>
              <a:t>For example,</a:t>
            </a:r>
            <a:r>
              <a:rPr lang="en-US" sz="1800" b="0" i="0" dirty="0">
                <a:effectLst/>
                <a:latin typeface="inter-regular"/>
              </a:rPr>
              <a:t> employee relation has two attributes, </a:t>
            </a:r>
            <a:r>
              <a:rPr lang="en-US" sz="1800" b="0" i="0" dirty="0" err="1">
                <a:effectLst/>
                <a:latin typeface="inter-regular"/>
              </a:rPr>
              <a:t>Employee_Id</a:t>
            </a:r>
            <a:r>
              <a:rPr lang="en-US" sz="1800" b="0" i="0" dirty="0">
                <a:effectLst/>
                <a:latin typeface="inter-regular"/>
              </a:rPr>
              <a:t> and </a:t>
            </a:r>
            <a:r>
              <a:rPr lang="en-US" sz="1800" b="0" i="0" dirty="0" err="1">
                <a:effectLst/>
                <a:latin typeface="inter-regular"/>
              </a:rPr>
              <a:t>PAN_No</a:t>
            </a:r>
            <a:r>
              <a:rPr lang="en-US" sz="1800" b="0" i="0" dirty="0">
                <a:effectLst/>
                <a:latin typeface="inter-regular"/>
              </a:rPr>
              <a:t>, that act as candidate keys. In this relation, </a:t>
            </a:r>
            <a:r>
              <a:rPr lang="en-US" sz="1800" b="0" i="0" dirty="0" err="1">
                <a:effectLst/>
                <a:latin typeface="inter-regular"/>
              </a:rPr>
              <a:t>Employee_Id</a:t>
            </a:r>
            <a:r>
              <a:rPr lang="en-US" sz="1800" b="0" i="0" dirty="0">
                <a:effectLst/>
                <a:latin typeface="inter-regular"/>
              </a:rPr>
              <a:t> is chosen as the primary key, so the other candidate key, </a:t>
            </a:r>
            <a:r>
              <a:rPr lang="en-US" sz="1800" b="0" i="0" dirty="0" err="1">
                <a:effectLst/>
                <a:latin typeface="inter-regular"/>
              </a:rPr>
              <a:t>PAN_No</a:t>
            </a:r>
            <a:r>
              <a:rPr lang="en-US" sz="1800" b="0" i="0" dirty="0">
                <a:effectLst/>
                <a:latin typeface="inter-regular"/>
              </a:rPr>
              <a:t>, acts as the Alternate key.</a:t>
            </a:r>
          </a:p>
          <a:p>
            <a:endParaRPr lang="en-IN" sz="1500" dirty="0"/>
          </a:p>
        </p:txBody>
      </p:sp>
    </p:spTree>
    <p:extLst>
      <p:ext uri="{BB962C8B-B14F-4D97-AF65-F5344CB8AC3E}">
        <p14:creationId xmlns:p14="http://schemas.microsoft.com/office/powerpoint/2010/main" val="3694800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921469-B3F0-8F11-FAF3-159CFE9573F1}"/>
              </a:ext>
            </a:extLst>
          </p:cNvPr>
          <p:cNvSpPr>
            <a:spLocks noGrp="1"/>
          </p:cNvSpPr>
          <p:nvPr>
            <p:ph type="title"/>
          </p:nvPr>
        </p:nvSpPr>
        <p:spPr>
          <a:xfrm>
            <a:off x="5894962" y="479493"/>
            <a:ext cx="5458838" cy="1325563"/>
          </a:xfrm>
        </p:spPr>
        <p:txBody>
          <a:bodyPr>
            <a:normAutofit/>
          </a:bodyPr>
          <a:lstStyle/>
          <a:p>
            <a:r>
              <a:rPr lang="en-IN" b="0" i="0">
                <a:effectLst/>
                <a:latin typeface="erdana"/>
              </a:rPr>
              <a:t>Composite key</a:t>
            </a:r>
            <a:endParaRPr lang="en-IN"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blue sign with two arrows&#10;&#10;Description automatically generated">
            <a:extLst>
              <a:ext uri="{FF2B5EF4-FFF2-40B4-BE49-F238E27FC236}">
                <a16:creationId xmlns:a16="http://schemas.microsoft.com/office/drawing/2014/main" id="{40A651DC-800C-98A5-9979-66AF41C7B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236644"/>
            <a:ext cx="4777381" cy="221496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73B2CCA2-5268-39C9-EF10-DE7698F35661}"/>
              </a:ext>
            </a:extLst>
          </p:cNvPr>
          <p:cNvSpPr>
            <a:spLocks noGrp="1"/>
          </p:cNvSpPr>
          <p:nvPr>
            <p:ph idx="1"/>
          </p:nvPr>
        </p:nvSpPr>
        <p:spPr>
          <a:xfrm>
            <a:off x="5894962" y="1984443"/>
            <a:ext cx="5458838" cy="4192520"/>
          </a:xfrm>
        </p:spPr>
        <p:txBody>
          <a:bodyPr>
            <a:normAutofit fontScale="85000" lnSpcReduction="20000"/>
          </a:bodyPr>
          <a:lstStyle/>
          <a:p>
            <a:r>
              <a:rPr lang="en-US" b="0" i="0" dirty="0">
                <a:effectLst/>
                <a:latin typeface="inter-regular"/>
              </a:rPr>
              <a:t>Whenever a primary key consists of more than one attribute, it is known as a composite key. This key is also known as Concatenated Key.</a:t>
            </a:r>
          </a:p>
          <a:p>
            <a:r>
              <a:rPr lang="en-US" b="1" i="0" dirty="0">
                <a:solidFill>
                  <a:srgbClr val="333333"/>
                </a:solidFill>
                <a:effectLst/>
                <a:latin typeface="inter-bold"/>
              </a:rPr>
              <a:t>For example,</a:t>
            </a:r>
            <a:r>
              <a:rPr lang="en-US" b="0" i="0" dirty="0">
                <a:solidFill>
                  <a:srgbClr val="333333"/>
                </a:solidFill>
                <a:effectLst/>
                <a:latin typeface="inter-regular"/>
              </a:rPr>
              <a:t> in employee relations, we assume that an employee may be assigned multiple roles, and an employee may work on multiple projects simultaneously. So the primary key will be composed of all three attributes, namely </a:t>
            </a:r>
            <a:r>
              <a:rPr lang="en-US" b="0" i="0" dirty="0" err="1">
                <a:solidFill>
                  <a:srgbClr val="333333"/>
                </a:solidFill>
                <a:effectLst/>
                <a:latin typeface="inter-regular"/>
              </a:rPr>
              <a:t>Emp_ID</a:t>
            </a:r>
            <a:r>
              <a:rPr lang="en-US" b="0" i="0" dirty="0">
                <a:solidFill>
                  <a:srgbClr val="333333"/>
                </a:solidFill>
                <a:effectLst/>
                <a:latin typeface="inter-regular"/>
              </a:rPr>
              <a:t>, </a:t>
            </a:r>
            <a:r>
              <a:rPr lang="en-US" b="0" i="0" dirty="0" err="1">
                <a:solidFill>
                  <a:srgbClr val="333333"/>
                </a:solidFill>
                <a:effectLst/>
                <a:latin typeface="inter-regular"/>
              </a:rPr>
              <a:t>Emp_role</a:t>
            </a:r>
            <a:r>
              <a:rPr lang="en-US" b="0" i="0" dirty="0">
                <a:solidFill>
                  <a:srgbClr val="333333"/>
                </a:solidFill>
                <a:effectLst/>
                <a:latin typeface="inter-regular"/>
              </a:rPr>
              <a:t>, and </a:t>
            </a:r>
            <a:r>
              <a:rPr lang="en-US" b="0" i="0" dirty="0" err="1">
                <a:solidFill>
                  <a:srgbClr val="333333"/>
                </a:solidFill>
                <a:effectLst/>
                <a:latin typeface="inter-regular"/>
              </a:rPr>
              <a:t>Proj_ID</a:t>
            </a:r>
            <a:r>
              <a:rPr lang="en-US" b="0" i="0" dirty="0">
                <a:solidFill>
                  <a:srgbClr val="333333"/>
                </a:solidFill>
                <a:effectLst/>
                <a:latin typeface="inter-regular"/>
              </a:rPr>
              <a:t> in combination. So these attributes act as a composite key since the primary key comprises more than one attribute.</a:t>
            </a:r>
            <a:endParaRPr lang="en-US" b="0" i="0" dirty="0">
              <a:effectLst/>
              <a:latin typeface="inter-regular"/>
            </a:endParaRPr>
          </a:p>
          <a:p>
            <a:endParaRPr lang="en-IN" dirty="0"/>
          </a:p>
        </p:txBody>
      </p:sp>
    </p:spTree>
    <p:extLst>
      <p:ext uri="{BB962C8B-B14F-4D97-AF65-F5344CB8AC3E}">
        <p14:creationId xmlns:p14="http://schemas.microsoft.com/office/powerpoint/2010/main" val="2341342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D8E4B7-14E3-7DBA-421B-090A0758B050}"/>
              </a:ext>
            </a:extLst>
          </p:cNvPr>
          <p:cNvSpPr>
            <a:spLocks noGrp="1"/>
          </p:cNvSpPr>
          <p:nvPr>
            <p:ph type="title"/>
          </p:nvPr>
        </p:nvSpPr>
        <p:spPr>
          <a:xfrm>
            <a:off x="5894962" y="479493"/>
            <a:ext cx="5458838" cy="1325563"/>
          </a:xfrm>
        </p:spPr>
        <p:txBody>
          <a:bodyPr>
            <a:normAutofit/>
          </a:bodyPr>
          <a:lstStyle/>
          <a:p>
            <a:r>
              <a:rPr lang="en-IN" b="0" i="0">
                <a:effectLst/>
                <a:latin typeface="erdana"/>
              </a:rPr>
              <a:t>Artificial key</a:t>
            </a:r>
            <a:endParaRPr lang="en-IN"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blue sign with white text&#10;&#10;Description automatically generated">
            <a:extLst>
              <a:ext uri="{FF2B5EF4-FFF2-40B4-BE49-F238E27FC236}">
                <a16:creationId xmlns:a16="http://schemas.microsoft.com/office/drawing/2014/main" id="{03195DF2-F31E-7F2B-E853-A6E0817DE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916222"/>
            <a:ext cx="4777381" cy="285581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3D50B3F3-ECA4-D6F0-D400-F19F99644301}"/>
              </a:ext>
            </a:extLst>
          </p:cNvPr>
          <p:cNvSpPr>
            <a:spLocks noGrp="1"/>
          </p:cNvSpPr>
          <p:nvPr>
            <p:ph idx="1"/>
          </p:nvPr>
        </p:nvSpPr>
        <p:spPr>
          <a:xfrm>
            <a:off x="5894962" y="1984443"/>
            <a:ext cx="5458838" cy="4192520"/>
          </a:xfrm>
        </p:spPr>
        <p:txBody>
          <a:bodyPr>
            <a:normAutofit/>
          </a:bodyPr>
          <a:lstStyle/>
          <a:p>
            <a:r>
              <a:rPr lang="en-US" sz="2200" b="0" i="0">
                <a:effectLst/>
                <a:latin typeface="inter-regular"/>
              </a:rPr>
              <a:t>The key created using arbitrarily assigned data are known as artificial keys. These keys are created when a primary key is large and complex and has no relationship with many other relations. The data values of the artificial keys are usually numbered in a serial order.</a:t>
            </a:r>
          </a:p>
          <a:p>
            <a:r>
              <a:rPr lang="en-US" sz="2200" b="1" i="0">
                <a:effectLst/>
                <a:latin typeface="inter-bold"/>
              </a:rPr>
              <a:t>For example,</a:t>
            </a:r>
            <a:r>
              <a:rPr lang="en-US" sz="2200" b="0" i="0">
                <a:effectLst/>
                <a:latin typeface="inter-regular"/>
              </a:rPr>
              <a:t> the primary key, which is composed of </a:t>
            </a:r>
            <a:r>
              <a:rPr lang="en-US" sz="2200" b="0" i="0" err="1">
                <a:effectLst/>
                <a:latin typeface="inter-regular"/>
              </a:rPr>
              <a:t>Emp_ID</a:t>
            </a:r>
            <a:r>
              <a:rPr lang="en-US" sz="2200" b="0" i="0">
                <a:effectLst/>
                <a:latin typeface="inter-regular"/>
              </a:rPr>
              <a:t>, </a:t>
            </a:r>
            <a:r>
              <a:rPr lang="en-US" sz="2200" b="0" i="0" err="1">
                <a:effectLst/>
                <a:latin typeface="inter-regular"/>
              </a:rPr>
              <a:t>Emp_role</a:t>
            </a:r>
            <a:r>
              <a:rPr lang="en-US" sz="2200" b="0" i="0">
                <a:effectLst/>
                <a:latin typeface="inter-regular"/>
              </a:rPr>
              <a:t>, and </a:t>
            </a:r>
            <a:r>
              <a:rPr lang="en-US" sz="2200" b="0" i="0" err="1">
                <a:effectLst/>
                <a:latin typeface="inter-regular"/>
              </a:rPr>
              <a:t>Proj_ID</a:t>
            </a:r>
            <a:r>
              <a:rPr lang="en-US" sz="2200" b="0" i="0">
                <a:effectLst/>
                <a:latin typeface="inter-regular"/>
              </a:rPr>
              <a:t>, is large in employee relations. So it would be better to add a new virtual attribute to identify each tuple in the relation uniquely.</a:t>
            </a:r>
          </a:p>
          <a:p>
            <a:endParaRPr lang="en-IN" sz="2200"/>
          </a:p>
        </p:txBody>
      </p:sp>
    </p:spTree>
    <p:extLst>
      <p:ext uri="{BB962C8B-B14F-4D97-AF65-F5344CB8AC3E}">
        <p14:creationId xmlns:p14="http://schemas.microsoft.com/office/powerpoint/2010/main" val="177788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85F4-280D-8676-81D4-1619135F04D6}"/>
              </a:ext>
            </a:extLst>
          </p:cNvPr>
          <p:cNvSpPr>
            <a:spLocks noGrp="1"/>
          </p:cNvSpPr>
          <p:nvPr>
            <p:ph type="title"/>
          </p:nvPr>
        </p:nvSpPr>
        <p:spPr/>
        <p:txBody>
          <a:bodyPr/>
          <a:lstStyle/>
          <a:p>
            <a:r>
              <a:rPr lang="en-IN" b="0" i="0" dirty="0">
                <a:solidFill>
                  <a:srgbClr val="610B38"/>
                </a:solidFill>
                <a:effectLst/>
                <a:latin typeface="erdana"/>
              </a:rPr>
              <a:t>Some SQL Commands</a:t>
            </a:r>
            <a:endParaRPr lang="en-IN" dirty="0"/>
          </a:p>
        </p:txBody>
      </p:sp>
      <p:graphicFrame>
        <p:nvGraphicFramePr>
          <p:cNvPr id="5" name="Content Placeholder 2">
            <a:extLst>
              <a:ext uri="{FF2B5EF4-FFF2-40B4-BE49-F238E27FC236}">
                <a16:creationId xmlns:a16="http://schemas.microsoft.com/office/drawing/2014/main" id="{2A652BA6-06B3-21BE-F18F-047D1144D0A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778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47069-FD0D-22EB-4981-0117F489D4D3}"/>
              </a:ext>
            </a:extLst>
          </p:cNvPr>
          <p:cNvSpPr>
            <a:spLocks noGrp="1"/>
          </p:cNvSpPr>
          <p:nvPr>
            <p:ph type="title"/>
          </p:nvPr>
        </p:nvSpPr>
        <p:spPr>
          <a:xfrm>
            <a:off x="686834" y="1153572"/>
            <a:ext cx="3200400" cy="4461163"/>
          </a:xfrm>
        </p:spPr>
        <p:txBody>
          <a:bodyPr>
            <a:normAutofit/>
          </a:bodyPr>
          <a:lstStyle/>
          <a:p>
            <a:r>
              <a:rPr lang="en-IN" b="0" i="0">
                <a:solidFill>
                  <a:srgbClr val="FFFFFF"/>
                </a:solidFill>
                <a:effectLst/>
                <a:latin typeface="erdana"/>
              </a:rPr>
              <a:t>Advantages of SQL</a:t>
            </a: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5BBAF47-1B24-5708-30E6-C62FB7777E4D}"/>
              </a:ext>
            </a:extLst>
          </p:cNvPr>
          <p:cNvSpPr>
            <a:spLocks noGrp="1"/>
          </p:cNvSpPr>
          <p:nvPr>
            <p:ph idx="1"/>
          </p:nvPr>
        </p:nvSpPr>
        <p:spPr>
          <a:xfrm>
            <a:off x="4267200" y="319088"/>
            <a:ext cx="7366635" cy="5857875"/>
          </a:xfrm>
        </p:spPr>
        <p:txBody>
          <a:bodyPr anchor="ctr">
            <a:normAutofit lnSpcReduction="10000"/>
          </a:bodyPr>
          <a:lstStyle/>
          <a:p>
            <a:pPr marL="0" indent="0" algn="just">
              <a:buNone/>
            </a:pPr>
            <a:r>
              <a:rPr lang="en-US" sz="1400" b="0" i="0" dirty="0">
                <a:effectLst/>
                <a:latin typeface="inter-regular"/>
              </a:rPr>
              <a:t>SQL provides various advantages which make it more popular in the field of data science. It is a perfect query language which allows data professionals and users to communicate with the database. Following are the best advantages or benefits of Structured Query Language:</a:t>
            </a:r>
          </a:p>
          <a:p>
            <a:pPr marL="0" indent="0" algn="just">
              <a:buNone/>
            </a:pPr>
            <a:r>
              <a:rPr lang="en-US" sz="1400" b="1" i="0" dirty="0">
                <a:effectLst/>
                <a:latin typeface="inter-bold"/>
              </a:rPr>
              <a:t>1. No programming needed</a:t>
            </a:r>
            <a:endParaRPr lang="en-US" sz="1400" b="0" i="0" dirty="0">
              <a:effectLst/>
              <a:latin typeface="inter-regular"/>
            </a:endParaRPr>
          </a:p>
          <a:p>
            <a:pPr algn="just"/>
            <a:r>
              <a:rPr lang="en-US" sz="1400" b="0" i="0" dirty="0">
                <a:effectLst/>
                <a:latin typeface="inter-regular"/>
              </a:rPr>
              <a:t>SQL does not require a large number of coding lines for managing the database systems. We can easily access and maintain the database by using simple SQL syntactical rules. These simple rules make the SQL user-friendly.</a:t>
            </a:r>
          </a:p>
          <a:p>
            <a:pPr marL="0" indent="0" algn="just">
              <a:buNone/>
            </a:pPr>
            <a:r>
              <a:rPr lang="en-US" sz="1400" b="1" i="0" dirty="0">
                <a:effectLst/>
                <a:latin typeface="inter-bold"/>
              </a:rPr>
              <a:t>2. High-Speed Query Processing</a:t>
            </a:r>
            <a:endParaRPr lang="en-US" sz="1400" b="0" i="0" dirty="0">
              <a:effectLst/>
              <a:latin typeface="inter-regular"/>
            </a:endParaRPr>
          </a:p>
          <a:p>
            <a:pPr algn="just"/>
            <a:r>
              <a:rPr lang="en-US" sz="1400" b="0" i="0" dirty="0">
                <a:effectLst/>
                <a:latin typeface="inter-regular"/>
              </a:rPr>
              <a:t>A large amount of data is accessed quickly and efficiently from the database by using SQL queries. Insertion, deletion, and updation operations on data are also performed in less time.</a:t>
            </a:r>
          </a:p>
          <a:p>
            <a:pPr marL="0" indent="0" algn="just">
              <a:buNone/>
            </a:pPr>
            <a:r>
              <a:rPr lang="en-US" sz="1400" b="1" i="0" dirty="0">
                <a:effectLst/>
                <a:latin typeface="inter-bold"/>
              </a:rPr>
              <a:t>3. Standardized Language</a:t>
            </a:r>
            <a:endParaRPr lang="en-US" sz="1400" b="0" i="0" dirty="0">
              <a:effectLst/>
              <a:latin typeface="inter-regular"/>
            </a:endParaRPr>
          </a:p>
          <a:p>
            <a:pPr algn="just"/>
            <a:r>
              <a:rPr lang="en-US" sz="1400" b="0" i="0" dirty="0">
                <a:effectLst/>
                <a:latin typeface="inter-regular"/>
              </a:rPr>
              <a:t>SQL follows the long-established standards of ISO and ANSI, which offer a uniform platform across the globe to all its users.</a:t>
            </a:r>
          </a:p>
          <a:p>
            <a:pPr marL="0" indent="0" algn="just">
              <a:buNone/>
            </a:pPr>
            <a:r>
              <a:rPr lang="en-US" sz="1400" b="1" i="0" dirty="0">
                <a:effectLst/>
                <a:latin typeface="inter-bold"/>
              </a:rPr>
              <a:t>4. Portability</a:t>
            </a:r>
            <a:endParaRPr lang="en-US" sz="1400" b="0" i="0" dirty="0">
              <a:effectLst/>
              <a:latin typeface="inter-regular"/>
            </a:endParaRPr>
          </a:p>
          <a:p>
            <a:pPr algn="just"/>
            <a:r>
              <a:rPr lang="en-US" sz="1400" b="0" i="0" dirty="0">
                <a:effectLst/>
                <a:latin typeface="inter-regular"/>
              </a:rPr>
              <a:t>The structured query language can be easily used in desktop computers, laptops, tablets, and even smartphones. It can also be used with other applications according to the user's requirements.</a:t>
            </a:r>
          </a:p>
          <a:p>
            <a:pPr marL="0" indent="0" algn="just">
              <a:buNone/>
            </a:pPr>
            <a:r>
              <a:rPr lang="en-US" sz="1400" b="1" i="0" dirty="0">
                <a:effectLst/>
                <a:latin typeface="inter-bold"/>
              </a:rPr>
              <a:t>5. Interactive language</a:t>
            </a:r>
            <a:endParaRPr lang="en-US" sz="1400" b="0" i="0" dirty="0">
              <a:effectLst/>
              <a:latin typeface="inter-regular"/>
            </a:endParaRPr>
          </a:p>
          <a:p>
            <a:pPr algn="just"/>
            <a:r>
              <a:rPr lang="en-US" sz="1400" b="0" i="0" dirty="0">
                <a:effectLst/>
                <a:latin typeface="inter-regular"/>
              </a:rPr>
              <a:t>We can easily learn and understand the SQL language. We can also use this language for communicating with the database because it is a simple query language. This language is also used for receiving the answers to complex queries in a few seconds.</a:t>
            </a:r>
          </a:p>
          <a:p>
            <a:pPr marL="0" indent="0" algn="just">
              <a:buNone/>
            </a:pPr>
            <a:r>
              <a:rPr lang="en-US" sz="1400" b="1" i="0" dirty="0">
                <a:effectLst/>
                <a:latin typeface="inter-bold"/>
              </a:rPr>
              <a:t>6. More than one Data View</a:t>
            </a:r>
            <a:endParaRPr lang="en-US" sz="1400" b="0" i="0" dirty="0">
              <a:effectLst/>
              <a:latin typeface="inter-regular"/>
            </a:endParaRPr>
          </a:p>
          <a:p>
            <a:pPr algn="just"/>
            <a:r>
              <a:rPr lang="en-US" sz="1400" b="0" i="0" dirty="0">
                <a:effectLst/>
                <a:latin typeface="inter-regular"/>
              </a:rPr>
              <a:t>The SQL language also helps in making the multiple views of the database structure for the different database users.</a:t>
            </a:r>
          </a:p>
          <a:p>
            <a:pPr algn="just"/>
            <a:endParaRPr lang="en-IN" sz="1400" dirty="0"/>
          </a:p>
        </p:txBody>
      </p:sp>
    </p:spTree>
    <p:extLst>
      <p:ext uri="{BB962C8B-B14F-4D97-AF65-F5344CB8AC3E}">
        <p14:creationId xmlns:p14="http://schemas.microsoft.com/office/powerpoint/2010/main" val="133834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F26236-DDE8-1135-E847-E971F105DA72}"/>
              </a:ext>
            </a:extLst>
          </p:cNvPr>
          <p:cNvSpPr>
            <a:spLocks noGrp="1"/>
          </p:cNvSpPr>
          <p:nvPr>
            <p:ph type="title"/>
          </p:nvPr>
        </p:nvSpPr>
        <p:spPr>
          <a:xfrm>
            <a:off x="686834" y="1153572"/>
            <a:ext cx="3200400" cy="4461163"/>
          </a:xfrm>
        </p:spPr>
        <p:txBody>
          <a:bodyPr>
            <a:normAutofit/>
          </a:bodyPr>
          <a:lstStyle/>
          <a:p>
            <a:r>
              <a:rPr lang="en-IN" sz="3700" b="0" i="0">
                <a:solidFill>
                  <a:srgbClr val="FFFFFF"/>
                </a:solidFill>
                <a:effectLst/>
                <a:latin typeface="erdana"/>
              </a:rPr>
              <a:t>Disadvantages of SQL</a:t>
            </a:r>
            <a:endParaRPr lang="en-IN" sz="37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F608600-EFC6-A54D-F78C-09C32018288F}"/>
              </a:ext>
            </a:extLst>
          </p:cNvPr>
          <p:cNvSpPr>
            <a:spLocks noGrp="1"/>
          </p:cNvSpPr>
          <p:nvPr>
            <p:ph idx="1"/>
          </p:nvPr>
        </p:nvSpPr>
        <p:spPr>
          <a:xfrm>
            <a:off x="4447308" y="591344"/>
            <a:ext cx="6906491" cy="5585619"/>
          </a:xfrm>
        </p:spPr>
        <p:txBody>
          <a:bodyPr anchor="ctr">
            <a:normAutofit/>
          </a:bodyPr>
          <a:lstStyle/>
          <a:p>
            <a:pPr marL="0" indent="0">
              <a:buNone/>
            </a:pPr>
            <a:r>
              <a:rPr lang="en-US" sz="2400" b="0" i="0" dirty="0">
                <a:effectLst/>
                <a:latin typeface="inter-regular"/>
              </a:rPr>
              <a:t>With the advantages of SQL, it also has some disadvantages, which are as follows:</a:t>
            </a:r>
          </a:p>
          <a:p>
            <a:pPr marL="0" indent="0">
              <a:buNone/>
            </a:pPr>
            <a:r>
              <a:rPr lang="en-US" sz="2400" b="1" i="0" dirty="0">
                <a:effectLst/>
                <a:latin typeface="inter-bold"/>
              </a:rPr>
              <a:t>1. Cost</a:t>
            </a:r>
            <a:endParaRPr lang="en-US" sz="2400" b="0" i="0" dirty="0">
              <a:effectLst/>
              <a:latin typeface="inter-regular"/>
            </a:endParaRPr>
          </a:p>
          <a:p>
            <a:r>
              <a:rPr lang="en-US" sz="2400" b="0" i="0" dirty="0">
                <a:effectLst/>
                <a:latin typeface="inter-regular"/>
              </a:rPr>
              <a:t>The operation cost of some SQL versions is high. That's why some programmers cannot use the Structured Query Language.</a:t>
            </a:r>
          </a:p>
          <a:p>
            <a:pPr marL="0" indent="0">
              <a:buNone/>
            </a:pPr>
            <a:r>
              <a:rPr lang="en-US" sz="2400" b="1" i="0" dirty="0">
                <a:effectLst/>
                <a:latin typeface="inter-bold"/>
              </a:rPr>
              <a:t>2. Interface is Complex</a:t>
            </a:r>
            <a:endParaRPr lang="en-US" sz="2400" b="0" i="0" dirty="0">
              <a:effectLst/>
              <a:latin typeface="inter-regular"/>
            </a:endParaRPr>
          </a:p>
          <a:p>
            <a:r>
              <a:rPr lang="en-US" sz="2400" b="0" i="0" dirty="0">
                <a:effectLst/>
                <a:latin typeface="inter-regular"/>
              </a:rPr>
              <a:t>Another big disadvantage is that the interface of Structured query language is difficult, which makes it difficult for SQL users to use and manage it.</a:t>
            </a:r>
          </a:p>
          <a:p>
            <a:pPr marL="0" indent="0">
              <a:buNone/>
            </a:pPr>
            <a:r>
              <a:rPr lang="en-US" sz="2400" b="1" i="0" dirty="0">
                <a:effectLst/>
                <a:latin typeface="inter-bold"/>
              </a:rPr>
              <a:t>3. Partial Database control</a:t>
            </a:r>
            <a:endParaRPr lang="en-US" sz="2400" b="0" i="0" dirty="0">
              <a:effectLst/>
              <a:latin typeface="inter-regular"/>
            </a:endParaRPr>
          </a:p>
          <a:p>
            <a:r>
              <a:rPr lang="en-US" sz="2400" b="0" i="0" dirty="0">
                <a:effectLst/>
                <a:latin typeface="inter-regular"/>
              </a:rPr>
              <a:t>The business rules are hidden. So, the data professionals and users who are using this query language cannot have full database control.</a:t>
            </a:r>
          </a:p>
          <a:p>
            <a:endParaRPr lang="en-IN" sz="2400" dirty="0"/>
          </a:p>
        </p:txBody>
      </p:sp>
    </p:spTree>
    <p:extLst>
      <p:ext uri="{BB962C8B-B14F-4D97-AF65-F5344CB8AC3E}">
        <p14:creationId xmlns:p14="http://schemas.microsoft.com/office/powerpoint/2010/main" val="1334234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48D1F-1CA5-8EEF-ACD6-EBD39925184D}"/>
              </a:ext>
            </a:extLst>
          </p:cNvPr>
          <p:cNvSpPr>
            <a:spLocks noGrp="1"/>
          </p:cNvSpPr>
          <p:nvPr>
            <p:ph type="title"/>
          </p:nvPr>
        </p:nvSpPr>
        <p:spPr>
          <a:xfrm>
            <a:off x="4654296" y="329184"/>
            <a:ext cx="6894576" cy="1783080"/>
          </a:xfrm>
        </p:spPr>
        <p:txBody>
          <a:bodyPr anchor="b">
            <a:normAutofit/>
          </a:bodyPr>
          <a:lstStyle/>
          <a:p>
            <a:r>
              <a:rPr lang="en-IN" sz="5400" b="0" i="0" dirty="0">
                <a:effectLst/>
                <a:latin typeface="erdana"/>
              </a:rPr>
              <a:t>SQL Syntax</a:t>
            </a:r>
            <a:endParaRPr lang="en-IN" sz="5400" dirty="0"/>
          </a:p>
        </p:txBody>
      </p:sp>
      <p:pic>
        <p:nvPicPr>
          <p:cNvPr id="5" name="Picture 4" descr="Computer script on a screen">
            <a:extLst>
              <a:ext uri="{FF2B5EF4-FFF2-40B4-BE49-F238E27FC236}">
                <a16:creationId xmlns:a16="http://schemas.microsoft.com/office/drawing/2014/main" id="{EBE99D9F-8CE6-51C4-7C1F-E6502595B994}"/>
              </a:ext>
            </a:extLst>
          </p:cNvPr>
          <p:cNvPicPr>
            <a:picLocks noChangeAspect="1"/>
          </p:cNvPicPr>
          <p:nvPr/>
        </p:nvPicPr>
        <p:blipFill rotWithShape="1">
          <a:blip r:embed="rId2"/>
          <a:srcRect l="10392" r="5016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5"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43296E-2E26-2CD9-0658-0B355A1AF8E3}"/>
              </a:ext>
            </a:extLst>
          </p:cNvPr>
          <p:cNvSpPr>
            <a:spLocks noGrp="1"/>
          </p:cNvSpPr>
          <p:nvPr>
            <p:ph idx="1"/>
          </p:nvPr>
        </p:nvSpPr>
        <p:spPr>
          <a:xfrm>
            <a:off x="4654296" y="2706624"/>
            <a:ext cx="6894576" cy="3822192"/>
          </a:xfrm>
        </p:spPr>
        <p:txBody>
          <a:bodyPr>
            <a:normAutofit lnSpcReduction="10000"/>
          </a:bodyPr>
          <a:lstStyle/>
          <a:p>
            <a:pPr algn="just"/>
            <a:r>
              <a:rPr lang="en-US" sz="1600" b="0" i="0" dirty="0">
                <a:effectLst/>
                <a:latin typeface="inter-regular"/>
              </a:rPr>
              <a:t>When you want to do some operations on the data in the database, then you must have to write the query in the predefined syntax of SQL.</a:t>
            </a:r>
          </a:p>
          <a:p>
            <a:pPr algn="just"/>
            <a:r>
              <a:rPr lang="en-US" sz="1600" b="0" i="0" dirty="0">
                <a:effectLst/>
                <a:latin typeface="inter-regular"/>
              </a:rPr>
              <a:t>The syntax of the structured query language is a unique set of rules and guidelines, which is not case-sensitive. Its Syntax is defined and maintained by the ISO and ANSI standards.</a:t>
            </a:r>
          </a:p>
          <a:p>
            <a:pPr algn="just"/>
            <a:r>
              <a:rPr lang="en-US" sz="1600" b="0" i="0" dirty="0">
                <a:effectLst/>
                <a:latin typeface="inter-regular"/>
              </a:rPr>
              <a:t>Following are some most important points about the SQL syntax which are to remember:</a:t>
            </a:r>
          </a:p>
          <a:p>
            <a:pPr algn="just">
              <a:buFont typeface="Arial" panose="020B0604020202020204" pitchFamily="34" charset="0"/>
              <a:buChar char="•"/>
            </a:pPr>
            <a:r>
              <a:rPr lang="en-US" sz="1600" b="0" i="0" dirty="0">
                <a:effectLst/>
                <a:latin typeface="inter-regular"/>
              </a:rPr>
              <a:t>You can write the keywords of SQL in both uppercase and lowercase, but writing the SQL keywords in uppercase improves the readability of the SQL query.</a:t>
            </a:r>
          </a:p>
          <a:p>
            <a:pPr algn="just">
              <a:buFont typeface="Arial" panose="020B0604020202020204" pitchFamily="34" charset="0"/>
              <a:buChar char="•"/>
            </a:pPr>
            <a:r>
              <a:rPr lang="en-US" sz="1600" b="0" i="0" dirty="0">
                <a:effectLst/>
                <a:latin typeface="inter-regular"/>
              </a:rPr>
              <a:t>SQL statements or syntax are dependent on text lines. We can place a single SQL statement on one or multiple text lines.</a:t>
            </a:r>
          </a:p>
          <a:p>
            <a:pPr algn="just">
              <a:buFont typeface="Arial" panose="020B0604020202020204" pitchFamily="34" charset="0"/>
              <a:buChar char="•"/>
            </a:pPr>
            <a:r>
              <a:rPr lang="en-US" sz="1600" b="0" i="0" dirty="0">
                <a:effectLst/>
                <a:latin typeface="inter-regular"/>
              </a:rPr>
              <a:t>You can perform most of the action in a database with SQL statements.</a:t>
            </a:r>
          </a:p>
          <a:p>
            <a:pPr algn="just">
              <a:buFont typeface="Arial" panose="020B0604020202020204" pitchFamily="34" charset="0"/>
              <a:buChar char="•"/>
            </a:pPr>
            <a:r>
              <a:rPr lang="en-US" sz="1600" b="0" i="0" dirty="0">
                <a:effectLst/>
                <a:latin typeface="inter-regular"/>
              </a:rPr>
              <a:t>SQL syntax depends on relational algebra and tuple relational calculus.</a:t>
            </a:r>
          </a:p>
          <a:p>
            <a:endParaRPr lang="en-IN" sz="1400" dirty="0"/>
          </a:p>
        </p:txBody>
      </p:sp>
    </p:spTree>
    <p:extLst>
      <p:ext uri="{BB962C8B-B14F-4D97-AF65-F5344CB8AC3E}">
        <p14:creationId xmlns:p14="http://schemas.microsoft.com/office/powerpoint/2010/main" val="356393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EF6496-B4A5-2A81-570E-EDA50E1A3C2B}"/>
              </a:ext>
            </a:extLst>
          </p:cNvPr>
          <p:cNvSpPr>
            <a:spLocks noGrp="1"/>
          </p:cNvSpPr>
          <p:nvPr>
            <p:ph type="title"/>
          </p:nvPr>
        </p:nvSpPr>
        <p:spPr>
          <a:xfrm>
            <a:off x="1389278" y="1233241"/>
            <a:ext cx="3240506" cy="4064628"/>
          </a:xfrm>
        </p:spPr>
        <p:txBody>
          <a:bodyPr>
            <a:normAutofit/>
          </a:bodyPr>
          <a:lstStyle/>
          <a:p>
            <a:r>
              <a:rPr lang="en-IN" b="0" i="0">
                <a:solidFill>
                  <a:srgbClr val="FFFFFF"/>
                </a:solidFill>
                <a:effectLst/>
                <a:latin typeface="erdana"/>
              </a:rPr>
              <a:t>SQL Statement</a:t>
            </a:r>
            <a:endParaRPr lang="en-IN">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18E8BA3-44DB-832A-BEC3-35204BEE236F}"/>
              </a:ext>
            </a:extLst>
          </p:cNvPr>
          <p:cNvSpPr>
            <a:spLocks noGrp="1"/>
          </p:cNvSpPr>
          <p:nvPr>
            <p:ph idx="1"/>
          </p:nvPr>
        </p:nvSpPr>
        <p:spPr>
          <a:xfrm>
            <a:off x="5698912" y="1160206"/>
            <a:ext cx="6119462" cy="5181600"/>
          </a:xfrm>
        </p:spPr>
        <p:txBody>
          <a:bodyPr anchor="t">
            <a:normAutofit/>
          </a:bodyPr>
          <a:lstStyle/>
          <a:p>
            <a:pPr marL="0" indent="0">
              <a:buNone/>
            </a:pPr>
            <a:r>
              <a:rPr lang="en-US" sz="2000" b="0" i="0" u="none" strike="noStrike" dirty="0">
                <a:effectLst/>
                <a:latin typeface="inter-regular"/>
                <a:hlinkClick r:id="rId2"/>
              </a:rPr>
              <a:t>SQL</a:t>
            </a:r>
            <a:r>
              <a:rPr lang="en-US" sz="2000" b="0" i="0" dirty="0">
                <a:effectLst/>
                <a:latin typeface="inter-regular"/>
              </a:rPr>
              <a:t> statements tell the database what operation you want to perform on the structured data and what information you would like to access from the database.</a:t>
            </a:r>
          </a:p>
          <a:p>
            <a:r>
              <a:rPr lang="en-US" sz="2000" b="0" i="0" dirty="0">
                <a:effectLst/>
                <a:latin typeface="inter-regular"/>
              </a:rPr>
              <a:t>The statements of SQL are very simple and easy to use and understand. They are like plain English but with a particular syntax.</a:t>
            </a:r>
          </a:p>
          <a:p>
            <a:pPr marL="0" indent="0">
              <a:buNone/>
            </a:pPr>
            <a:r>
              <a:rPr lang="en-US" sz="2000" b="1" i="0" dirty="0">
                <a:effectLst/>
                <a:latin typeface="inter-bold"/>
              </a:rPr>
              <a:t>Simple Example of SQL statement:</a:t>
            </a:r>
            <a:endParaRPr lang="en-US" sz="2000" b="0" i="0" dirty="0">
              <a:effectLst/>
              <a:latin typeface="inter-regular"/>
            </a:endParaRPr>
          </a:p>
          <a:p>
            <a:pPr>
              <a:buFont typeface="+mj-lt"/>
              <a:buAutoNum type="arabicPeriod"/>
            </a:pPr>
            <a:r>
              <a:rPr lang="en-US" sz="2000" b="1" i="0" dirty="0">
                <a:effectLst/>
                <a:latin typeface="inter-regular"/>
              </a:rPr>
              <a:t>SELECT</a:t>
            </a:r>
            <a:r>
              <a:rPr lang="en-US" sz="2000" b="0" i="0" dirty="0">
                <a:effectLst/>
                <a:latin typeface="inter-regular"/>
              </a:rPr>
              <a:t> "</a:t>
            </a:r>
            <a:r>
              <a:rPr lang="en-US" sz="2000" b="0" i="0" dirty="0" err="1">
                <a:effectLst/>
                <a:latin typeface="inter-regular"/>
              </a:rPr>
              <a:t>column_name</a:t>
            </a:r>
            <a:r>
              <a:rPr lang="en-US" sz="2000" b="0" i="0" dirty="0">
                <a:effectLst/>
                <a:latin typeface="inter-regular"/>
              </a:rPr>
              <a:t>" </a:t>
            </a:r>
            <a:r>
              <a:rPr lang="en-US" sz="2000" b="1" i="0" dirty="0">
                <a:effectLst/>
                <a:latin typeface="inter-regular"/>
              </a:rPr>
              <a:t>FROM</a:t>
            </a:r>
            <a:r>
              <a:rPr lang="en-US" sz="2000" b="0" i="0" dirty="0">
                <a:effectLst/>
                <a:latin typeface="inter-regular"/>
              </a:rPr>
              <a:t> "</a:t>
            </a:r>
            <a:r>
              <a:rPr lang="en-US" sz="2000" b="0" i="0" dirty="0" err="1">
                <a:effectLst/>
                <a:latin typeface="inter-regular"/>
              </a:rPr>
              <a:t>table_name</a:t>
            </a:r>
            <a:r>
              <a:rPr lang="en-US" sz="2000" b="0" i="0" dirty="0">
                <a:effectLst/>
                <a:latin typeface="inter-regular"/>
              </a:rPr>
              <a:t>";    </a:t>
            </a:r>
          </a:p>
          <a:p>
            <a:r>
              <a:rPr lang="en-US" sz="2000" b="0" i="0" dirty="0">
                <a:effectLst/>
                <a:latin typeface="inter-regular"/>
              </a:rPr>
              <a:t>Each SQL statement begins with any of the SQL keywords and ends with the semicolon (;). The semicolon is used in the SQL for separating the multiple </a:t>
            </a:r>
            <a:r>
              <a:rPr lang="en-US" sz="2000" b="0" i="0" dirty="0" err="1">
                <a:effectLst/>
                <a:latin typeface="inter-regular"/>
              </a:rPr>
              <a:t>Sql</a:t>
            </a:r>
            <a:r>
              <a:rPr lang="en-US" sz="2000" b="0" i="0" dirty="0">
                <a:effectLst/>
                <a:latin typeface="inter-regular"/>
              </a:rPr>
              <a:t> statements which are going to execute in the same call. In this SQL tutorial, we will use the semicolon (;) at the end of each SQL query or statement.</a:t>
            </a:r>
          </a:p>
          <a:p>
            <a:endParaRPr lang="en-IN" sz="18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535556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115</TotalTime>
  <Words>4734</Words>
  <Application>Microsoft Office PowerPoint</Application>
  <PresentationFormat>Widescreen</PresentationFormat>
  <Paragraphs>387</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erdana</vt:lpstr>
      <vt:lpstr>inter-bold</vt:lpstr>
      <vt:lpstr>inter-regular</vt:lpstr>
      <vt:lpstr>Söhne</vt:lpstr>
      <vt:lpstr>Office Theme</vt:lpstr>
      <vt:lpstr>Structured Query Language</vt:lpstr>
      <vt:lpstr>What is SQL?</vt:lpstr>
      <vt:lpstr>Why SQL?</vt:lpstr>
      <vt:lpstr>Some SQL Commands</vt:lpstr>
      <vt:lpstr>Some SQL Commands</vt:lpstr>
      <vt:lpstr>Advantages of SQL</vt:lpstr>
      <vt:lpstr>Disadvantages of SQL</vt:lpstr>
      <vt:lpstr>SQL Syntax</vt:lpstr>
      <vt:lpstr>SQL Statement</vt:lpstr>
      <vt:lpstr>Most Important SQL Commands and Statements</vt:lpstr>
      <vt:lpstr>SELECT Statement</vt:lpstr>
      <vt:lpstr>UPDATE Statement</vt:lpstr>
      <vt:lpstr>DELETE Statement</vt:lpstr>
      <vt:lpstr> CREATE DATABASE Statement</vt:lpstr>
      <vt:lpstr>DROP DATABASE Statement</vt:lpstr>
      <vt:lpstr>CREATE TABLE Statement</vt:lpstr>
      <vt:lpstr>ALTER TABLE Statement</vt:lpstr>
      <vt:lpstr>ALTER TABLE Statement</vt:lpstr>
      <vt:lpstr>DROP TABLE Statement</vt:lpstr>
      <vt:lpstr>INSERT INTO Statement</vt:lpstr>
      <vt:lpstr>Example of insert a single record</vt:lpstr>
      <vt:lpstr>Syntax of inserting a multiple records in a single query</vt:lpstr>
      <vt:lpstr>TRUNCATE TABLE Statement</vt:lpstr>
      <vt:lpstr>DESCRIBE Statement</vt:lpstr>
      <vt:lpstr>DISTINCT Clause</vt:lpstr>
      <vt:lpstr>COMMIT Statement</vt:lpstr>
      <vt:lpstr>ROLLBACK Statement</vt:lpstr>
      <vt:lpstr>CREATE INDEX Statement</vt:lpstr>
      <vt:lpstr>DROP INDEX Statement</vt:lpstr>
      <vt:lpstr>SQL Data Types</vt:lpstr>
      <vt:lpstr>Data Types in MySQL</vt:lpstr>
      <vt:lpstr>MySQL Numeric Data Types</vt:lpstr>
      <vt:lpstr>MySQL Date and Time Data Types</vt:lpstr>
      <vt:lpstr>SQL Keys</vt:lpstr>
      <vt:lpstr>Types of Keys:</vt:lpstr>
      <vt:lpstr>Primary Key</vt:lpstr>
      <vt:lpstr>Candidate key</vt:lpstr>
      <vt:lpstr>Super Key</vt:lpstr>
      <vt:lpstr>Foreign key</vt:lpstr>
      <vt:lpstr>Alternate key</vt:lpstr>
      <vt:lpstr>Composite key</vt:lpstr>
      <vt:lpstr>Artificial key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FARAZ AHMAD</dc:creator>
  <cp:lastModifiedBy>FARAZ AHMAD</cp:lastModifiedBy>
  <cp:revision>24</cp:revision>
  <dcterms:created xsi:type="dcterms:W3CDTF">2023-07-15T16:18:28Z</dcterms:created>
  <dcterms:modified xsi:type="dcterms:W3CDTF">2023-07-16T11:29:29Z</dcterms:modified>
</cp:coreProperties>
</file>