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3" y="0"/>
            <a:ext cx="6758305" cy="2825750"/>
          </a:xfrm>
          <a:custGeom>
            <a:avLst/>
            <a:gdLst/>
            <a:ahLst/>
            <a:cxnLst/>
            <a:rect l="l" t="t" r="r" b="b"/>
            <a:pathLst>
              <a:path w="6758305" h="2825750">
                <a:moveTo>
                  <a:pt x="0" y="2825664"/>
                </a:moveTo>
                <a:lnTo>
                  <a:pt x="0" y="0"/>
                </a:lnTo>
                <a:lnTo>
                  <a:pt x="6758149" y="0"/>
                </a:lnTo>
                <a:lnTo>
                  <a:pt x="0" y="2825664"/>
                </a:lnTo>
                <a:close/>
              </a:path>
            </a:pathLst>
          </a:custGeom>
          <a:solidFill>
            <a:srgbClr val="E953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" y="0"/>
            <a:ext cx="2896235" cy="3825875"/>
          </a:xfrm>
          <a:custGeom>
            <a:avLst/>
            <a:gdLst/>
            <a:ahLst/>
            <a:cxnLst/>
            <a:rect l="l" t="t" r="r" b="b"/>
            <a:pathLst>
              <a:path w="2896235" h="3825875">
                <a:moveTo>
                  <a:pt x="22" y="3825606"/>
                </a:moveTo>
                <a:lnTo>
                  <a:pt x="0" y="0"/>
                </a:lnTo>
                <a:lnTo>
                  <a:pt x="2895625" y="0"/>
                </a:lnTo>
                <a:lnTo>
                  <a:pt x="22" y="3825606"/>
                </a:lnTo>
                <a:close/>
              </a:path>
            </a:pathLst>
          </a:custGeom>
          <a:solidFill>
            <a:srgbClr val="61238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37" y="3822534"/>
            <a:ext cx="5105399" cy="4886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4434839"/>
            <a:ext cx="4273295" cy="366674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0945" y="4550750"/>
            <a:ext cx="4012516" cy="34292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183836" y="5563841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 h="0">
                <a:moveTo>
                  <a:pt x="0" y="0"/>
                </a:moveTo>
                <a:lnTo>
                  <a:pt x="544420" y="0"/>
                </a:lnTo>
              </a:path>
            </a:pathLst>
          </a:custGeom>
          <a:ln w="25892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036008" y="4935310"/>
            <a:ext cx="286385" cy="451484"/>
          </a:xfrm>
          <a:custGeom>
            <a:avLst/>
            <a:gdLst/>
            <a:ahLst/>
            <a:cxnLst/>
            <a:rect l="l" t="t" r="r" b="b"/>
            <a:pathLst>
              <a:path w="286384" h="451485">
                <a:moveTo>
                  <a:pt x="285945" y="451001"/>
                </a:moveTo>
                <a:lnTo>
                  <a:pt x="0" y="451001"/>
                </a:lnTo>
                <a:lnTo>
                  <a:pt x="0" y="0"/>
                </a:lnTo>
                <a:lnTo>
                  <a:pt x="285945" y="0"/>
                </a:lnTo>
                <a:lnTo>
                  <a:pt x="285945" y="451001"/>
                </a:lnTo>
                <a:close/>
              </a:path>
            </a:pathLst>
          </a:custGeom>
          <a:solidFill>
            <a:srgbClr val="000000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321333" y="5445126"/>
            <a:ext cx="3188970" cy="60960"/>
          </a:xfrm>
          <a:custGeom>
            <a:avLst/>
            <a:gdLst/>
            <a:ahLst/>
            <a:cxnLst/>
            <a:rect l="l" t="t" r="r" b="b"/>
            <a:pathLst>
              <a:path w="3188970" h="60960">
                <a:moveTo>
                  <a:pt x="3188793" y="60436"/>
                </a:moveTo>
                <a:lnTo>
                  <a:pt x="0" y="60436"/>
                </a:lnTo>
                <a:lnTo>
                  <a:pt x="0" y="0"/>
                </a:lnTo>
                <a:lnTo>
                  <a:pt x="3188793" y="0"/>
                </a:lnTo>
                <a:lnTo>
                  <a:pt x="3188793" y="60436"/>
                </a:lnTo>
                <a:close/>
              </a:path>
            </a:pathLst>
          </a:custGeom>
          <a:solidFill>
            <a:srgbClr val="706B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5603" y="5738827"/>
            <a:ext cx="795036" cy="158390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7334834" y="4941074"/>
            <a:ext cx="1741805" cy="445770"/>
          </a:xfrm>
          <a:custGeom>
            <a:avLst/>
            <a:gdLst/>
            <a:ahLst/>
            <a:cxnLst/>
            <a:rect l="l" t="t" r="r" b="b"/>
            <a:pathLst>
              <a:path w="1741804" h="445770">
                <a:moveTo>
                  <a:pt x="435457" y="10121"/>
                </a:moveTo>
                <a:lnTo>
                  <a:pt x="290309" y="10121"/>
                </a:lnTo>
                <a:lnTo>
                  <a:pt x="290309" y="38112"/>
                </a:lnTo>
                <a:lnTo>
                  <a:pt x="299313" y="39458"/>
                </a:lnTo>
                <a:lnTo>
                  <a:pt x="306743" y="41033"/>
                </a:lnTo>
                <a:lnTo>
                  <a:pt x="335876" y="57670"/>
                </a:lnTo>
                <a:lnTo>
                  <a:pt x="335876" y="316001"/>
                </a:lnTo>
                <a:lnTo>
                  <a:pt x="134353" y="36423"/>
                </a:lnTo>
                <a:lnTo>
                  <a:pt x="121475" y="18948"/>
                </a:lnTo>
                <a:lnTo>
                  <a:pt x="105321" y="10121"/>
                </a:lnTo>
                <a:lnTo>
                  <a:pt x="0" y="10121"/>
                </a:lnTo>
                <a:lnTo>
                  <a:pt x="0" y="38112"/>
                </a:lnTo>
                <a:lnTo>
                  <a:pt x="7658" y="39230"/>
                </a:lnTo>
                <a:lnTo>
                  <a:pt x="15367" y="42049"/>
                </a:lnTo>
                <a:lnTo>
                  <a:pt x="28892" y="50126"/>
                </a:lnTo>
                <a:lnTo>
                  <a:pt x="34556" y="54127"/>
                </a:lnTo>
                <a:lnTo>
                  <a:pt x="40119" y="58559"/>
                </a:lnTo>
                <a:lnTo>
                  <a:pt x="45580" y="63398"/>
                </a:lnTo>
                <a:lnTo>
                  <a:pt x="45580" y="389636"/>
                </a:lnTo>
                <a:lnTo>
                  <a:pt x="0" y="407060"/>
                </a:lnTo>
                <a:lnTo>
                  <a:pt x="0" y="435051"/>
                </a:lnTo>
                <a:lnTo>
                  <a:pt x="145161" y="435051"/>
                </a:lnTo>
                <a:lnTo>
                  <a:pt x="145161" y="407060"/>
                </a:lnTo>
                <a:lnTo>
                  <a:pt x="136385" y="405942"/>
                </a:lnTo>
                <a:lnTo>
                  <a:pt x="129120" y="404482"/>
                </a:lnTo>
                <a:lnTo>
                  <a:pt x="99580" y="387845"/>
                </a:lnTo>
                <a:lnTo>
                  <a:pt x="99580" y="133210"/>
                </a:lnTo>
                <a:lnTo>
                  <a:pt x="299313" y="409308"/>
                </a:lnTo>
                <a:lnTo>
                  <a:pt x="303923" y="414032"/>
                </a:lnTo>
                <a:lnTo>
                  <a:pt x="349008" y="437908"/>
                </a:lnTo>
                <a:lnTo>
                  <a:pt x="389890" y="445173"/>
                </a:lnTo>
                <a:lnTo>
                  <a:pt x="389890" y="55867"/>
                </a:lnTo>
                <a:lnTo>
                  <a:pt x="393433" y="52158"/>
                </a:lnTo>
                <a:lnTo>
                  <a:pt x="435457" y="38112"/>
                </a:lnTo>
                <a:lnTo>
                  <a:pt x="435457" y="10121"/>
                </a:lnTo>
                <a:close/>
              </a:path>
              <a:path w="1741804" h="445770">
                <a:moveTo>
                  <a:pt x="804087" y="325780"/>
                </a:moveTo>
                <a:lnTo>
                  <a:pt x="776071" y="316344"/>
                </a:lnTo>
                <a:lnTo>
                  <a:pt x="769023" y="334797"/>
                </a:lnTo>
                <a:lnTo>
                  <a:pt x="762063" y="350405"/>
                </a:lnTo>
                <a:lnTo>
                  <a:pt x="734606" y="384187"/>
                </a:lnTo>
                <a:lnTo>
                  <a:pt x="700786" y="391210"/>
                </a:lnTo>
                <a:lnTo>
                  <a:pt x="660158" y="391109"/>
                </a:lnTo>
                <a:lnTo>
                  <a:pt x="618985" y="387223"/>
                </a:lnTo>
                <a:lnTo>
                  <a:pt x="601878" y="372999"/>
                </a:lnTo>
                <a:lnTo>
                  <a:pt x="601878" y="225615"/>
                </a:lnTo>
                <a:lnTo>
                  <a:pt x="649478" y="225615"/>
                </a:lnTo>
                <a:lnTo>
                  <a:pt x="667092" y="225958"/>
                </a:lnTo>
                <a:lnTo>
                  <a:pt x="709282" y="237985"/>
                </a:lnTo>
                <a:lnTo>
                  <a:pt x="716318" y="244170"/>
                </a:lnTo>
                <a:lnTo>
                  <a:pt x="718794" y="242366"/>
                </a:lnTo>
                <a:lnTo>
                  <a:pt x="721436" y="239674"/>
                </a:lnTo>
                <a:lnTo>
                  <a:pt x="729881" y="228485"/>
                </a:lnTo>
                <a:lnTo>
                  <a:pt x="747369" y="199986"/>
                </a:lnTo>
                <a:lnTo>
                  <a:pt x="735215" y="187172"/>
                </a:lnTo>
                <a:lnTo>
                  <a:pt x="601878" y="187172"/>
                </a:lnTo>
                <a:lnTo>
                  <a:pt x="601878" y="53962"/>
                </a:lnTo>
                <a:lnTo>
                  <a:pt x="711923" y="53962"/>
                </a:lnTo>
                <a:lnTo>
                  <a:pt x="717816" y="55092"/>
                </a:lnTo>
                <a:lnTo>
                  <a:pt x="736650" y="93383"/>
                </a:lnTo>
                <a:lnTo>
                  <a:pt x="739609" y="121412"/>
                </a:lnTo>
                <a:lnTo>
                  <a:pt x="768299" y="121412"/>
                </a:lnTo>
                <a:lnTo>
                  <a:pt x="769658" y="117144"/>
                </a:lnTo>
                <a:lnTo>
                  <a:pt x="771055" y="110617"/>
                </a:lnTo>
                <a:lnTo>
                  <a:pt x="777709" y="66484"/>
                </a:lnTo>
                <a:lnTo>
                  <a:pt x="782142" y="21920"/>
                </a:lnTo>
                <a:lnTo>
                  <a:pt x="767626" y="10121"/>
                </a:lnTo>
                <a:lnTo>
                  <a:pt x="461797" y="10121"/>
                </a:lnTo>
                <a:lnTo>
                  <a:pt x="461797" y="38112"/>
                </a:lnTo>
                <a:lnTo>
                  <a:pt x="473087" y="40551"/>
                </a:lnTo>
                <a:lnTo>
                  <a:pt x="482676" y="43167"/>
                </a:lnTo>
                <a:lnTo>
                  <a:pt x="490562" y="45948"/>
                </a:lnTo>
                <a:lnTo>
                  <a:pt x="496735" y="48907"/>
                </a:lnTo>
                <a:lnTo>
                  <a:pt x="503821" y="52946"/>
                </a:lnTo>
                <a:lnTo>
                  <a:pt x="507365" y="56324"/>
                </a:lnTo>
                <a:lnTo>
                  <a:pt x="507365" y="389636"/>
                </a:lnTo>
                <a:lnTo>
                  <a:pt x="461797" y="407060"/>
                </a:lnTo>
                <a:lnTo>
                  <a:pt x="461797" y="435063"/>
                </a:lnTo>
                <a:lnTo>
                  <a:pt x="790244" y="435063"/>
                </a:lnTo>
                <a:lnTo>
                  <a:pt x="791146" y="431685"/>
                </a:lnTo>
                <a:lnTo>
                  <a:pt x="795350" y="404825"/>
                </a:lnTo>
                <a:lnTo>
                  <a:pt x="804087" y="325780"/>
                </a:lnTo>
                <a:close/>
              </a:path>
              <a:path w="1741804" h="445770">
                <a:moveTo>
                  <a:pt x="1406296" y="10121"/>
                </a:moveTo>
                <a:lnTo>
                  <a:pt x="1253045" y="10121"/>
                </a:lnTo>
                <a:lnTo>
                  <a:pt x="1253045" y="38112"/>
                </a:lnTo>
                <a:lnTo>
                  <a:pt x="1274318" y="42164"/>
                </a:lnTo>
                <a:lnTo>
                  <a:pt x="1286471" y="44970"/>
                </a:lnTo>
                <a:lnTo>
                  <a:pt x="1295920" y="48120"/>
                </a:lnTo>
                <a:lnTo>
                  <a:pt x="1299514" y="49911"/>
                </a:lnTo>
                <a:lnTo>
                  <a:pt x="1304467" y="53962"/>
                </a:lnTo>
                <a:lnTo>
                  <a:pt x="1305483" y="56324"/>
                </a:lnTo>
                <a:lnTo>
                  <a:pt x="1253718" y="290042"/>
                </a:lnTo>
                <a:lnTo>
                  <a:pt x="1142669" y="10121"/>
                </a:lnTo>
                <a:lnTo>
                  <a:pt x="1103845" y="10121"/>
                </a:lnTo>
                <a:lnTo>
                  <a:pt x="1008989" y="290042"/>
                </a:lnTo>
                <a:lnTo>
                  <a:pt x="954303" y="61722"/>
                </a:lnTo>
                <a:lnTo>
                  <a:pt x="953744" y="56832"/>
                </a:lnTo>
                <a:lnTo>
                  <a:pt x="996835" y="38112"/>
                </a:lnTo>
                <a:lnTo>
                  <a:pt x="996835" y="10121"/>
                </a:lnTo>
                <a:lnTo>
                  <a:pt x="825017" y="10121"/>
                </a:lnTo>
                <a:lnTo>
                  <a:pt x="825017" y="38112"/>
                </a:lnTo>
                <a:lnTo>
                  <a:pt x="836155" y="40360"/>
                </a:lnTo>
                <a:lnTo>
                  <a:pt x="845604" y="42748"/>
                </a:lnTo>
                <a:lnTo>
                  <a:pt x="959370" y="445173"/>
                </a:lnTo>
                <a:lnTo>
                  <a:pt x="980186" y="440169"/>
                </a:lnTo>
                <a:lnTo>
                  <a:pt x="1110589" y="147040"/>
                </a:lnTo>
                <a:lnTo>
                  <a:pt x="1227391" y="445173"/>
                </a:lnTo>
                <a:lnTo>
                  <a:pt x="1265872" y="430949"/>
                </a:lnTo>
                <a:lnTo>
                  <a:pt x="1355217" y="57226"/>
                </a:lnTo>
                <a:lnTo>
                  <a:pt x="1356169" y="55537"/>
                </a:lnTo>
                <a:lnTo>
                  <a:pt x="1406296" y="38112"/>
                </a:lnTo>
                <a:lnTo>
                  <a:pt x="1406296" y="10121"/>
                </a:lnTo>
                <a:close/>
              </a:path>
              <a:path w="1741804" h="445770">
                <a:moveTo>
                  <a:pt x="1741500" y="307911"/>
                </a:moveTo>
                <a:lnTo>
                  <a:pt x="1732216" y="263728"/>
                </a:lnTo>
                <a:lnTo>
                  <a:pt x="1707743" y="229501"/>
                </a:lnTo>
                <a:lnTo>
                  <a:pt x="1673313" y="202692"/>
                </a:lnTo>
                <a:lnTo>
                  <a:pt x="1594319" y="161201"/>
                </a:lnTo>
                <a:lnTo>
                  <a:pt x="1576095" y="151257"/>
                </a:lnTo>
                <a:lnTo>
                  <a:pt x="1540433" y="124155"/>
                </a:lnTo>
                <a:lnTo>
                  <a:pt x="1526133" y="89712"/>
                </a:lnTo>
                <a:lnTo>
                  <a:pt x="1526133" y="83413"/>
                </a:lnTo>
                <a:lnTo>
                  <a:pt x="1551571" y="47218"/>
                </a:lnTo>
                <a:lnTo>
                  <a:pt x="1593202" y="40474"/>
                </a:lnTo>
                <a:lnTo>
                  <a:pt x="1600009" y="41427"/>
                </a:lnTo>
                <a:lnTo>
                  <a:pt x="1639265" y="61506"/>
                </a:lnTo>
                <a:lnTo>
                  <a:pt x="1661668" y="92583"/>
                </a:lnTo>
                <a:lnTo>
                  <a:pt x="1665211" y="100838"/>
                </a:lnTo>
                <a:lnTo>
                  <a:pt x="1690865" y="102857"/>
                </a:lnTo>
                <a:lnTo>
                  <a:pt x="1716633" y="54635"/>
                </a:lnTo>
                <a:lnTo>
                  <a:pt x="1721980" y="34124"/>
                </a:lnTo>
                <a:lnTo>
                  <a:pt x="1721700" y="31927"/>
                </a:lnTo>
                <a:lnTo>
                  <a:pt x="1720570" y="31026"/>
                </a:lnTo>
                <a:lnTo>
                  <a:pt x="1716519" y="26530"/>
                </a:lnTo>
                <a:lnTo>
                  <a:pt x="1674837" y="8775"/>
                </a:lnTo>
                <a:lnTo>
                  <a:pt x="1622425" y="596"/>
                </a:lnTo>
                <a:lnTo>
                  <a:pt x="1603438" y="0"/>
                </a:lnTo>
                <a:lnTo>
                  <a:pt x="1589747" y="342"/>
                </a:lnTo>
                <a:lnTo>
                  <a:pt x="1541310" y="8318"/>
                </a:lnTo>
                <a:lnTo>
                  <a:pt x="1502968" y="24371"/>
                </a:lnTo>
                <a:lnTo>
                  <a:pt x="1468539" y="52146"/>
                </a:lnTo>
                <a:lnTo>
                  <a:pt x="1443151" y="97688"/>
                </a:lnTo>
                <a:lnTo>
                  <a:pt x="1441742" y="105333"/>
                </a:lnTo>
                <a:lnTo>
                  <a:pt x="1441742" y="112306"/>
                </a:lnTo>
                <a:lnTo>
                  <a:pt x="1450860" y="154800"/>
                </a:lnTo>
                <a:lnTo>
                  <a:pt x="1474990" y="186334"/>
                </a:lnTo>
                <a:lnTo>
                  <a:pt x="1509255" y="210451"/>
                </a:lnTo>
                <a:lnTo>
                  <a:pt x="1597266" y="254088"/>
                </a:lnTo>
                <a:lnTo>
                  <a:pt x="1606092" y="259219"/>
                </a:lnTo>
                <a:lnTo>
                  <a:pt x="1641386" y="289661"/>
                </a:lnTo>
                <a:lnTo>
                  <a:pt x="1655419" y="332536"/>
                </a:lnTo>
                <a:lnTo>
                  <a:pt x="1655051" y="340347"/>
                </a:lnTo>
                <a:lnTo>
                  <a:pt x="1627378" y="383133"/>
                </a:lnTo>
                <a:lnTo>
                  <a:pt x="1587309" y="394360"/>
                </a:lnTo>
                <a:lnTo>
                  <a:pt x="1579816" y="394589"/>
                </a:lnTo>
                <a:lnTo>
                  <a:pt x="1571282" y="394131"/>
                </a:lnTo>
                <a:lnTo>
                  <a:pt x="1531416" y="378739"/>
                </a:lnTo>
                <a:lnTo>
                  <a:pt x="1498206" y="345909"/>
                </a:lnTo>
                <a:lnTo>
                  <a:pt x="1477899" y="310273"/>
                </a:lnTo>
                <a:lnTo>
                  <a:pt x="1473809" y="300494"/>
                </a:lnTo>
                <a:lnTo>
                  <a:pt x="1446466" y="298805"/>
                </a:lnTo>
                <a:lnTo>
                  <a:pt x="1444891" y="305104"/>
                </a:lnTo>
                <a:lnTo>
                  <a:pt x="1443545" y="312178"/>
                </a:lnTo>
                <a:lnTo>
                  <a:pt x="1440395" y="335953"/>
                </a:lnTo>
                <a:lnTo>
                  <a:pt x="1438706" y="360413"/>
                </a:lnTo>
                <a:lnTo>
                  <a:pt x="1438706" y="376148"/>
                </a:lnTo>
                <a:lnTo>
                  <a:pt x="1449285" y="415899"/>
                </a:lnTo>
                <a:lnTo>
                  <a:pt x="1487868" y="431558"/>
                </a:lnTo>
                <a:lnTo>
                  <a:pt x="1538630" y="442810"/>
                </a:lnTo>
                <a:lnTo>
                  <a:pt x="1567662" y="445173"/>
                </a:lnTo>
                <a:lnTo>
                  <a:pt x="1582178" y="444792"/>
                </a:lnTo>
                <a:lnTo>
                  <a:pt x="1621663" y="439102"/>
                </a:lnTo>
                <a:lnTo>
                  <a:pt x="1665389" y="422910"/>
                </a:lnTo>
                <a:lnTo>
                  <a:pt x="1699145" y="399135"/>
                </a:lnTo>
                <a:lnTo>
                  <a:pt x="1727123" y="362432"/>
                </a:lnTo>
                <a:lnTo>
                  <a:pt x="1740319" y="323253"/>
                </a:lnTo>
                <a:lnTo>
                  <a:pt x="1741208" y="315544"/>
                </a:lnTo>
                <a:lnTo>
                  <a:pt x="1741500" y="307911"/>
                </a:lnTo>
                <a:close/>
              </a:path>
            </a:pathLst>
          </a:custGeom>
          <a:solidFill>
            <a:srgbClr val="706B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4359" y="7072725"/>
            <a:ext cx="795036" cy="89357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5009" y="7072725"/>
            <a:ext cx="795036" cy="88493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3766" y="5738827"/>
            <a:ext cx="795055" cy="221873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295392" y="6945598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79" h="0">
                <a:moveTo>
                  <a:pt x="0" y="0"/>
                </a:moveTo>
                <a:lnTo>
                  <a:pt x="1173234" y="0"/>
                </a:lnTo>
              </a:path>
            </a:pathLst>
          </a:custGeom>
          <a:ln w="42007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272189" y="5738827"/>
            <a:ext cx="1750060" cy="1148715"/>
          </a:xfrm>
          <a:custGeom>
            <a:avLst/>
            <a:gdLst/>
            <a:ahLst/>
            <a:cxnLst/>
            <a:rect l="l" t="t" r="r" b="b"/>
            <a:pathLst>
              <a:path w="1750059" h="1148715">
                <a:moveTo>
                  <a:pt x="1749934" y="1148274"/>
                </a:moveTo>
                <a:lnTo>
                  <a:pt x="0" y="1148274"/>
                </a:lnTo>
                <a:lnTo>
                  <a:pt x="0" y="0"/>
                </a:lnTo>
                <a:lnTo>
                  <a:pt x="1749934" y="0"/>
                </a:lnTo>
                <a:lnTo>
                  <a:pt x="1749934" y="1148274"/>
                </a:lnTo>
                <a:close/>
              </a:path>
            </a:pathLst>
          </a:custGeom>
          <a:solidFill>
            <a:srgbClr val="A2BF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272189" y="5738827"/>
            <a:ext cx="1750060" cy="1001394"/>
          </a:xfrm>
          <a:custGeom>
            <a:avLst/>
            <a:gdLst/>
            <a:ahLst/>
            <a:cxnLst/>
            <a:rect l="l" t="t" r="r" b="b"/>
            <a:pathLst>
              <a:path w="1750059" h="1001395">
                <a:moveTo>
                  <a:pt x="729665" y="1000824"/>
                </a:moveTo>
                <a:lnTo>
                  <a:pt x="653130" y="976866"/>
                </a:lnTo>
                <a:lnTo>
                  <a:pt x="617037" y="953658"/>
                </a:lnTo>
                <a:lnTo>
                  <a:pt x="585038" y="926907"/>
                </a:lnTo>
                <a:lnTo>
                  <a:pt x="555583" y="898189"/>
                </a:lnTo>
                <a:lnTo>
                  <a:pt x="527119" y="869078"/>
                </a:lnTo>
                <a:lnTo>
                  <a:pt x="498097" y="841148"/>
                </a:lnTo>
                <a:lnTo>
                  <a:pt x="466964" y="815974"/>
                </a:lnTo>
                <a:lnTo>
                  <a:pt x="432170" y="795129"/>
                </a:lnTo>
                <a:lnTo>
                  <a:pt x="392164" y="780189"/>
                </a:lnTo>
                <a:lnTo>
                  <a:pt x="345394" y="772728"/>
                </a:lnTo>
                <a:lnTo>
                  <a:pt x="220174" y="792514"/>
                </a:lnTo>
                <a:lnTo>
                  <a:pt x="109361" y="846435"/>
                </a:lnTo>
                <a:lnTo>
                  <a:pt x="30217" y="902353"/>
                </a:lnTo>
                <a:lnTo>
                  <a:pt x="0" y="928134"/>
                </a:lnTo>
                <a:lnTo>
                  <a:pt x="0" y="0"/>
                </a:lnTo>
                <a:lnTo>
                  <a:pt x="1749934" y="0"/>
                </a:lnTo>
                <a:lnTo>
                  <a:pt x="1749934" y="755451"/>
                </a:lnTo>
                <a:lnTo>
                  <a:pt x="1692225" y="765999"/>
                </a:lnTo>
                <a:lnTo>
                  <a:pt x="1557135" y="786816"/>
                </a:lnTo>
                <a:lnTo>
                  <a:pt x="1401715" y="801664"/>
                </a:lnTo>
                <a:lnTo>
                  <a:pt x="1283020" y="794303"/>
                </a:lnTo>
                <a:lnTo>
                  <a:pt x="1256550" y="792057"/>
                </a:lnTo>
                <a:lnTo>
                  <a:pt x="1224188" y="798019"/>
                </a:lnTo>
                <a:lnTo>
                  <a:pt x="1186809" y="810775"/>
                </a:lnTo>
                <a:lnTo>
                  <a:pt x="1145290" y="828911"/>
                </a:lnTo>
                <a:lnTo>
                  <a:pt x="1100504" y="851012"/>
                </a:lnTo>
                <a:lnTo>
                  <a:pt x="1004635" y="901452"/>
                </a:lnTo>
                <a:lnTo>
                  <a:pt x="955302" y="926961"/>
                </a:lnTo>
                <a:lnTo>
                  <a:pt x="906204" y="950778"/>
                </a:lnTo>
                <a:lnTo>
                  <a:pt x="858216" y="971487"/>
                </a:lnTo>
                <a:lnTo>
                  <a:pt x="812214" y="987674"/>
                </a:lnTo>
                <a:lnTo>
                  <a:pt x="769071" y="997924"/>
                </a:lnTo>
                <a:lnTo>
                  <a:pt x="729665" y="1000824"/>
                </a:lnTo>
                <a:close/>
              </a:path>
            </a:pathLst>
          </a:custGeom>
          <a:solidFill>
            <a:srgbClr val="BED9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8272170" y="5738827"/>
            <a:ext cx="1750060" cy="697230"/>
          </a:xfrm>
          <a:custGeom>
            <a:avLst/>
            <a:gdLst/>
            <a:ahLst/>
            <a:cxnLst/>
            <a:rect l="l" t="t" r="r" b="b"/>
            <a:pathLst>
              <a:path w="1750059" h="697229">
                <a:moveTo>
                  <a:pt x="759969" y="696763"/>
                </a:moveTo>
                <a:lnTo>
                  <a:pt x="713323" y="694772"/>
                </a:lnTo>
                <a:lnTo>
                  <a:pt x="666838" y="688435"/>
                </a:lnTo>
                <a:lnTo>
                  <a:pt x="620466" y="678684"/>
                </a:lnTo>
                <a:lnTo>
                  <a:pt x="574157" y="666453"/>
                </a:lnTo>
                <a:lnTo>
                  <a:pt x="527864" y="652673"/>
                </a:lnTo>
                <a:lnTo>
                  <a:pt x="435129" y="624198"/>
                </a:lnTo>
                <a:lnTo>
                  <a:pt x="388589" y="611368"/>
                </a:lnTo>
                <a:lnTo>
                  <a:pt x="341870" y="600719"/>
                </a:lnTo>
                <a:lnTo>
                  <a:pt x="294922" y="593183"/>
                </a:lnTo>
                <a:lnTo>
                  <a:pt x="247697" y="589693"/>
                </a:lnTo>
                <a:lnTo>
                  <a:pt x="173854" y="594082"/>
                </a:lnTo>
                <a:lnTo>
                  <a:pt x="92612" y="605719"/>
                </a:lnTo>
                <a:lnTo>
                  <a:pt x="26989" y="617738"/>
                </a:lnTo>
                <a:lnTo>
                  <a:pt x="0" y="623270"/>
                </a:lnTo>
                <a:lnTo>
                  <a:pt x="18" y="0"/>
                </a:lnTo>
                <a:lnTo>
                  <a:pt x="1749953" y="0"/>
                </a:lnTo>
                <a:lnTo>
                  <a:pt x="1749953" y="623258"/>
                </a:lnTo>
                <a:lnTo>
                  <a:pt x="1708690" y="593256"/>
                </a:lnTo>
                <a:lnTo>
                  <a:pt x="1606898" y="527228"/>
                </a:lnTo>
                <a:lnTo>
                  <a:pt x="1477575" y="461141"/>
                </a:lnTo>
                <a:lnTo>
                  <a:pt x="1353716" y="430960"/>
                </a:lnTo>
                <a:lnTo>
                  <a:pt x="1308023" y="434860"/>
                </a:lnTo>
                <a:lnTo>
                  <a:pt x="1264080" y="445946"/>
                </a:lnTo>
                <a:lnTo>
                  <a:pt x="1221574" y="463000"/>
                </a:lnTo>
                <a:lnTo>
                  <a:pt x="1180193" y="484801"/>
                </a:lnTo>
                <a:lnTo>
                  <a:pt x="1139624" y="510130"/>
                </a:lnTo>
                <a:lnTo>
                  <a:pt x="1099556" y="537769"/>
                </a:lnTo>
                <a:lnTo>
                  <a:pt x="1019668" y="595097"/>
                </a:lnTo>
                <a:lnTo>
                  <a:pt x="979224" y="622347"/>
                </a:lnTo>
                <a:lnTo>
                  <a:pt x="938030" y="647030"/>
                </a:lnTo>
                <a:lnTo>
                  <a:pt x="895774" y="667925"/>
                </a:lnTo>
                <a:lnTo>
                  <a:pt x="852143" y="683814"/>
                </a:lnTo>
                <a:lnTo>
                  <a:pt x="806825" y="693477"/>
                </a:lnTo>
                <a:lnTo>
                  <a:pt x="759969" y="69676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272189" y="5738827"/>
            <a:ext cx="1750060" cy="567055"/>
          </a:xfrm>
          <a:custGeom>
            <a:avLst/>
            <a:gdLst/>
            <a:ahLst/>
            <a:cxnLst/>
            <a:rect l="l" t="t" r="r" b="b"/>
            <a:pathLst>
              <a:path w="1750059" h="567054">
                <a:moveTo>
                  <a:pt x="662096" y="566989"/>
                </a:moveTo>
                <a:lnTo>
                  <a:pt x="614327" y="565697"/>
                </a:lnTo>
                <a:lnTo>
                  <a:pt x="565933" y="555903"/>
                </a:lnTo>
                <a:lnTo>
                  <a:pt x="517275" y="540313"/>
                </a:lnTo>
                <a:lnTo>
                  <a:pt x="468714" y="521634"/>
                </a:lnTo>
                <a:lnTo>
                  <a:pt x="420611" y="502574"/>
                </a:lnTo>
                <a:lnTo>
                  <a:pt x="373327" y="485838"/>
                </a:lnTo>
                <a:lnTo>
                  <a:pt x="330239" y="468153"/>
                </a:lnTo>
                <a:lnTo>
                  <a:pt x="288369" y="444864"/>
                </a:lnTo>
                <a:lnTo>
                  <a:pt x="247127" y="419297"/>
                </a:lnTo>
                <a:lnTo>
                  <a:pt x="205920" y="394776"/>
                </a:lnTo>
                <a:lnTo>
                  <a:pt x="164158" y="374628"/>
                </a:lnTo>
                <a:lnTo>
                  <a:pt x="121249" y="362179"/>
                </a:lnTo>
                <a:lnTo>
                  <a:pt x="76603" y="360753"/>
                </a:lnTo>
                <a:lnTo>
                  <a:pt x="51430" y="370894"/>
                </a:lnTo>
                <a:lnTo>
                  <a:pt x="26566" y="389738"/>
                </a:lnTo>
                <a:lnTo>
                  <a:pt x="7572" y="407915"/>
                </a:lnTo>
                <a:lnTo>
                  <a:pt x="5" y="416056"/>
                </a:lnTo>
                <a:lnTo>
                  <a:pt x="0" y="0"/>
                </a:lnTo>
                <a:lnTo>
                  <a:pt x="1749934" y="0"/>
                </a:lnTo>
                <a:lnTo>
                  <a:pt x="1749934" y="450590"/>
                </a:lnTo>
                <a:lnTo>
                  <a:pt x="1746029" y="424041"/>
                </a:lnTo>
                <a:lnTo>
                  <a:pt x="1732571" y="363482"/>
                </a:lnTo>
                <a:lnTo>
                  <a:pt x="1706943" y="297542"/>
                </a:lnTo>
                <a:lnTo>
                  <a:pt x="1666529" y="254852"/>
                </a:lnTo>
                <a:lnTo>
                  <a:pt x="1627181" y="244739"/>
                </a:lnTo>
                <a:lnTo>
                  <a:pt x="1587208" y="247027"/>
                </a:lnTo>
                <a:lnTo>
                  <a:pt x="1546792" y="258960"/>
                </a:lnTo>
                <a:lnTo>
                  <a:pt x="1506119" y="277782"/>
                </a:lnTo>
                <a:lnTo>
                  <a:pt x="1465373" y="300739"/>
                </a:lnTo>
                <a:lnTo>
                  <a:pt x="1424739" y="325073"/>
                </a:lnTo>
                <a:lnTo>
                  <a:pt x="1384401" y="348031"/>
                </a:lnTo>
                <a:lnTo>
                  <a:pt x="1300880" y="387561"/>
                </a:lnTo>
                <a:lnTo>
                  <a:pt x="1258347" y="411994"/>
                </a:lnTo>
                <a:lnTo>
                  <a:pt x="1216105" y="437104"/>
                </a:lnTo>
                <a:lnTo>
                  <a:pt x="1173310" y="459842"/>
                </a:lnTo>
                <a:lnTo>
                  <a:pt x="1129122" y="477154"/>
                </a:lnTo>
                <a:lnTo>
                  <a:pt x="1082700" y="485991"/>
                </a:lnTo>
                <a:lnTo>
                  <a:pt x="1038617" y="480996"/>
                </a:lnTo>
                <a:lnTo>
                  <a:pt x="995263" y="463932"/>
                </a:lnTo>
                <a:lnTo>
                  <a:pt x="952437" y="441681"/>
                </a:lnTo>
                <a:lnTo>
                  <a:pt x="909941" y="421128"/>
                </a:lnTo>
                <a:lnTo>
                  <a:pt x="867575" y="409154"/>
                </a:lnTo>
                <a:lnTo>
                  <a:pt x="825141" y="412642"/>
                </a:lnTo>
                <a:lnTo>
                  <a:pt x="796013" y="432864"/>
                </a:lnTo>
                <a:lnTo>
                  <a:pt x="775537" y="465602"/>
                </a:lnTo>
                <a:lnTo>
                  <a:pt x="757998" y="502673"/>
                </a:lnTo>
                <a:lnTo>
                  <a:pt x="737683" y="535891"/>
                </a:lnTo>
                <a:lnTo>
                  <a:pt x="708879" y="557072"/>
                </a:lnTo>
                <a:lnTo>
                  <a:pt x="662096" y="56698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75603" y="7411481"/>
            <a:ext cx="795036" cy="546197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8272189" y="5738827"/>
            <a:ext cx="1750060" cy="516255"/>
          </a:xfrm>
          <a:custGeom>
            <a:avLst/>
            <a:gdLst/>
            <a:ahLst/>
            <a:cxnLst/>
            <a:rect l="l" t="t" r="r" b="b"/>
            <a:pathLst>
              <a:path w="1750059" h="516254">
                <a:moveTo>
                  <a:pt x="568514" y="515987"/>
                </a:moveTo>
                <a:lnTo>
                  <a:pt x="519077" y="513397"/>
                </a:lnTo>
                <a:lnTo>
                  <a:pt x="469566" y="506747"/>
                </a:lnTo>
                <a:lnTo>
                  <a:pt x="420732" y="497178"/>
                </a:lnTo>
                <a:lnTo>
                  <a:pt x="373327" y="485829"/>
                </a:lnTo>
                <a:lnTo>
                  <a:pt x="281048" y="449165"/>
                </a:lnTo>
                <a:lnTo>
                  <a:pt x="184151" y="395598"/>
                </a:lnTo>
                <a:lnTo>
                  <a:pt x="107661" y="347241"/>
                </a:lnTo>
                <a:lnTo>
                  <a:pt x="76603" y="326208"/>
                </a:lnTo>
                <a:lnTo>
                  <a:pt x="5" y="346977"/>
                </a:lnTo>
                <a:lnTo>
                  <a:pt x="0" y="0"/>
                </a:lnTo>
                <a:lnTo>
                  <a:pt x="1749934" y="0"/>
                </a:lnTo>
                <a:lnTo>
                  <a:pt x="1749934" y="381511"/>
                </a:lnTo>
                <a:lnTo>
                  <a:pt x="1744948" y="359104"/>
                </a:lnTo>
                <a:lnTo>
                  <a:pt x="1729687" y="308327"/>
                </a:lnTo>
                <a:lnTo>
                  <a:pt x="1703699" y="253841"/>
                </a:lnTo>
                <a:lnTo>
                  <a:pt x="1666529" y="220309"/>
                </a:lnTo>
                <a:lnTo>
                  <a:pt x="1625203" y="213794"/>
                </a:lnTo>
                <a:lnTo>
                  <a:pt x="1584660" y="220956"/>
                </a:lnTo>
                <a:lnTo>
                  <a:pt x="1544662" y="238503"/>
                </a:lnTo>
                <a:lnTo>
                  <a:pt x="1504973" y="263145"/>
                </a:lnTo>
                <a:lnTo>
                  <a:pt x="1425567" y="320551"/>
                </a:lnTo>
                <a:lnTo>
                  <a:pt x="1385376" y="346734"/>
                </a:lnTo>
                <a:lnTo>
                  <a:pt x="1344543" y="366848"/>
                </a:lnTo>
                <a:lnTo>
                  <a:pt x="1301819" y="384893"/>
                </a:lnTo>
                <a:lnTo>
                  <a:pt x="1259017" y="404372"/>
                </a:lnTo>
                <a:lnTo>
                  <a:pt x="1215922" y="423026"/>
                </a:lnTo>
                <a:lnTo>
                  <a:pt x="1172316" y="438596"/>
                </a:lnTo>
                <a:lnTo>
                  <a:pt x="1127981" y="448823"/>
                </a:lnTo>
                <a:lnTo>
                  <a:pt x="1082700" y="451448"/>
                </a:lnTo>
                <a:lnTo>
                  <a:pt x="1043881" y="443040"/>
                </a:lnTo>
                <a:lnTo>
                  <a:pt x="1006747" y="424350"/>
                </a:lnTo>
                <a:lnTo>
                  <a:pt x="970692" y="400148"/>
                </a:lnTo>
                <a:lnTo>
                  <a:pt x="935109" y="375199"/>
                </a:lnTo>
                <a:lnTo>
                  <a:pt x="899393" y="354274"/>
                </a:lnTo>
                <a:lnTo>
                  <a:pt x="862939" y="342140"/>
                </a:lnTo>
                <a:lnTo>
                  <a:pt x="825141" y="343565"/>
                </a:lnTo>
                <a:lnTo>
                  <a:pt x="789542" y="368808"/>
                </a:lnTo>
                <a:lnTo>
                  <a:pt x="765477" y="411530"/>
                </a:lnTo>
                <a:lnTo>
                  <a:pt x="742179" y="456377"/>
                </a:lnTo>
                <a:lnTo>
                  <a:pt x="708879" y="487995"/>
                </a:lnTo>
                <a:lnTo>
                  <a:pt x="664165" y="504426"/>
                </a:lnTo>
                <a:lnTo>
                  <a:pt x="617127" y="513377"/>
                </a:lnTo>
                <a:lnTo>
                  <a:pt x="568514" y="515987"/>
                </a:lnTo>
                <a:close/>
              </a:path>
            </a:pathLst>
          </a:custGeom>
          <a:solidFill>
            <a:srgbClr val="D9E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364559" y="5563841"/>
            <a:ext cx="544830" cy="60960"/>
          </a:xfrm>
          <a:custGeom>
            <a:avLst/>
            <a:gdLst/>
            <a:ahLst/>
            <a:cxnLst/>
            <a:rect l="l" t="t" r="r" b="b"/>
            <a:pathLst>
              <a:path w="544829" h="60960">
                <a:moveTo>
                  <a:pt x="0" y="0"/>
                </a:moveTo>
                <a:lnTo>
                  <a:pt x="544420" y="0"/>
                </a:lnTo>
              </a:path>
              <a:path w="544829" h="60960">
                <a:moveTo>
                  <a:pt x="0" y="60572"/>
                </a:moveTo>
                <a:lnTo>
                  <a:pt x="280855" y="60572"/>
                </a:lnTo>
              </a:path>
            </a:pathLst>
          </a:custGeom>
          <a:ln w="25904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9899407" y="694559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1672" y="0"/>
                </a:lnTo>
              </a:path>
            </a:pathLst>
          </a:custGeom>
          <a:ln w="42007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70743" y="5039442"/>
            <a:ext cx="406154" cy="36261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94228" y="5742298"/>
            <a:ext cx="237038" cy="248978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47121" y="7425890"/>
            <a:ext cx="184878" cy="24318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43568" y="4550752"/>
            <a:ext cx="1209836" cy="2288285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0156040" y="5727910"/>
            <a:ext cx="223520" cy="255270"/>
          </a:xfrm>
          <a:custGeom>
            <a:avLst/>
            <a:gdLst/>
            <a:ahLst/>
            <a:cxnLst/>
            <a:rect l="l" t="t" r="r" b="b"/>
            <a:pathLst>
              <a:path w="223520" h="255270">
                <a:moveTo>
                  <a:pt x="119388" y="254769"/>
                </a:moveTo>
                <a:lnTo>
                  <a:pt x="78372" y="249787"/>
                </a:lnTo>
                <a:lnTo>
                  <a:pt x="40738" y="230336"/>
                </a:lnTo>
                <a:lnTo>
                  <a:pt x="13009" y="195883"/>
                </a:lnTo>
                <a:lnTo>
                  <a:pt x="1110" y="155684"/>
                </a:lnTo>
                <a:lnTo>
                  <a:pt x="0" y="136648"/>
                </a:lnTo>
                <a:lnTo>
                  <a:pt x="645" y="121045"/>
                </a:lnTo>
                <a:lnTo>
                  <a:pt x="10335" y="79229"/>
                </a:lnTo>
                <a:lnTo>
                  <a:pt x="30293" y="45501"/>
                </a:lnTo>
                <a:lnTo>
                  <a:pt x="70113" y="14421"/>
                </a:lnTo>
                <a:lnTo>
                  <a:pt x="108304" y="2315"/>
                </a:lnTo>
                <a:lnTo>
                  <a:pt x="140831" y="0"/>
                </a:lnTo>
                <a:lnTo>
                  <a:pt x="158250" y="2253"/>
                </a:lnTo>
                <a:lnTo>
                  <a:pt x="195921" y="13834"/>
                </a:lnTo>
                <a:lnTo>
                  <a:pt x="205841" y="21519"/>
                </a:lnTo>
                <a:lnTo>
                  <a:pt x="203745" y="28371"/>
                </a:lnTo>
                <a:lnTo>
                  <a:pt x="185328" y="62629"/>
                </a:lnTo>
                <a:lnTo>
                  <a:pt x="164400" y="55392"/>
                </a:lnTo>
                <a:lnTo>
                  <a:pt x="160150" y="49538"/>
                </a:lnTo>
                <a:lnTo>
                  <a:pt x="124089" y="25734"/>
                </a:lnTo>
                <a:lnTo>
                  <a:pt x="119001" y="25091"/>
                </a:lnTo>
                <a:lnTo>
                  <a:pt x="110372" y="25091"/>
                </a:lnTo>
                <a:lnTo>
                  <a:pt x="72959" y="50406"/>
                </a:lnTo>
                <a:lnTo>
                  <a:pt x="58052" y="90713"/>
                </a:lnTo>
                <a:lnTo>
                  <a:pt x="55057" y="126033"/>
                </a:lnTo>
                <a:lnTo>
                  <a:pt x="55407" y="138313"/>
                </a:lnTo>
                <a:lnTo>
                  <a:pt x="63702" y="178314"/>
                </a:lnTo>
                <a:lnTo>
                  <a:pt x="85870" y="209436"/>
                </a:lnTo>
                <a:lnTo>
                  <a:pt x="129047" y="221958"/>
                </a:lnTo>
                <a:lnTo>
                  <a:pt x="134553" y="221443"/>
                </a:lnTo>
                <a:lnTo>
                  <a:pt x="152447" y="156432"/>
                </a:lnTo>
                <a:lnTo>
                  <a:pt x="124411" y="143403"/>
                </a:lnTo>
                <a:lnTo>
                  <a:pt x="124411" y="127384"/>
                </a:lnTo>
                <a:lnTo>
                  <a:pt x="223129" y="127384"/>
                </a:lnTo>
                <a:lnTo>
                  <a:pt x="223129" y="143403"/>
                </a:lnTo>
                <a:lnTo>
                  <a:pt x="216367" y="145333"/>
                </a:lnTo>
                <a:lnTo>
                  <a:pt x="211731" y="147649"/>
                </a:lnTo>
                <a:lnTo>
                  <a:pt x="209863" y="148936"/>
                </a:lnTo>
                <a:lnTo>
                  <a:pt x="207030" y="151766"/>
                </a:lnTo>
                <a:lnTo>
                  <a:pt x="206064" y="153214"/>
                </a:lnTo>
                <a:lnTo>
                  <a:pt x="204776" y="157686"/>
                </a:lnTo>
                <a:lnTo>
                  <a:pt x="204776" y="215395"/>
                </a:lnTo>
                <a:lnTo>
                  <a:pt x="190867" y="226131"/>
                </a:lnTo>
                <a:lnTo>
                  <a:pt x="153679" y="246855"/>
                </a:lnTo>
                <a:lnTo>
                  <a:pt x="125634" y="254190"/>
                </a:lnTo>
                <a:lnTo>
                  <a:pt x="119388" y="254769"/>
                </a:lnTo>
                <a:close/>
              </a:path>
            </a:pathLst>
          </a:custGeom>
          <a:solidFill>
            <a:srgbClr val="706B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8271932" y="5547393"/>
            <a:ext cx="1452880" cy="88900"/>
          </a:xfrm>
          <a:custGeom>
            <a:avLst/>
            <a:gdLst/>
            <a:ahLst/>
            <a:cxnLst/>
            <a:rect l="l" t="t" r="r" b="b"/>
            <a:pathLst>
              <a:path w="1452879" h="88900">
                <a:moveTo>
                  <a:pt x="44283" y="8"/>
                </a:moveTo>
                <a:lnTo>
                  <a:pt x="41225" y="8"/>
                </a:lnTo>
                <a:lnTo>
                  <a:pt x="38524" y="492"/>
                </a:lnTo>
                <a:lnTo>
                  <a:pt x="35641" y="1080"/>
                </a:lnTo>
                <a:lnTo>
                  <a:pt x="33441" y="1528"/>
                </a:lnTo>
                <a:lnTo>
                  <a:pt x="31224" y="2479"/>
                </a:lnTo>
                <a:lnTo>
                  <a:pt x="29160" y="3239"/>
                </a:lnTo>
                <a:lnTo>
                  <a:pt x="28002" y="3670"/>
                </a:lnTo>
                <a:lnTo>
                  <a:pt x="27029" y="4327"/>
                </a:lnTo>
                <a:lnTo>
                  <a:pt x="25919" y="4862"/>
                </a:lnTo>
                <a:lnTo>
                  <a:pt x="24243" y="5656"/>
                </a:lnTo>
                <a:lnTo>
                  <a:pt x="22603" y="6036"/>
                </a:lnTo>
                <a:lnTo>
                  <a:pt x="21059" y="7020"/>
                </a:lnTo>
                <a:lnTo>
                  <a:pt x="18899" y="8643"/>
                </a:lnTo>
                <a:lnTo>
                  <a:pt x="18087" y="9229"/>
                </a:lnTo>
                <a:lnTo>
                  <a:pt x="16967" y="9627"/>
                </a:lnTo>
                <a:lnTo>
                  <a:pt x="16198" y="10266"/>
                </a:lnTo>
                <a:lnTo>
                  <a:pt x="15212" y="11094"/>
                </a:lnTo>
                <a:lnTo>
                  <a:pt x="14400" y="12060"/>
                </a:lnTo>
                <a:lnTo>
                  <a:pt x="13498" y="12963"/>
                </a:lnTo>
                <a:lnTo>
                  <a:pt x="12596" y="13865"/>
                </a:lnTo>
                <a:lnTo>
                  <a:pt x="11600" y="14717"/>
                </a:lnTo>
                <a:lnTo>
                  <a:pt x="10797" y="15662"/>
                </a:lnTo>
                <a:lnTo>
                  <a:pt x="9794" y="16853"/>
                </a:lnTo>
                <a:lnTo>
                  <a:pt x="8970" y="18145"/>
                </a:lnTo>
                <a:lnTo>
                  <a:pt x="8097" y="19439"/>
                </a:lnTo>
                <a:lnTo>
                  <a:pt x="6835" y="21287"/>
                </a:lnTo>
                <a:lnTo>
                  <a:pt x="5828" y="23332"/>
                </a:lnTo>
                <a:lnTo>
                  <a:pt x="4856" y="25376"/>
                </a:lnTo>
                <a:lnTo>
                  <a:pt x="4355" y="26447"/>
                </a:lnTo>
                <a:lnTo>
                  <a:pt x="3664" y="27502"/>
                </a:lnTo>
                <a:lnTo>
                  <a:pt x="3232" y="28613"/>
                </a:lnTo>
                <a:lnTo>
                  <a:pt x="2696" y="29684"/>
                </a:lnTo>
                <a:lnTo>
                  <a:pt x="2039" y="31538"/>
                </a:lnTo>
                <a:lnTo>
                  <a:pt x="1486" y="33661"/>
                </a:lnTo>
                <a:lnTo>
                  <a:pt x="1071" y="35619"/>
                </a:lnTo>
                <a:lnTo>
                  <a:pt x="1071" y="36154"/>
                </a:lnTo>
                <a:lnTo>
                  <a:pt x="553" y="38869"/>
                </a:lnTo>
                <a:lnTo>
                  <a:pt x="0" y="41381"/>
                </a:lnTo>
                <a:lnTo>
                  <a:pt x="0" y="44249"/>
                </a:lnTo>
                <a:lnTo>
                  <a:pt x="12953" y="74998"/>
                </a:lnTo>
                <a:lnTo>
                  <a:pt x="13662" y="75740"/>
                </a:lnTo>
                <a:lnTo>
                  <a:pt x="14353" y="76465"/>
                </a:lnTo>
                <a:lnTo>
                  <a:pt x="15114" y="77157"/>
                </a:lnTo>
                <a:lnTo>
                  <a:pt x="16462" y="78383"/>
                </a:lnTo>
                <a:lnTo>
                  <a:pt x="17951" y="79350"/>
                </a:lnTo>
                <a:lnTo>
                  <a:pt x="19435" y="80394"/>
                </a:lnTo>
                <a:lnTo>
                  <a:pt x="20817" y="81360"/>
                </a:lnTo>
                <a:lnTo>
                  <a:pt x="22272" y="82288"/>
                </a:lnTo>
                <a:lnTo>
                  <a:pt x="23755" y="83093"/>
                </a:lnTo>
                <a:lnTo>
                  <a:pt x="26455" y="84715"/>
                </a:lnTo>
                <a:lnTo>
                  <a:pt x="28204" y="85509"/>
                </a:lnTo>
                <a:lnTo>
                  <a:pt x="29995" y="85767"/>
                </a:lnTo>
                <a:lnTo>
                  <a:pt x="31856" y="86338"/>
                </a:lnTo>
                <a:lnTo>
                  <a:pt x="35097" y="87409"/>
                </a:lnTo>
                <a:lnTo>
                  <a:pt x="38146" y="88065"/>
                </a:lnTo>
                <a:lnTo>
                  <a:pt x="41030" y="88481"/>
                </a:lnTo>
                <a:lnTo>
                  <a:pt x="44279" y="88481"/>
                </a:lnTo>
                <a:lnTo>
                  <a:pt x="47529" y="88481"/>
                </a:lnTo>
                <a:lnTo>
                  <a:pt x="50450" y="88085"/>
                </a:lnTo>
                <a:lnTo>
                  <a:pt x="53460" y="87409"/>
                </a:lnTo>
                <a:lnTo>
                  <a:pt x="59226" y="86235"/>
                </a:lnTo>
                <a:lnTo>
                  <a:pt x="64411" y="84115"/>
                </a:lnTo>
                <a:lnTo>
                  <a:pt x="69124" y="80934"/>
                </a:lnTo>
                <a:lnTo>
                  <a:pt x="69504" y="80676"/>
                </a:lnTo>
                <a:lnTo>
                  <a:pt x="69833" y="80140"/>
                </a:lnTo>
                <a:lnTo>
                  <a:pt x="70196" y="79862"/>
                </a:lnTo>
                <a:lnTo>
                  <a:pt x="77735" y="72974"/>
                </a:lnTo>
                <a:lnTo>
                  <a:pt x="83529" y="64559"/>
                </a:lnTo>
                <a:lnTo>
                  <a:pt x="87247" y="54893"/>
                </a:lnTo>
                <a:lnTo>
                  <a:pt x="88559" y="44249"/>
                </a:lnTo>
                <a:lnTo>
                  <a:pt x="88559" y="38715"/>
                </a:lnTo>
                <a:lnTo>
                  <a:pt x="87712" y="33483"/>
                </a:lnTo>
                <a:lnTo>
                  <a:pt x="85858" y="28599"/>
                </a:lnTo>
                <a:lnTo>
                  <a:pt x="85443" y="27494"/>
                </a:lnTo>
                <a:lnTo>
                  <a:pt x="84752" y="26425"/>
                </a:lnTo>
                <a:lnTo>
                  <a:pt x="84233" y="25362"/>
                </a:lnTo>
                <a:lnTo>
                  <a:pt x="81038" y="18644"/>
                </a:lnTo>
                <a:lnTo>
                  <a:pt x="76155" y="12968"/>
                </a:lnTo>
                <a:lnTo>
                  <a:pt x="70190" y="8635"/>
                </a:lnTo>
                <a:lnTo>
                  <a:pt x="68030" y="7012"/>
                </a:lnTo>
                <a:lnTo>
                  <a:pt x="66526" y="6046"/>
                </a:lnTo>
                <a:lnTo>
                  <a:pt x="64796" y="5630"/>
                </a:lnTo>
                <a:lnTo>
                  <a:pt x="63170" y="4854"/>
                </a:lnTo>
                <a:lnTo>
                  <a:pt x="60030" y="3369"/>
                </a:lnTo>
                <a:lnTo>
                  <a:pt x="56953" y="1785"/>
                </a:lnTo>
                <a:lnTo>
                  <a:pt x="53448" y="1075"/>
                </a:lnTo>
                <a:lnTo>
                  <a:pt x="50564" y="489"/>
                </a:lnTo>
                <a:lnTo>
                  <a:pt x="47323" y="4"/>
                </a:lnTo>
                <a:lnTo>
                  <a:pt x="44266" y="4"/>
                </a:lnTo>
                <a:close/>
              </a:path>
              <a:path w="1452879" h="88900">
                <a:moveTo>
                  <a:pt x="492570" y="8"/>
                </a:moveTo>
                <a:lnTo>
                  <a:pt x="489513" y="8"/>
                </a:lnTo>
                <a:lnTo>
                  <a:pt x="486272" y="492"/>
                </a:lnTo>
                <a:lnTo>
                  <a:pt x="450929" y="29062"/>
                </a:lnTo>
                <a:lnTo>
                  <a:pt x="448281" y="44249"/>
                </a:lnTo>
                <a:lnTo>
                  <a:pt x="451762" y="61472"/>
                </a:lnTo>
                <a:lnTo>
                  <a:pt x="461253" y="75536"/>
                </a:lnTo>
                <a:lnTo>
                  <a:pt x="475331" y="85018"/>
                </a:lnTo>
                <a:lnTo>
                  <a:pt x="492570" y="88496"/>
                </a:lnTo>
                <a:lnTo>
                  <a:pt x="496282" y="88496"/>
                </a:lnTo>
                <a:lnTo>
                  <a:pt x="530237" y="67246"/>
                </a:lnTo>
                <a:lnTo>
                  <a:pt x="536859" y="44243"/>
                </a:lnTo>
                <a:lnTo>
                  <a:pt x="535180" y="32117"/>
                </a:lnTo>
                <a:lnTo>
                  <a:pt x="530446" y="21303"/>
                </a:lnTo>
                <a:lnTo>
                  <a:pt x="523113" y="12246"/>
                </a:lnTo>
                <a:lnTo>
                  <a:pt x="513635" y="5391"/>
                </a:lnTo>
                <a:lnTo>
                  <a:pt x="513466" y="5223"/>
                </a:lnTo>
                <a:lnTo>
                  <a:pt x="513238" y="5391"/>
                </a:lnTo>
                <a:lnTo>
                  <a:pt x="513100" y="5391"/>
                </a:lnTo>
                <a:lnTo>
                  <a:pt x="510780" y="4164"/>
                </a:lnTo>
                <a:lnTo>
                  <a:pt x="508070" y="3506"/>
                </a:lnTo>
                <a:lnTo>
                  <a:pt x="505538" y="2693"/>
                </a:lnTo>
                <a:lnTo>
                  <a:pt x="504812" y="2469"/>
                </a:lnTo>
                <a:lnTo>
                  <a:pt x="504122" y="1813"/>
                </a:lnTo>
                <a:lnTo>
                  <a:pt x="503378" y="1622"/>
                </a:lnTo>
                <a:lnTo>
                  <a:pt x="499850" y="708"/>
                </a:lnTo>
                <a:lnTo>
                  <a:pt x="496397" y="0"/>
                </a:lnTo>
                <a:lnTo>
                  <a:pt x="492576" y="0"/>
                </a:lnTo>
                <a:close/>
              </a:path>
              <a:path w="1452879" h="88900">
                <a:moveTo>
                  <a:pt x="960301" y="8"/>
                </a:moveTo>
                <a:lnTo>
                  <a:pt x="957243" y="8"/>
                </a:lnTo>
                <a:lnTo>
                  <a:pt x="954542" y="492"/>
                </a:lnTo>
                <a:lnTo>
                  <a:pt x="951659" y="1080"/>
                </a:lnTo>
                <a:lnTo>
                  <a:pt x="949459" y="1528"/>
                </a:lnTo>
                <a:lnTo>
                  <a:pt x="947242" y="2479"/>
                </a:lnTo>
                <a:lnTo>
                  <a:pt x="945178" y="3239"/>
                </a:lnTo>
                <a:lnTo>
                  <a:pt x="944020" y="3670"/>
                </a:lnTo>
                <a:lnTo>
                  <a:pt x="943047" y="4327"/>
                </a:lnTo>
                <a:lnTo>
                  <a:pt x="941937" y="4862"/>
                </a:lnTo>
                <a:lnTo>
                  <a:pt x="940261" y="5656"/>
                </a:lnTo>
                <a:lnTo>
                  <a:pt x="938621" y="6036"/>
                </a:lnTo>
                <a:lnTo>
                  <a:pt x="937077" y="7020"/>
                </a:lnTo>
                <a:lnTo>
                  <a:pt x="934917" y="8643"/>
                </a:lnTo>
                <a:lnTo>
                  <a:pt x="934105" y="9229"/>
                </a:lnTo>
                <a:lnTo>
                  <a:pt x="932985" y="9627"/>
                </a:lnTo>
                <a:lnTo>
                  <a:pt x="932215" y="10266"/>
                </a:lnTo>
                <a:lnTo>
                  <a:pt x="931231" y="11094"/>
                </a:lnTo>
                <a:lnTo>
                  <a:pt x="930417" y="12060"/>
                </a:lnTo>
                <a:lnTo>
                  <a:pt x="929516" y="12963"/>
                </a:lnTo>
                <a:lnTo>
                  <a:pt x="928614" y="13865"/>
                </a:lnTo>
                <a:lnTo>
                  <a:pt x="927618" y="14717"/>
                </a:lnTo>
                <a:lnTo>
                  <a:pt x="926814" y="15662"/>
                </a:lnTo>
                <a:lnTo>
                  <a:pt x="925811" y="16853"/>
                </a:lnTo>
                <a:lnTo>
                  <a:pt x="924988" y="18145"/>
                </a:lnTo>
                <a:lnTo>
                  <a:pt x="924115" y="19439"/>
                </a:lnTo>
                <a:lnTo>
                  <a:pt x="922853" y="21287"/>
                </a:lnTo>
                <a:lnTo>
                  <a:pt x="921845" y="23332"/>
                </a:lnTo>
                <a:lnTo>
                  <a:pt x="920874" y="25376"/>
                </a:lnTo>
                <a:lnTo>
                  <a:pt x="920372" y="26447"/>
                </a:lnTo>
                <a:lnTo>
                  <a:pt x="919682" y="27502"/>
                </a:lnTo>
                <a:lnTo>
                  <a:pt x="919249" y="28613"/>
                </a:lnTo>
                <a:lnTo>
                  <a:pt x="918714" y="29684"/>
                </a:lnTo>
                <a:lnTo>
                  <a:pt x="918058" y="31538"/>
                </a:lnTo>
                <a:lnTo>
                  <a:pt x="917487" y="33661"/>
                </a:lnTo>
                <a:lnTo>
                  <a:pt x="917090" y="35619"/>
                </a:lnTo>
                <a:lnTo>
                  <a:pt x="917090" y="36154"/>
                </a:lnTo>
                <a:lnTo>
                  <a:pt x="916572" y="38869"/>
                </a:lnTo>
                <a:lnTo>
                  <a:pt x="916018" y="41381"/>
                </a:lnTo>
                <a:lnTo>
                  <a:pt x="916018" y="44249"/>
                </a:lnTo>
                <a:lnTo>
                  <a:pt x="928972" y="74998"/>
                </a:lnTo>
                <a:lnTo>
                  <a:pt x="929682" y="75740"/>
                </a:lnTo>
                <a:lnTo>
                  <a:pt x="930372" y="76465"/>
                </a:lnTo>
                <a:lnTo>
                  <a:pt x="931133" y="77157"/>
                </a:lnTo>
                <a:lnTo>
                  <a:pt x="932480" y="78383"/>
                </a:lnTo>
                <a:lnTo>
                  <a:pt x="933970" y="79350"/>
                </a:lnTo>
                <a:lnTo>
                  <a:pt x="935454" y="80394"/>
                </a:lnTo>
                <a:lnTo>
                  <a:pt x="936836" y="81360"/>
                </a:lnTo>
                <a:lnTo>
                  <a:pt x="938291" y="82288"/>
                </a:lnTo>
                <a:lnTo>
                  <a:pt x="939774" y="83093"/>
                </a:lnTo>
                <a:lnTo>
                  <a:pt x="942474" y="84715"/>
                </a:lnTo>
                <a:lnTo>
                  <a:pt x="944224" y="85509"/>
                </a:lnTo>
                <a:lnTo>
                  <a:pt x="946014" y="85767"/>
                </a:lnTo>
                <a:lnTo>
                  <a:pt x="947875" y="86338"/>
                </a:lnTo>
                <a:lnTo>
                  <a:pt x="951116" y="87409"/>
                </a:lnTo>
                <a:lnTo>
                  <a:pt x="954165" y="88065"/>
                </a:lnTo>
                <a:lnTo>
                  <a:pt x="957049" y="88481"/>
                </a:lnTo>
                <a:lnTo>
                  <a:pt x="960299" y="88481"/>
                </a:lnTo>
                <a:lnTo>
                  <a:pt x="963548" y="88481"/>
                </a:lnTo>
                <a:lnTo>
                  <a:pt x="966469" y="88085"/>
                </a:lnTo>
                <a:lnTo>
                  <a:pt x="969480" y="87409"/>
                </a:lnTo>
                <a:lnTo>
                  <a:pt x="975245" y="86235"/>
                </a:lnTo>
                <a:lnTo>
                  <a:pt x="980430" y="84115"/>
                </a:lnTo>
                <a:lnTo>
                  <a:pt x="985143" y="80934"/>
                </a:lnTo>
                <a:lnTo>
                  <a:pt x="985523" y="80676"/>
                </a:lnTo>
                <a:lnTo>
                  <a:pt x="985853" y="80140"/>
                </a:lnTo>
                <a:lnTo>
                  <a:pt x="986216" y="79862"/>
                </a:lnTo>
                <a:lnTo>
                  <a:pt x="993755" y="72974"/>
                </a:lnTo>
                <a:lnTo>
                  <a:pt x="999549" y="64559"/>
                </a:lnTo>
                <a:lnTo>
                  <a:pt x="1003267" y="54893"/>
                </a:lnTo>
                <a:lnTo>
                  <a:pt x="1004579" y="44249"/>
                </a:lnTo>
                <a:lnTo>
                  <a:pt x="1004579" y="38715"/>
                </a:lnTo>
                <a:lnTo>
                  <a:pt x="1003731" y="33483"/>
                </a:lnTo>
                <a:lnTo>
                  <a:pt x="1001878" y="28599"/>
                </a:lnTo>
                <a:lnTo>
                  <a:pt x="1001462" y="27494"/>
                </a:lnTo>
                <a:lnTo>
                  <a:pt x="1000772" y="26425"/>
                </a:lnTo>
                <a:lnTo>
                  <a:pt x="1000253" y="25362"/>
                </a:lnTo>
                <a:lnTo>
                  <a:pt x="997058" y="18644"/>
                </a:lnTo>
                <a:lnTo>
                  <a:pt x="992175" y="12968"/>
                </a:lnTo>
                <a:lnTo>
                  <a:pt x="986211" y="8635"/>
                </a:lnTo>
                <a:lnTo>
                  <a:pt x="984050" y="7012"/>
                </a:lnTo>
                <a:lnTo>
                  <a:pt x="982546" y="6046"/>
                </a:lnTo>
                <a:lnTo>
                  <a:pt x="980817" y="5630"/>
                </a:lnTo>
                <a:lnTo>
                  <a:pt x="979190" y="4854"/>
                </a:lnTo>
                <a:lnTo>
                  <a:pt x="976050" y="3369"/>
                </a:lnTo>
                <a:lnTo>
                  <a:pt x="972973" y="1785"/>
                </a:lnTo>
                <a:lnTo>
                  <a:pt x="969468" y="1075"/>
                </a:lnTo>
                <a:lnTo>
                  <a:pt x="966584" y="489"/>
                </a:lnTo>
                <a:lnTo>
                  <a:pt x="963343" y="4"/>
                </a:lnTo>
                <a:lnTo>
                  <a:pt x="960285" y="4"/>
                </a:lnTo>
                <a:close/>
              </a:path>
              <a:path w="1452879" h="88900">
                <a:moveTo>
                  <a:pt x="1408588" y="8"/>
                </a:moveTo>
                <a:lnTo>
                  <a:pt x="1391349" y="3485"/>
                </a:lnTo>
                <a:lnTo>
                  <a:pt x="1377272" y="12968"/>
                </a:lnTo>
                <a:lnTo>
                  <a:pt x="1367780" y="27032"/>
                </a:lnTo>
                <a:lnTo>
                  <a:pt x="1364299" y="44256"/>
                </a:lnTo>
                <a:lnTo>
                  <a:pt x="1367780" y="61480"/>
                </a:lnTo>
                <a:lnTo>
                  <a:pt x="1377271" y="75545"/>
                </a:lnTo>
                <a:lnTo>
                  <a:pt x="1391349" y="85027"/>
                </a:lnTo>
                <a:lnTo>
                  <a:pt x="1408588" y="88503"/>
                </a:lnTo>
                <a:lnTo>
                  <a:pt x="1412301" y="88503"/>
                </a:lnTo>
                <a:lnTo>
                  <a:pt x="1450331" y="58920"/>
                </a:lnTo>
                <a:lnTo>
                  <a:pt x="1452877" y="44251"/>
                </a:lnTo>
                <a:lnTo>
                  <a:pt x="1451198" y="32125"/>
                </a:lnTo>
                <a:lnTo>
                  <a:pt x="1424242" y="3565"/>
                </a:lnTo>
                <a:lnTo>
                  <a:pt x="1421551" y="2702"/>
                </a:lnTo>
                <a:lnTo>
                  <a:pt x="1420825" y="2477"/>
                </a:lnTo>
                <a:lnTo>
                  <a:pt x="1420134" y="1821"/>
                </a:lnTo>
                <a:lnTo>
                  <a:pt x="1419390" y="1630"/>
                </a:lnTo>
                <a:lnTo>
                  <a:pt x="1415865" y="716"/>
                </a:lnTo>
                <a:lnTo>
                  <a:pt x="1412410" y="7"/>
                </a:lnTo>
                <a:lnTo>
                  <a:pt x="1408589" y="7"/>
                </a:lnTo>
                <a:close/>
              </a:path>
            </a:pathLst>
          </a:custGeom>
          <a:ln w="8641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8423423" y="558552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 h="0">
                <a:moveTo>
                  <a:pt x="0" y="0"/>
                </a:moveTo>
                <a:lnTo>
                  <a:pt x="198763" y="0"/>
                </a:lnTo>
              </a:path>
            </a:pathLst>
          </a:custGeom>
          <a:ln w="25892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8720068" y="554736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50165" y="88493"/>
                </a:moveTo>
                <a:lnTo>
                  <a:pt x="38434" y="88493"/>
                </a:lnTo>
                <a:lnTo>
                  <a:pt x="32791" y="87374"/>
                </a:lnTo>
                <a:lnTo>
                  <a:pt x="1154" y="55828"/>
                </a:lnTo>
                <a:lnTo>
                  <a:pt x="0" y="38458"/>
                </a:lnTo>
                <a:lnTo>
                  <a:pt x="1115" y="32805"/>
                </a:lnTo>
                <a:lnTo>
                  <a:pt x="32763" y="1125"/>
                </a:lnTo>
                <a:lnTo>
                  <a:pt x="38419" y="0"/>
                </a:lnTo>
                <a:lnTo>
                  <a:pt x="50180" y="0"/>
                </a:lnTo>
                <a:lnTo>
                  <a:pt x="82999" y="21942"/>
                </a:lnTo>
                <a:lnTo>
                  <a:pt x="88600" y="38458"/>
                </a:lnTo>
                <a:lnTo>
                  <a:pt x="88588" y="44333"/>
                </a:lnTo>
                <a:lnTo>
                  <a:pt x="71434" y="79702"/>
                </a:lnTo>
                <a:lnTo>
                  <a:pt x="50165" y="88493"/>
                </a:lnTo>
                <a:close/>
              </a:path>
            </a:pathLst>
          </a:custGeom>
          <a:solidFill>
            <a:srgbClr val="33008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8720019" y="5547389"/>
            <a:ext cx="65405" cy="88900"/>
          </a:xfrm>
          <a:custGeom>
            <a:avLst/>
            <a:gdLst/>
            <a:ahLst/>
            <a:cxnLst/>
            <a:rect l="l" t="t" r="r" b="b"/>
            <a:pathLst>
              <a:path w="65404" h="88900">
                <a:moveTo>
                  <a:pt x="51713" y="88496"/>
                </a:moveTo>
                <a:lnTo>
                  <a:pt x="44288" y="88496"/>
                </a:lnTo>
                <a:lnTo>
                  <a:pt x="27049" y="85018"/>
                </a:lnTo>
                <a:lnTo>
                  <a:pt x="12972" y="75535"/>
                </a:lnTo>
                <a:lnTo>
                  <a:pt x="3480" y="61471"/>
                </a:lnTo>
                <a:lnTo>
                  <a:pt x="0" y="44248"/>
                </a:lnTo>
                <a:lnTo>
                  <a:pt x="3480" y="27024"/>
                </a:lnTo>
                <a:lnTo>
                  <a:pt x="12972" y="12960"/>
                </a:lnTo>
                <a:lnTo>
                  <a:pt x="27049" y="3477"/>
                </a:lnTo>
                <a:lnTo>
                  <a:pt x="44290" y="0"/>
                </a:lnTo>
                <a:lnTo>
                  <a:pt x="51934" y="0"/>
                </a:lnTo>
                <a:lnTo>
                  <a:pt x="59079" y="1991"/>
                </a:lnTo>
                <a:lnTo>
                  <a:pt x="65353" y="5396"/>
                </a:lnTo>
                <a:lnTo>
                  <a:pt x="50404" y="8595"/>
                </a:lnTo>
                <a:lnTo>
                  <a:pt x="38217" y="16950"/>
                </a:lnTo>
                <a:lnTo>
                  <a:pt x="30011" y="29241"/>
                </a:lnTo>
                <a:lnTo>
                  <a:pt x="27005" y="44248"/>
                </a:lnTo>
                <a:lnTo>
                  <a:pt x="29961" y="59145"/>
                </a:lnTo>
                <a:lnTo>
                  <a:pt x="38037" y="71381"/>
                </a:lnTo>
                <a:lnTo>
                  <a:pt x="50049" y="79764"/>
                </a:lnTo>
                <a:lnTo>
                  <a:pt x="64812" y="83100"/>
                </a:lnTo>
                <a:lnTo>
                  <a:pt x="58666" y="86327"/>
                </a:lnTo>
                <a:lnTo>
                  <a:pt x="51713" y="88496"/>
                </a:lnTo>
                <a:close/>
              </a:path>
            </a:pathLst>
          </a:custGeom>
          <a:solidFill>
            <a:srgbClr val="D4AA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8762835" y="5565393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5" h="50164">
                <a:moveTo>
                  <a:pt x="16573" y="40652"/>
                </a:moveTo>
                <a:lnTo>
                  <a:pt x="10363" y="38925"/>
                </a:lnTo>
                <a:lnTo>
                  <a:pt x="9842" y="32512"/>
                </a:lnTo>
                <a:lnTo>
                  <a:pt x="6273" y="37871"/>
                </a:lnTo>
                <a:lnTo>
                  <a:pt x="0" y="36385"/>
                </a:lnTo>
                <a:lnTo>
                  <a:pt x="4000" y="41440"/>
                </a:lnTo>
                <a:lnTo>
                  <a:pt x="660" y="46939"/>
                </a:lnTo>
                <a:lnTo>
                  <a:pt x="6692" y="44691"/>
                </a:lnTo>
                <a:lnTo>
                  <a:pt x="10896" y="49568"/>
                </a:lnTo>
                <a:lnTo>
                  <a:pt x="10629" y="43141"/>
                </a:lnTo>
                <a:lnTo>
                  <a:pt x="16573" y="40652"/>
                </a:lnTo>
                <a:close/>
              </a:path>
              <a:path w="42545" h="50164">
                <a:moveTo>
                  <a:pt x="42316" y="22390"/>
                </a:moveTo>
                <a:lnTo>
                  <a:pt x="33324" y="13766"/>
                </a:lnTo>
                <a:lnTo>
                  <a:pt x="38290" y="2362"/>
                </a:lnTo>
                <a:lnTo>
                  <a:pt x="27305" y="8242"/>
                </a:lnTo>
                <a:lnTo>
                  <a:pt x="17983" y="0"/>
                </a:lnTo>
                <a:lnTo>
                  <a:pt x="20180" y="12242"/>
                </a:lnTo>
                <a:lnTo>
                  <a:pt x="9461" y="18567"/>
                </a:lnTo>
                <a:lnTo>
                  <a:pt x="21793" y="20256"/>
                </a:lnTo>
                <a:lnTo>
                  <a:pt x="24498" y="32410"/>
                </a:lnTo>
                <a:lnTo>
                  <a:pt x="29921" y="21196"/>
                </a:lnTo>
                <a:lnTo>
                  <a:pt x="42316" y="22390"/>
                </a:lnTo>
                <a:close/>
              </a:path>
            </a:pathLst>
          </a:custGeom>
          <a:solidFill>
            <a:srgbClr val="FAE179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8872840" y="5585527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144748" y="0"/>
                </a:lnTo>
              </a:path>
              <a:path w="220979" h="0">
                <a:moveTo>
                  <a:pt x="181511" y="0"/>
                </a:moveTo>
                <a:lnTo>
                  <a:pt x="220399" y="0"/>
                </a:lnTo>
              </a:path>
            </a:pathLst>
          </a:custGeom>
          <a:ln w="25904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8272196" y="55474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50161" y="88493"/>
                </a:moveTo>
                <a:lnTo>
                  <a:pt x="38415" y="88493"/>
                </a:lnTo>
                <a:lnTo>
                  <a:pt x="32766" y="87369"/>
                </a:lnTo>
                <a:lnTo>
                  <a:pt x="1123" y="55756"/>
                </a:lnTo>
                <a:lnTo>
                  <a:pt x="0" y="50113"/>
                </a:lnTo>
                <a:lnTo>
                  <a:pt x="0" y="38378"/>
                </a:lnTo>
                <a:lnTo>
                  <a:pt x="21914" y="5611"/>
                </a:lnTo>
                <a:lnTo>
                  <a:pt x="38415" y="0"/>
                </a:lnTo>
                <a:lnTo>
                  <a:pt x="50161" y="0"/>
                </a:lnTo>
                <a:lnTo>
                  <a:pt x="82958" y="21892"/>
                </a:lnTo>
                <a:lnTo>
                  <a:pt x="88577" y="44246"/>
                </a:lnTo>
                <a:lnTo>
                  <a:pt x="88577" y="50113"/>
                </a:lnTo>
                <a:lnTo>
                  <a:pt x="66663" y="82879"/>
                </a:lnTo>
                <a:lnTo>
                  <a:pt x="50161" y="88493"/>
                </a:lnTo>
                <a:close/>
              </a:path>
            </a:pathLst>
          </a:custGeom>
          <a:solidFill>
            <a:srgbClr val="5E8CD3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8273272" y="5547763"/>
            <a:ext cx="86995" cy="36195"/>
          </a:xfrm>
          <a:custGeom>
            <a:avLst/>
            <a:gdLst/>
            <a:ahLst/>
            <a:cxnLst/>
            <a:rect l="l" t="t" r="r" b="b"/>
            <a:pathLst>
              <a:path w="86995" h="36195">
                <a:moveTo>
                  <a:pt x="43208" y="0"/>
                </a:moveTo>
                <a:close/>
              </a:path>
              <a:path w="86995" h="36195">
                <a:moveTo>
                  <a:pt x="86416" y="35614"/>
                </a:moveTo>
                <a:lnTo>
                  <a:pt x="0" y="35614"/>
                </a:lnTo>
                <a:lnTo>
                  <a:pt x="5376" y="21437"/>
                </a:lnTo>
                <a:lnTo>
                  <a:pt x="14987" y="10151"/>
                </a:lnTo>
                <a:lnTo>
                  <a:pt x="27907" y="2693"/>
                </a:lnTo>
                <a:lnTo>
                  <a:pt x="43208" y="0"/>
                </a:lnTo>
                <a:lnTo>
                  <a:pt x="58509" y="2694"/>
                </a:lnTo>
                <a:lnTo>
                  <a:pt x="71429" y="10152"/>
                </a:lnTo>
                <a:lnTo>
                  <a:pt x="81040" y="21438"/>
                </a:lnTo>
                <a:lnTo>
                  <a:pt x="86416" y="35614"/>
                </a:lnTo>
                <a:close/>
              </a:path>
            </a:pathLst>
          </a:custGeom>
          <a:solidFill>
            <a:srgbClr val="FFCC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8306765" y="556797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22022" y="38850"/>
                </a:moveTo>
                <a:lnTo>
                  <a:pt x="16865" y="38850"/>
                </a:lnTo>
                <a:lnTo>
                  <a:pt x="14385" y="38356"/>
                </a:lnTo>
                <a:lnTo>
                  <a:pt x="0" y="21999"/>
                </a:lnTo>
                <a:lnTo>
                  <a:pt x="0" y="16847"/>
                </a:lnTo>
                <a:lnTo>
                  <a:pt x="16865" y="0"/>
                </a:lnTo>
                <a:lnTo>
                  <a:pt x="22022" y="0"/>
                </a:lnTo>
                <a:lnTo>
                  <a:pt x="38888" y="19425"/>
                </a:lnTo>
                <a:lnTo>
                  <a:pt x="38888" y="21999"/>
                </a:lnTo>
                <a:lnTo>
                  <a:pt x="22022" y="38850"/>
                </a:lnTo>
                <a:close/>
              </a:path>
            </a:pathLst>
          </a:custGeom>
          <a:solidFill>
            <a:srgbClr val="FFF5D5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8283809" y="5621327"/>
            <a:ext cx="65405" cy="14604"/>
          </a:xfrm>
          <a:custGeom>
            <a:avLst/>
            <a:gdLst/>
            <a:ahLst/>
            <a:cxnLst/>
            <a:rect l="l" t="t" r="r" b="b"/>
            <a:pathLst>
              <a:path w="65404" h="14604">
                <a:moveTo>
                  <a:pt x="32406" y="14570"/>
                </a:moveTo>
                <a:lnTo>
                  <a:pt x="22974" y="13556"/>
                </a:lnTo>
                <a:lnTo>
                  <a:pt x="14346" y="10652"/>
                </a:lnTo>
                <a:lnTo>
                  <a:pt x="6646" y="6065"/>
                </a:lnTo>
                <a:lnTo>
                  <a:pt x="0" y="0"/>
                </a:lnTo>
                <a:lnTo>
                  <a:pt x="64812" y="0"/>
                </a:lnTo>
                <a:lnTo>
                  <a:pt x="58151" y="6002"/>
                </a:lnTo>
                <a:lnTo>
                  <a:pt x="50422" y="10596"/>
                </a:lnTo>
                <a:lnTo>
                  <a:pt x="41786" y="13535"/>
                </a:lnTo>
                <a:lnTo>
                  <a:pt x="32406" y="14570"/>
                </a:lnTo>
                <a:close/>
              </a:path>
            </a:pathLst>
          </a:custGeom>
          <a:solidFill>
            <a:srgbClr val="2BA02B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9339529" y="5585527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 h="0">
                <a:moveTo>
                  <a:pt x="0" y="0"/>
                </a:moveTo>
                <a:lnTo>
                  <a:pt x="198763" y="0"/>
                </a:lnTo>
              </a:path>
              <a:path w="669925" h="0">
                <a:moveTo>
                  <a:pt x="449286" y="0"/>
                </a:moveTo>
                <a:lnTo>
                  <a:pt x="594034" y="0"/>
                </a:lnTo>
              </a:path>
              <a:path w="669925" h="0">
                <a:moveTo>
                  <a:pt x="630797" y="0"/>
                </a:moveTo>
                <a:lnTo>
                  <a:pt x="669686" y="0"/>
                </a:lnTo>
              </a:path>
            </a:pathLst>
          </a:custGeom>
          <a:ln w="25904">
            <a:solidFill>
              <a:srgbClr val="706B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9188265" y="55474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50161" y="88493"/>
                </a:moveTo>
                <a:lnTo>
                  <a:pt x="38415" y="88493"/>
                </a:lnTo>
                <a:lnTo>
                  <a:pt x="32765" y="87369"/>
                </a:lnTo>
                <a:lnTo>
                  <a:pt x="1123" y="55756"/>
                </a:lnTo>
                <a:lnTo>
                  <a:pt x="0" y="50113"/>
                </a:lnTo>
                <a:lnTo>
                  <a:pt x="0" y="38378"/>
                </a:lnTo>
                <a:lnTo>
                  <a:pt x="21914" y="5611"/>
                </a:lnTo>
                <a:lnTo>
                  <a:pt x="38415" y="0"/>
                </a:lnTo>
                <a:lnTo>
                  <a:pt x="50161" y="0"/>
                </a:lnTo>
                <a:lnTo>
                  <a:pt x="82958" y="21892"/>
                </a:lnTo>
                <a:lnTo>
                  <a:pt x="88577" y="44246"/>
                </a:lnTo>
                <a:lnTo>
                  <a:pt x="88577" y="50113"/>
                </a:lnTo>
                <a:lnTo>
                  <a:pt x="66663" y="82879"/>
                </a:lnTo>
                <a:lnTo>
                  <a:pt x="50161" y="88493"/>
                </a:lnTo>
                <a:close/>
              </a:path>
            </a:pathLst>
          </a:custGeom>
          <a:solidFill>
            <a:srgbClr val="5E8CD3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9189285" y="5547763"/>
            <a:ext cx="86995" cy="36195"/>
          </a:xfrm>
          <a:custGeom>
            <a:avLst/>
            <a:gdLst/>
            <a:ahLst/>
            <a:cxnLst/>
            <a:rect l="l" t="t" r="r" b="b"/>
            <a:pathLst>
              <a:path w="86995" h="36195">
                <a:moveTo>
                  <a:pt x="43208" y="0"/>
                </a:moveTo>
                <a:close/>
              </a:path>
              <a:path w="86995" h="36195">
                <a:moveTo>
                  <a:pt x="86416" y="35614"/>
                </a:moveTo>
                <a:lnTo>
                  <a:pt x="0" y="35614"/>
                </a:lnTo>
                <a:lnTo>
                  <a:pt x="5376" y="21437"/>
                </a:lnTo>
                <a:lnTo>
                  <a:pt x="14987" y="10151"/>
                </a:lnTo>
                <a:lnTo>
                  <a:pt x="27907" y="2693"/>
                </a:lnTo>
                <a:lnTo>
                  <a:pt x="43208" y="0"/>
                </a:lnTo>
                <a:lnTo>
                  <a:pt x="58509" y="2694"/>
                </a:lnTo>
                <a:lnTo>
                  <a:pt x="71429" y="10152"/>
                </a:lnTo>
                <a:lnTo>
                  <a:pt x="81040" y="21438"/>
                </a:lnTo>
                <a:lnTo>
                  <a:pt x="86416" y="35614"/>
                </a:lnTo>
                <a:close/>
              </a:path>
            </a:pathLst>
          </a:custGeom>
          <a:solidFill>
            <a:srgbClr val="FFCC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9222797" y="556797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22022" y="38850"/>
                </a:moveTo>
                <a:lnTo>
                  <a:pt x="16865" y="38850"/>
                </a:lnTo>
                <a:lnTo>
                  <a:pt x="14385" y="38356"/>
                </a:lnTo>
                <a:lnTo>
                  <a:pt x="0" y="21999"/>
                </a:lnTo>
                <a:lnTo>
                  <a:pt x="0" y="16847"/>
                </a:lnTo>
                <a:lnTo>
                  <a:pt x="16865" y="0"/>
                </a:lnTo>
                <a:lnTo>
                  <a:pt x="22022" y="0"/>
                </a:lnTo>
                <a:lnTo>
                  <a:pt x="38888" y="19425"/>
                </a:lnTo>
                <a:lnTo>
                  <a:pt x="38888" y="21999"/>
                </a:lnTo>
                <a:lnTo>
                  <a:pt x="22022" y="38850"/>
                </a:lnTo>
                <a:close/>
              </a:path>
            </a:pathLst>
          </a:custGeom>
          <a:solidFill>
            <a:srgbClr val="FFF5D5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9199827" y="5621327"/>
            <a:ext cx="65405" cy="14604"/>
          </a:xfrm>
          <a:custGeom>
            <a:avLst/>
            <a:gdLst/>
            <a:ahLst/>
            <a:cxnLst/>
            <a:rect l="l" t="t" r="r" b="b"/>
            <a:pathLst>
              <a:path w="65404" h="14604">
                <a:moveTo>
                  <a:pt x="32406" y="14570"/>
                </a:moveTo>
                <a:lnTo>
                  <a:pt x="22973" y="13556"/>
                </a:lnTo>
                <a:lnTo>
                  <a:pt x="14346" y="10652"/>
                </a:lnTo>
                <a:lnTo>
                  <a:pt x="6646" y="6065"/>
                </a:lnTo>
                <a:lnTo>
                  <a:pt x="0" y="0"/>
                </a:lnTo>
                <a:lnTo>
                  <a:pt x="64812" y="0"/>
                </a:lnTo>
                <a:lnTo>
                  <a:pt x="58151" y="6002"/>
                </a:lnTo>
                <a:lnTo>
                  <a:pt x="50422" y="10596"/>
                </a:lnTo>
                <a:lnTo>
                  <a:pt x="41786" y="13535"/>
                </a:lnTo>
                <a:lnTo>
                  <a:pt x="32406" y="14570"/>
                </a:lnTo>
                <a:close/>
              </a:path>
            </a:pathLst>
          </a:custGeom>
          <a:solidFill>
            <a:srgbClr val="2BA02B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9636055" y="554745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50161" y="88493"/>
                </a:moveTo>
                <a:lnTo>
                  <a:pt x="38415" y="88493"/>
                </a:lnTo>
                <a:lnTo>
                  <a:pt x="32766" y="87369"/>
                </a:lnTo>
                <a:lnTo>
                  <a:pt x="1123" y="55756"/>
                </a:lnTo>
                <a:lnTo>
                  <a:pt x="0" y="50113"/>
                </a:lnTo>
                <a:lnTo>
                  <a:pt x="0" y="38378"/>
                </a:lnTo>
                <a:lnTo>
                  <a:pt x="21914" y="5611"/>
                </a:lnTo>
                <a:lnTo>
                  <a:pt x="38415" y="0"/>
                </a:lnTo>
                <a:lnTo>
                  <a:pt x="50161" y="0"/>
                </a:lnTo>
                <a:lnTo>
                  <a:pt x="82958" y="21892"/>
                </a:lnTo>
                <a:lnTo>
                  <a:pt x="88577" y="44246"/>
                </a:lnTo>
                <a:lnTo>
                  <a:pt x="88577" y="50113"/>
                </a:lnTo>
                <a:lnTo>
                  <a:pt x="66663" y="82879"/>
                </a:lnTo>
                <a:lnTo>
                  <a:pt x="50161" y="88493"/>
                </a:lnTo>
                <a:close/>
              </a:path>
            </a:pathLst>
          </a:custGeom>
          <a:solidFill>
            <a:srgbClr val="33008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9635995" y="5547389"/>
            <a:ext cx="65405" cy="88900"/>
          </a:xfrm>
          <a:custGeom>
            <a:avLst/>
            <a:gdLst/>
            <a:ahLst/>
            <a:cxnLst/>
            <a:rect l="l" t="t" r="r" b="b"/>
            <a:pathLst>
              <a:path w="65404" h="88900">
                <a:moveTo>
                  <a:pt x="51713" y="88496"/>
                </a:moveTo>
                <a:lnTo>
                  <a:pt x="44288" y="88496"/>
                </a:lnTo>
                <a:lnTo>
                  <a:pt x="27049" y="85018"/>
                </a:lnTo>
                <a:lnTo>
                  <a:pt x="12972" y="75535"/>
                </a:lnTo>
                <a:lnTo>
                  <a:pt x="3480" y="61471"/>
                </a:lnTo>
                <a:lnTo>
                  <a:pt x="0" y="44248"/>
                </a:lnTo>
                <a:lnTo>
                  <a:pt x="3480" y="27024"/>
                </a:lnTo>
                <a:lnTo>
                  <a:pt x="12972" y="12960"/>
                </a:lnTo>
                <a:lnTo>
                  <a:pt x="27050" y="3477"/>
                </a:lnTo>
                <a:lnTo>
                  <a:pt x="44290" y="0"/>
                </a:lnTo>
                <a:lnTo>
                  <a:pt x="51934" y="0"/>
                </a:lnTo>
                <a:lnTo>
                  <a:pt x="59079" y="1991"/>
                </a:lnTo>
                <a:lnTo>
                  <a:pt x="65353" y="5396"/>
                </a:lnTo>
                <a:lnTo>
                  <a:pt x="50404" y="8595"/>
                </a:lnTo>
                <a:lnTo>
                  <a:pt x="38217" y="16950"/>
                </a:lnTo>
                <a:lnTo>
                  <a:pt x="30012" y="29241"/>
                </a:lnTo>
                <a:lnTo>
                  <a:pt x="27005" y="44248"/>
                </a:lnTo>
                <a:lnTo>
                  <a:pt x="29961" y="59145"/>
                </a:lnTo>
                <a:lnTo>
                  <a:pt x="38037" y="71381"/>
                </a:lnTo>
                <a:lnTo>
                  <a:pt x="50049" y="79764"/>
                </a:lnTo>
                <a:lnTo>
                  <a:pt x="64812" y="83100"/>
                </a:lnTo>
                <a:lnTo>
                  <a:pt x="58666" y="86327"/>
                </a:lnTo>
                <a:lnTo>
                  <a:pt x="51713" y="88496"/>
                </a:lnTo>
                <a:close/>
              </a:path>
            </a:pathLst>
          </a:custGeom>
          <a:solidFill>
            <a:srgbClr val="D4AA00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9678861" y="5565393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5" h="50164">
                <a:moveTo>
                  <a:pt x="16560" y="40652"/>
                </a:moveTo>
                <a:lnTo>
                  <a:pt x="10363" y="38925"/>
                </a:lnTo>
                <a:lnTo>
                  <a:pt x="9829" y="32512"/>
                </a:lnTo>
                <a:lnTo>
                  <a:pt x="6261" y="37871"/>
                </a:lnTo>
                <a:lnTo>
                  <a:pt x="0" y="36385"/>
                </a:lnTo>
                <a:lnTo>
                  <a:pt x="4000" y="41440"/>
                </a:lnTo>
                <a:lnTo>
                  <a:pt x="647" y="46939"/>
                </a:lnTo>
                <a:lnTo>
                  <a:pt x="6692" y="44691"/>
                </a:lnTo>
                <a:lnTo>
                  <a:pt x="10883" y="49568"/>
                </a:lnTo>
                <a:lnTo>
                  <a:pt x="10617" y="43141"/>
                </a:lnTo>
                <a:lnTo>
                  <a:pt x="16560" y="40652"/>
                </a:lnTo>
                <a:close/>
              </a:path>
              <a:path w="42545" h="50164">
                <a:moveTo>
                  <a:pt x="42316" y="22390"/>
                </a:moveTo>
                <a:lnTo>
                  <a:pt x="33324" y="13766"/>
                </a:lnTo>
                <a:lnTo>
                  <a:pt x="38277" y="2362"/>
                </a:lnTo>
                <a:lnTo>
                  <a:pt x="27305" y="8242"/>
                </a:lnTo>
                <a:lnTo>
                  <a:pt x="17970" y="0"/>
                </a:lnTo>
                <a:lnTo>
                  <a:pt x="20180" y="12242"/>
                </a:lnTo>
                <a:lnTo>
                  <a:pt x="9448" y="18567"/>
                </a:lnTo>
                <a:lnTo>
                  <a:pt x="21793" y="20256"/>
                </a:lnTo>
                <a:lnTo>
                  <a:pt x="24498" y="32410"/>
                </a:lnTo>
                <a:lnTo>
                  <a:pt x="29908" y="21196"/>
                </a:lnTo>
                <a:lnTo>
                  <a:pt x="42316" y="22390"/>
                </a:lnTo>
                <a:close/>
              </a:path>
            </a:pathLst>
          </a:custGeom>
          <a:solidFill>
            <a:srgbClr val="FAE179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0363823" y="4837353"/>
            <a:ext cx="567055" cy="879475"/>
          </a:xfrm>
          <a:custGeom>
            <a:avLst/>
            <a:gdLst/>
            <a:ahLst/>
            <a:cxnLst/>
            <a:rect l="l" t="t" r="r" b="b"/>
            <a:pathLst>
              <a:path w="567054" h="879475">
                <a:moveTo>
                  <a:pt x="81965" y="264998"/>
                </a:moveTo>
                <a:lnTo>
                  <a:pt x="78359" y="194183"/>
                </a:lnTo>
                <a:lnTo>
                  <a:pt x="72085" y="135940"/>
                </a:lnTo>
                <a:lnTo>
                  <a:pt x="62090" y="51269"/>
                </a:lnTo>
                <a:lnTo>
                  <a:pt x="25374" y="12496"/>
                </a:lnTo>
                <a:lnTo>
                  <a:pt x="12928" y="0"/>
                </a:lnTo>
                <a:lnTo>
                  <a:pt x="24079" y="81864"/>
                </a:lnTo>
                <a:lnTo>
                  <a:pt x="31483" y="146304"/>
                </a:lnTo>
                <a:lnTo>
                  <a:pt x="35877" y="196392"/>
                </a:lnTo>
                <a:lnTo>
                  <a:pt x="37998" y="235178"/>
                </a:lnTo>
                <a:lnTo>
                  <a:pt x="38557" y="265734"/>
                </a:lnTo>
                <a:lnTo>
                  <a:pt x="38303" y="291122"/>
                </a:lnTo>
                <a:lnTo>
                  <a:pt x="39433" y="299199"/>
                </a:lnTo>
                <a:lnTo>
                  <a:pt x="43573" y="306273"/>
                </a:lnTo>
                <a:lnTo>
                  <a:pt x="49936" y="311442"/>
                </a:lnTo>
                <a:lnTo>
                  <a:pt x="57746" y="313791"/>
                </a:lnTo>
                <a:lnTo>
                  <a:pt x="65824" y="312661"/>
                </a:lnTo>
                <a:lnTo>
                  <a:pt x="72910" y="308521"/>
                </a:lnTo>
                <a:lnTo>
                  <a:pt x="78079" y="302158"/>
                </a:lnTo>
                <a:lnTo>
                  <a:pt x="80429" y="294360"/>
                </a:lnTo>
                <a:lnTo>
                  <a:pt x="81965" y="264998"/>
                </a:lnTo>
                <a:close/>
              </a:path>
              <a:path w="567054" h="879475">
                <a:moveTo>
                  <a:pt x="179463" y="246468"/>
                </a:moveTo>
                <a:lnTo>
                  <a:pt x="178727" y="244195"/>
                </a:lnTo>
                <a:lnTo>
                  <a:pt x="176796" y="241668"/>
                </a:lnTo>
                <a:lnTo>
                  <a:pt x="173939" y="232727"/>
                </a:lnTo>
                <a:lnTo>
                  <a:pt x="170357" y="211251"/>
                </a:lnTo>
                <a:lnTo>
                  <a:pt x="166319" y="171069"/>
                </a:lnTo>
                <a:lnTo>
                  <a:pt x="154686" y="156654"/>
                </a:lnTo>
                <a:lnTo>
                  <a:pt x="142976" y="142405"/>
                </a:lnTo>
                <a:lnTo>
                  <a:pt x="131191" y="128320"/>
                </a:lnTo>
                <a:lnTo>
                  <a:pt x="119341" y="114401"/>
                </a:lnTo>
                <a:lnTo>
                  <a:pt x="125945" y="177190"/>
                </a:lnTo>
                <a:lnTo>
                  <a:pt x="129730" y="215633"/>
                </a:lnTo>
                <a:lnTo>
                  <a:pt x="131394" y="238861"/>
                </a:lnTo>
                <a:lnTo>
                  <a:pt x="131648" y="256044"/>
                </a:lnTo>
                <a:lnTo>
                  <a:pt x="131203" y="274853"/>
                </a:lnTo>
                <a:lnTo>
                  <a:pt x="130657" y="308940"/>
                </a:lnTo>
                <a:lnTo>
                  <a:pt x="130848" y="317563"/>
                </a:lnTo>
                <a:lnTo>
                  <a:pt x="134543" y="325437"/>
                </a:lnTo>
                <a:lnTo>
                  <a:pt x="140893" y="331381"/>
                </a:lnTo>
                <a:lnTo>
                  <a:pt x="149047" y="334225"/>
                </a:lnTo>
                <a:lnTo>
                  <a:pt x="157619" y="333121"/>
                </a:lnTo>
                <a:lnTo>
                  <a:pt x="165049" y="328599"/>
                </a:lnTo>
                <a:lnTo>
                  <a:pt x="170281" y="321665"/>
                </a:lnTo>
                <a:lnTo>
                  <a:pt x="172250" y="313258"/>
                </a:lnTo>
                <a:lnTo>
                  <a:pt x="176466" y="274853"/>
                </a:lnTo>
                <a:lnTo>
                  <a:pt x="178790" y="254635"/>
                </a:lnTo>
                <a:lnTo>
                  <a:pt x="179463" y="246468"/>
                </a:lnTo>
                <a:close/>
              </a:path>
              <a:path w="567054" h="879475">
                <a:moveTo>
                  <a:pt x="271830" y="326440"/>
                </a:moveTo>
                <a:lnTo>
                  <a:pt x="246989" y="277558"/>
                </a:lnTo>
                <a:lnTo>
                  <a:pt x="223037" y="243903"/>
                </a:lnTo>
                <a:lnTo>
                  <a:pt x="226517" y="287451"/>
                </a:lnTo>
                <a:lnTo>
                  <a:pt x="226783" y="312420"/>
                </a:lnTo>
                <a:lnTo>
                  <a:pt x="224624" y="328295"/>
                </a:lnTo>
                <a:lnTo>
                  <a:pt x="220853" y="344538"/>
                </a:lnTo>
                <a:lnTo>
                  <a:pt x="219430" y="353009"/>
                </a:lnTo>
                <a:lnTo>
                  <a:pt x="221538" y="361391"/>
                </a:lnTo>
                <a:lnTo>
                  <a:pt x="226593" y="368401"/>
                </a:lnTo>
                <a:lnTo>
                  <a:pt x="233997" y="372757"/>
                </a:lnTo>
                <a:lnTo>
                  <a:pt x="242570" y="373354"/>
                </a:lnTo>
                <a:lnTo>
                  <a:pt x="250710" y="370446"/>
                </a:lnTo>
                <a:lnTo>
                  <a:pt x="257200" y="364731"/>
                </a:lnTo>
                <a:lnTo>
                  <a:pt x="260832" y="356946"/>
                </a:lnTo>
                <a:lnTo>
                  <a:pt x="264579" y="345262"/>
                </a:lnTo>
                <a:lnTo>
                  <a:pt x="269049" y="336321"/>
                </a:lnTo>
                <a:lnTo>
                  <a:pt x="271830" y="326440"/>
                </a:lnTo>
                <a:close/>
              </a:path>
              <a:path w="567054" h="879475">
                <a:moveTo>
                  <a:pt x="277380" y="399872"/>
                </a:moveTo>
                <a:lnTo>
                  <a:pt x="261518" y="397586"/>
                </a:lnTo>
                <a:lnTo>
                  <a:pt x="258406" y="406501"/>
                </a:lnTo>
                <a:lnTo>
                  <a:pt x="255435" y="412800"/>
                </a:lnTo>
                <a:lnTo>
                  <a:pt x="249821" y="420166"/>
                </a:lnTo>
                <a:lnTo>
                  <a:pt x="247650" y="421919"/>
                </a:lnTo>
                <a:lnTo>
                  <a:pt x="246126" y="421690"/>
                </a:lnTo>
                <a:lnTo>
                  <a:pt x="198564" y="405244"/>
                </a:lnTo>
                <a:lnTo>
                  <a:pt x="151828" y="392404"/>
                </a:lnTo>
                <a:lnTo>
                  <a:pt x="105829" y="384657"/>
                </a:lnTo>
                <a:lnTo>
                  <a:pt x="60464" y="383527"/>
                </a:lnTo>
                <a:lnTo>
                  <a:pt x="58686" y="383273"/>
                </a:lnTo>
                <a:lnTo>
                  <a:pt x="57010" y="380847"/>
                </a:lnTo>
                <a:lnTo>
                  <a:pt x="53911" y="371690"/>
                </a:lnTo>
                <a:lnTo>
                  <a:pt x="52870" y="364947"/>
                </a:lnTo>
                <a:lnTo>
                  <a:pt x="52336" y="356031"/>
                </a:lnTo>
                <a:lnTo>
                  <a:pt x="36474" y="353733"/>
                </a:lnTo>
                <a:lnTo>
                  <a:pt x="35941" y="386524"/>
                </a:lnTo>
                <a:lnTo>
                  <a:pt x="33261" y="415036"/>
                </a:lnTo>
                <a:lnTo>
                  <a:pt x="28384" y="439153"/>
                </a:lnTo>
                <a:lnTo>
                  <a:pt x="21272" y="458800"/>
                </a:lnTo>
                <a:lnTo>
                  <a:pt x="37147" y="461086"/>
                </a:lnTo>
                <a:lnTo>
                  <a:pt x="40259" y="452183"/>
                </a:lnTo>
                <a:lnTo>
                  <a:pt x="43243" y="445897"/>
                </a:lnTo>
                <a:lnTo>
                  <a:pt x="48996" y="438518"/>
                </a:lnTo>
                <a:lnTo>
                  <a:pt x="51206" y="436791"/>
                </a:lnTo>
                <a:lnTo>
                  <a:pt x="72466" y="437730"/>
                </a:lnTo>
                <a:lnTo>
                  <a:pt x="92202" y="440829"/>
                </a:lnTo>
                <a:lnTo>
                  <a:pt x="111950" y="444639"/>
                </a:lnTo>
                <a:lnTo>
                  <a:pt x="131686" y="447459"/>
                </a:lnTo>
                <a:lnTo>
                  <a:pt x="118148" y="541058"/>
                </a:lnTo>
                <a:lnTo>
                  <a:pt x="98412" y="538340"/>
                </a:lnTo>
                <a:lnTo>
                  <a:pt x="78676" y="534377"/>
                </a:lnTo>
                <a:lnTo>
                  <a:pt x="58928" y="531152"/>
                </a:lnTo>
                <a:lnTo>
                  <a:pt x="31064" y="503110"/>
                </a:lnTo>
                <a:lnTo>
                  <a:pt x="15201" y="500824"/>
                </a:lnTo>
                <a:lnTo>
                  <a:pt x="10223" y="550735"/>
                </a:lnTo>
                <a:lnTo>
                  <a:pt x="6527" y="576910"/>
                </a:lnTo>
                <a:lnTo>
                  <a:pt x="0" y="605891"/>
                </a:lnTo>
                <a:lnTo>
                  <a:pt x="15875" y="608177"/>
                </a:lnTo>
                <a:lnTo>
                  <a:pt x="18986" y="599274"/>
                </a:lnTo>
                <a:lnTo>
                  <a:pt x="21971" y="592975"/>
                </a:lnTo>
                <a:lnTo>
                  <a:pt x="27724" y="585609"/>
                </a:lnTo>
                <a:lnTo>
                  <a:pt x="29933" y="583882"/>
                </a:lnTo>
                <a:lnTo>
                  <a:pt x="31457" y="584098"/>
                </a:lnTo>
                <a:lnTo>
                  <a:pt x="81267" y="581139"/>
                </a:lnTo>
                <a:lnTo>
                  <a:pt x="128663" y="588632"/>
                </a:lnTo>
                <a:lnTo>
                  <a:pt x="173875" y="603402"/>
                </a:lnTo>
                <a:lnTo>
                  <a:pt x="217119" y="622261"/>
                </a:lnTo>
                <a:lnTo>
                  <a:pt x="218897" y="622515"/>
                </a:lnTo>
                <a:lnTo>
                  <a:pt x="220535" y="624928"/>
                </a:lnTo>
                <a:lnTo>
                  <a:pt x="223507" y="634072"/>
                </a:lnTo>
                <a:lnTo>
                  <a:pt x="224510" y="640816"/>
                </a:lnTo>
                <a:lnTo>
                  <a:pt x="225044" y="649732"/>
                </a:lnTo>
                <a:lnTo>
                  <a:pt x="240919" y="652030"/>
                </a:lnTo>
                <a:lnTo>
                  <a:pt x="250825" y="591566"/>
                </a:lnTo>
                <a:lnTo>
                  <a:pt x="254558" y="564578"/>
                </a:lnTo>
                <a:lnTo>
                  <a:pt x="256108" y="546963"/>
                </a:lnTo>
                <a:lnTo>
                  <a:pt x="240245" y="544664"/>
                </a:lnTo>
                <a:lnTo>
                  <a:pt x="237109" y="553707"/>
                </a:lnTo>
                <a:lnTo>
                  <a:pt x="234149" y="560044"/>
                </a:lnTo>
                <a:lnTo>
                  <a:pt x="228549" y="567296"/>
                </a:lnTo>
                <a:lnTo>
                  <a:pt x="226377" y="568998"/>
                </a:lnTo>
                <a:lnTo>
                  <a:pt x="224853" y="568769"/>
                </a:lnTo>
                <a:lnTo>
                  <a:pt x="204393" y="558965"/>
                </a:lnTo>
                <a:lnTo>
                  <a:pt x="183921" y="552462"/>
                </a:lnTo>
                <a:lnTo>
                  <a:pt x="163461" y="548081"/>
                </a:lnTo>
                <a:lnTo>
                  <a:pt x="143002" y="544639"/>
                </a:lnTo>
                <a:lnTo>
                  <a:pt x="156540" y="451040"/>
                </a:lnTo>
                <a:lnTo>
                  <a:pt x="178193" y="454698"/>
                </a:lnTo>
                <a:lnTo>
                  <a:pt x="198907" y="460209"/>
                </a:lnTo>
                <a:lnTo>
                  <a:pt x="218909" y="467169"/>
                </a:lnTo>
                <a:lnTo>
                  <a:pt x="238391" y="475170"/>
                </a:lnTo>
                <a:lnTo>
                  <a:pt x="240169" y="475424"/>
                </a:lnTo>
                <a:lnTo>
                  <a:pt x="241808" y="477837"/>
                </a:lnTo>
                <a:lnTo>
                  <a:pt x="244779" y="486981"/>
                </a:lnTo>
                <a:lnTo>
                  <a:pt x="245783" y="493725"/>
                </a:lnTo>
                <a:lnTo>
                  <a:pt x="246316" y="502640"/>
                </a:lnTo>
                <a:lnTo>
                  <a:pt x="262191" y="504939"/>
                </a:lnTo>
                <a:lnTo>
                  <a:pt x="266407" y="478523"/>
                </a:lnTo>
                <a:lnTo>
                  <a:pt x="273545" y="430098"/>
                </a:lnTo>
                <a:lnTo>
                  <a:pt x="277380" y="399872"/>
                </a:lnTo>
                <a:close/>
              </a:path>
              <a:path w="567054" h="879475">
                <a:moveTo>
                  <a:pt x="359143" y="452183"/>
                </a:moveTo>
                <a:lnTo>
                  <a:pt x="349161" y="435521"/>
                </a:lnTo>
                <a:lnTo>
                  <a:pt x="339064" y="419023"/>
                </a:lnTo>
                <a:lnTo>
                  <a:pt x="328879" y="402640"/>
                </a:lnTo>
                <a:lnTo>
                  <a:pt x="318630" y="386346"/>
                </a:lnTo>
                <a:lnTo>
                  <a:pt x="317881" y="436270"/>
                </a:lnTo>
                <a:lnTo>
                  <a:pt x="315163" y="487133"/>
                </a:lnTo>
                <a:lnTo>
                  <a:pt x="310349" y="539064"/>
                </a:lnTo>
                <a:lnTo>
                  <a:pt x="303276" y="592124"/>
                </a:lnTo>
                <a:lnTo>
                  <a:pt x="293789" y="646442"/>
                </a:lnTo>
                <a:lnTo>
                  <a:pt x="293243" y="655027"/>
                </a:lnTo>
                <a:lnTo>
                  <a:pt x="296214" y="663155"/>
                </a:lnTo>
                <a:lnTo>
                  <a:pt x="301993" y="669620"/>
                </a:lnTo>
                <a:lnTo>
                  <a:pt x="309829" y="673176"/>
                </a:lnTo>
                <a:lnTo>
                  <a:pt x="318439" y="672858"/>
                </a:lnTo>
                <a:lnTo>
                  <a:pt x="344030" y="602335"/>
                </a:lnTo>
                <a:lnTo>
                  <a:pt x="351066" y="551243"/>
                </a:lnTo>
                <a:lnTo>
                  <a:pt x="356069" y="501218"/>
                </a:lnTo>
                <a:lnTo>
                  <a:pt x="359143" y="452183"/>
                </a:lnTo>
                <a:close/>
              </a:path>
              <a:path w="567054" h="879475">
                <a:moveTo>
                  <a:pt x="435292" y="588708"/>
                </a:moveTo>
                <a:lnTo>
                  <a:pt x="425450" y="569912"/>
                </a:lnTo>
                <a:lnTo>
                  <a:pt x="415531" y="551230"/>
                </a:lnTo>
                <a:lnTo>
                  <a:pt x="405498" y="532676"/>
                </a:lnTo>
                <a:lnTo>
                  <a:pt x="395325" y="514248"/>
                </a:lnTo>
                <a:lnTo>
                  <a:pt x="394017" y="561975"/>
                </a:lnTo>
                <a:lnTo>
                  <a:pt x="390601" y="609650"/>
                </a:lnTo>
                <a:lnTo>
                  <a:pt x="384810" y="657250"/>
                </a:lnTo>
                <a:lnTo>
                  <a:pt x="376428" y="704723"/>
                </a:lnTo>
                <a:lnTo>
                  <a:pt x="376516" y="712914"/>
                </a:lnTo>
                <a:lnTo>
                  <a:pt x="379730" y="720509"/>
                </a:lnTo>
                <a:lnTo>
                  <a:pt x="385406" y="726478"/>
                </a:lnTo>
                <a:lnTo>
                  <a:pt x="392899" y="729818"/>
                </a:lnTo>
                <a:lnTo>
                  <a:pt x="401091" y="729729"/>
                </a:lnTo>
                <a:lnTo>
                  <a:pt x="423900" y="682142"/>
                </a:lnTo>
                <a:lnTo>
                  <a:pt x="432498" y="619848"/>
                </a:lnTo>
                <a:lnTo>
                  <a:pt x="435292" y="588708"/>
                </a:lnTo>
                <a:close/>
              </a:path>
              <a:path w="567054" h="879475">
                <a:moveTo>
                  <a:pt x="504977" y="731697"/>
                </a:moveTo>
                <a:lnTo>
                  <a:pt x="494792" y="709637"/>
                </a:lnTo>
                <a:lnTo>
                  <a:pt x="484466" y="687730"/>
                </a:lnTo>
                <a:lnTo>
                  <a:pt x="474002" y="665949"/>
                </a:lnTo>
                <a:lnTo>
                  <a:pt x="463384" y="644283"/>
                </a:lnTo>
                <a:lnTo>
                  <a:pt x="463753" y="680593"/>
                </a:lnTo>
                <a:lnTo>
                  <a:pt x="463232" y="716483"/>
                </a:lnTo>
                <a:lnTo>
                  <a:pt x="461708" y="751890"/>
                </a:lnTo>
                <a:lnTo>
                  <a:pt x="459066" y="786739"/>
                </a:lnTo>
                <a:lnTo>
                  <a:pt x="460095" y="794829"/>
                </a:lnTo>
                <a:lnTo>
                  <a:pt x="464146" y="801966"/>
                </a:lnTo>
                <a:lnTo>
                  <a:pt x="470446" y="807224"/>
                </a:lnTo>
                <a:lnTo>
                  <a:pt x="478231" y="809675"/>
                </a:lnTo>
                <a:lnTo>
                  <a:pt x="486333" y="808647"/>
                </a:lnTo>
                <a:lnTo>
                  <a:pt x="503453" y="761250"/>
                </a:lnTo>
                <a:lnTo>
                  <a:pt x="504278" y="746518"/>
                </a:lnTo>
                <a:lnTo>
                  <a:pt x="504977" y="731697"/>
                </a:lnTo>
                <a:close/>
              </a:path>
              <a:path w="567054" h="879475">
                <a:moveTo>
                  <a:pt x="566547" y="875779"/>
                </a:moveTo>
                <a:lnTo>
                  <a:pt x="559003" y="857034"/>
                </a:lnTo>
                <a:lnTo>
                  <a:pt x="551357" y="838390"/>
                </a:lnTo>
                <a:lnTo>
                  <a:pt x="543610" y="819823"/>
                </a:lnTo>
                <a:lnTo>
                  <a:pt x="535762" y="801319"/>
                </a:lnTo>
                <a:lnTo>
                  <a:pt x="535101" y="815555"/>
                </a:lnTo>
                <a:lnTo>
                  <a:pt x="534454" y="829868"/>
                </a:lnTo>
                <a:lnTo>
                  <a:pt x="533793" y="844080"/>
                </a:lnTo>
                <a:lnTo>
                  <a:pt x="533057" y="857973"/>
                </a:lnTo>
                <a:lnTo>
                  <a:pt x="536257" y="868680"/>
                </a:lnTo>
                <a:lnTo>
                  <a:pt x="544817" y="876223"/>
                </a:lnTo>
                <a:lnTo>
                  <a:pt x="555866" y="879106"/>
                </a:lnTo>
                <a:lnTo>
                  <a:pt x="566547" y="875779"/>
                </a:lnTo>
                <a:close/>
              </a:path>
            </a:pathLst>
          </a:custGeom>
          <a:solidFill>
            <a:srgbClr val="706B61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3276901" y="5923280"/>
            <a:ext cx="1164590" cy="913765"/>
          </a:xfrm>
          <a:custGeom>
            <a:avLst/>
            <a:gdLst/>
            <a:ahLst/>
            <a:cxnLst/>
            <a:rect l="l" t="t" r="r" b="b"/>
            <a:pathLst>
              <a:path w="1164590" h="913765">
                <a:moveTo>
                  <a:pt x="787085" y="913719"/>
                </a:moveTo>
                <a:lnTo>
                  <a:pt x="135542" y="913719"/>
                </a:lnTo>
                <a:lnTo>
                  <a:pt x="90993" y="906329"/>
                </a:lnTo>
                <a:lnTo>
                  <a:pt x="53227" y="886011"/>
                </a:lnTo>
                <a:lnTo>
                  <a:pt x="24182" y="855545"/>
                </a:lnTo>
                <a:lnTo>
                  <a:pt x="5794" y="817712"/>
                </a:lnTo>
                <a:lnTo>
                  <a:pt x="0" y="775291"/>
                </a:lnTo>
                <a:lnTo>
                  <a:pt x="8736" y="731061"/>
                </a:lnTo>
                <a:lnTo>
                  <a:pt x="250457" y="87658"/>
                </a:lnTo>
                <a:lnTo>
                  <a:pt x="270681" y="51691"/>
                </a:lnTo>
                <a:lnTo>
                  <a:pt x="300117" y="24033"/>
                </a:lnTo>
                <a:lnTo>
                  <a:pt x="336425" y="6273"/>
                </a:lnTo>
                <a:lnTo>
                  <a:pt x="377263" y="0"/>
                </a:lnTo>
                <a:lnTo>
                  <a:pt x="1028806" y="0"/>
                </a:lnTo>
                <a:lnTo>
                  <a:pt x="1073348" y="7397"/>
                </a:lnTo>
                <a:lnTo>
                  <a:pt x="1111097" y="27732"/>
                </a:lnTo>
                <a:lnTo>
                  <a:pt x="1140126" y="58213"/>
                </a:lnTo>
                <a:lnTo>
                  <a:pt x="1158507" y="96054"/>
                </a:lnTo>
                <a:lnTo>
                  <a:pt x="1164311" y="138465"/>
                </a:lnTo>
                <a:lnTo>
                  <a:pt x="1155612" y="182657"/>
                </a:lnTo>
                <a:lnTo>
                  <a:pt x="913891" y="826061"/>
                </a:lnTo>
                <a:lnTo>
                  <a:pt x="893668" y="862028"/>
                </a:lnTo>
                <a:lnTo>
                  <a:pt x="864231" y="889686"/>
                </a:lnTo>
                <a:lnTo>
                  <a:pt x="827923" y="907446"/>
                </a:lnTo>
                <a:lnTo>
                  <a:pt x="787085" y="913719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2066954" y="4546439"/>
            <a:ext cx="5405120" cy="3759200"/>
          </a:xfrm>
          <a:custGeom>
            <a:avLst/>
            <a:gdLst/>
            <a:ahLst/>
            <a:cxnLst/>
            <a:rect l="l" t="t" r="r" b="b"/>
            <a:pathLst>
              <a:path w="5405119" h="3759200">
                <a:moveTo>
                  <a:pt x="3901138" y="3759199"/>
                </a:moveTo>
                <a:lnTo>
                  <a:pt x="381832" y="3759199"/>
                </a:lnTo>
                <a:lnTo>
                  <a:pt x="334268" y="3746499"/>
                </a:lnTo>
                <a:lnTo>
                  <a:pt x="288554" y="3721099"/>
                </a:lnTo>
                <a:lnTo>
                  <a:pt x="244990" y="3708399"/>
                </a:lnTo>
                <a:lnTo>
                  <a:pt x="203879" y="3682999"/>
                </a:lnTo>
                <a:lnTo>
                  <a:pt x="165520" y="3644899"/>
                </a:lnTo>
                <a:lnTo>
                  <a:pt x="130215" y="3619499"/>
                </a:lnTo>
                <a:lnTo>
                  <a:pt x="98265" y="3581399"/>
                </a:lnTo>
                <a:lnTo>
                  <a:pt x="69970" y="3530599"/>
                </a:lnTo>
                <a:lnTo>
                  <a:pt x="46044" y="3492499"/>
                </a:lnTo>
                <a:lnTo>
                  <a:pt x="27072" y="3441699"/>
                </a:lnTo>
                <a:lnTo>
                  <a:pt x="13067" y="3390899"/>
                </a:lnTo>
                <a:lnTo>
                  <a:pt x="4038" y="3352799"/>
                </a:lnTo>
                <a:lnTo>
                  <a:pt x="0" y="3301999"/>
                </a:lnTo>
                <a:lnTo>
                  <a:pt x="961" y="3251199"/>
                </a:lnTo>
                <a:lnTo>
                  <a:pt x="6936" y="3200399"/>
                </a:lnTo>
                <a:lnTo>
                  <a:pt x="17935" y="3149599"/>
                </a:lnTo>
                <a:lnTo>
                  <a:pt x="33969" y="3111499"/>
                </a:lnTo>
                <a:lnTo>
                  <a:pt x="55051" y="3060699"/>
                </a:lnTo>
                <a:lnTo>
                  <a:pt x="80447" y="3009899"/>
                </a:lnTo>
                <a:lnTo>
                  <a:pt x="105633" y="2959099"/>
                </a:lnTo>
                <a:lnTo>
                  <a:pt x="130608" y="2908299"/>
                </a:lnTo>
                <a:lnTo>
                  <a:pt x="155371" y="2870199"/>
                </a:lnTo>
                <a:lnTo>
                  <a:pt x="179921" y="2819399"/>
                </a:lnTo>
                <a:lnTo>
                  <a:pt x="204255" y="2768599"/>
                </a:lnTo>
                <a:lnTo>
                  <a:pt x="228372" y="2717799"/>
                </a:lnTo>
                <a:lnTo>
                  <a:pt x="252270" y="2666999"/>
                </a:lnTo>
                <a:lnTo>
                  <a:pt x="275949" y="2603499"/>
                </a:lnTo>
                <a:lnTo>
                  <a:pt x="299405" y="2552699"/>
                </a:lnTo>
                <a:lnTo>
                  <a:pt x="322639" y="2501899"/>
                </a:lnTo>
                <a:lnTo>
                  <a:pt x="345647" y="2451099"/>
                </a:lnTo>
                <a:lnTo>
                  <a:pt x="368429" y="2400299"/>
                </a:lnTo>
                <a:lnTo>
                  <a:pt x="390983" y="2349499"/>
                </a:lnTo>
                <a:lnTo>
                  <a:pt x="413307" y="2298699"/>
                </a:lnTo>
                <a:lnTo>
                  <a:pt x="435400" y="2247899"/>
                </a:lnTo>
                <a:lnTo>
                  <a:pt x="457261" y="2197099"/>
                </a:lnTo>
                <a:lnTo>
                  <a:pt x="478886" y="2133599"/>
                </a:lnTo>
                <a:lnTo>
                  <a:pt x="500276" y="2082799"/>
                </a:lnTo>
                <a:lnTo>
                  <a:pt x="521428" y="2031999"/>
                </a:lnTo>
                <a:lnTo>
                  <a:pt x="542341" y="1981199"/>
                </a:lnTo>
                <a:lnTo>
                  <a:pt x="563014" y="1930399"/>
                </a:lnTo>
                <a:lnTo>
                  <a:pt x="583444" y="1879599"/>
                </a:lnTo>
                <a:lnTo>
                  <a:pt x="603630" y="1816099"/>
                </a:lnTo>
                <a:lnTo>
                  <a:pt x="623570" y="1765299"/>
                </a:lnTo>
                <a:lnTo>
                  <a:pt x="643264" y="1714499"/>
                </a:lnTo>
                <a:lnTo>
                  <a:pt x="662709" y="1663699"/>
                </a:lnTo>
                <a:lnTo>
                  <a:pt x="681903" y="1612899"/>
                </a:lnTo>
                <a:lnTo>
                  <a:pt x="700846" y="1562099"/>
                </a:lnTo>
                <a:lnTo>
                  <a:pt x="719535" y="1511299"/>
                </a:lnTo>
                <a:lnTo>
                  <a:pt x="737969" y="1460499"/>
                </a:lnTo>
                <a:lnTo>
                  <a:pt x="756147" y="1409699"/>
                </a:lnTo>
                <a:lnTo>
                  <a:pt x="774066" y="1358899"/>
                </a:lnTo>
                <a:lnTo>
                  <a:pt x="791726" y="1308099"/>
                </a:lnTo>
                <a:lnTo>
                  <a:pt x="809124" y="1257299"/>
                </a:lnTo>
                <a:lnTo>
                  <a:pt x="826259" y="1206499"/>
                </a:lnTo>
                <a:lnTo>
                  <a:pt x="843130" y="1155699"/>
                </a:lnTo>
                <a:lnTo>
                  <a:pt x="859734" y="1104899"/>
                </a:lnTo>
                <a:lnTo>
                  <a:pt x="876071" y="1054099"/>
                </a:lnTo>
                <a:lnTo>
                  <a:pt x="892139" y="1003299"/>
                </a:lnTo>
                <a:lnTo>
                  <a:pt x="907936" y="952499"/>
                </a:lnTo>
                <a:lnTo>
                  <a:pt x="923460" y="914399"/>
                </a:lnTo>
                <a:lnTo>
                  <a:pt x="938710" y="863599"/>
                </a:lnTo>
                <a:lnTo>
                  <a:pt x="953684" y="812799"/>
                </a:lnTo>
                <a:lnTo>
                  <a:pt x="968382" y="774699"/>
                </a:lnTo>
                <a:lnTo>
                  <a:pt x="982800" y="723899"/>
                </a:lnTo>
                <a:lnTo>
                  <a:pt x="996938" y="673099"/>
                </a:lnTo>
                <a:lnTo>
                  <a:pt x="1010794" y="634999"/>
                </a:lnTo>
                <a:lnTo>
                  <a:pt x="1024367" y="584199"/>
                </a:lnTo>
                <a:lnTo>
                  <a:pt x="1037654" y="546099"/>
                </a:lnTo>
                <a:lnTo>
                  <a:pt x="1050655" y="507999"/>
                </a:lnTo>
                <a:lnTo>
                  <a:pt x="1063367" y="457199"/>
                </a:lnTo>
                <a:lnTo>
                  <a:pt x="1075789" y="419099"/>
                </a:lnTo>
                <a:lnTo>
                  <a:pt x="1087920" y="380999"/>
                </a:lnTo>
                <a:lnTo>
                  <a:pt x="1099758" y="342899"/>
                </a:lnTo>
                <a:lnTo>
                  <a:pt x="1111301" y="292099"/>
                </a:lnTo>
                <a:lnTo>
                  <a:pt x="1122548" y="253999"/>
                </a:lnTo>
                <a:lnTo>
                  <a:pt x="1133496" y="215899"/>
                </a:lnTo>
                <a:lnTo>
                  <a:pt x="1144146" y="177799"/>
                </a:lnTo>
                <a:lnTo>
                  <a:pt x="1154494" y="152399"/>
                </a:lnTo>
                <a:lnTo>
                  <a:pt x="1164540" y="114299"/>
                </a:lnTo>
                <a:lnTo>
                  <a:pt x="1174282" y="76199"/>
                </a:lnTo>
                <a:lnTo>
                  <a:pt x="1183718" y="38099"/>
                </a:lnTo>
                <a:lnTo>
                  <a:pt x="1192846" y="12699"/>
                </a:lnTo>
                <a:lnTo>
                  <a:pt x="1197171" y="0"/>
                </a:lnTo>
                <a:lnTo>
                  <a:pt x="4884167" y="0"/>
                </a:lnTo>
                <a:lnTo>
                  <a:pt x="4872573" y="38099"/>
                </a:lnTo>
                <a:lnTo>
                  <a:pt x="1230142" y="38099"/>
                </a:lnTo>
                <a:lnTo>
                  <a:pt x="1220915" y="76199"/>
                </a:lnTo>
                <a:lnTo>
                  <a:pt x="1211384" y="101599"/>
                </a:lnTo>
                <a:lnTo>
                  <a:pt x="1201552" y="139699"/>
                </a:lnTo>
                <a:lnTo>
                  <a:pt x="1191420" y="177799"/>
                </a:lnTo>
                <a:lnTo>
                  <a:pt x="1180990" y="215899"/>
                </a:lnTo>
                <a:lnTo>
                  <a:pt x="1170263" y="253999"/>
                </a:lnTo>
                <a:lnTo>
                  <a:pt x="1159240" y="292099"/>
                </a:lnTo>
                <a:lnTo>
                  <a:pt x="1147925" y="330199"/>
                </a:lnTo>
                <a:lnTo>
                  <a:pt x="1136317" y="368299"/>
                </a:lnTo>
                <a:lnTo>
                  <a:pt x="1124418" y="406399"/>
                </a:lnTo>
                <a:lnTo>
                  <a:pt x="1112230" y="444499"/>
                </a:lnTo>
                <a:lnTo>
                  <a:pt x="1099755" y="482599"/>
                </a:lnTo>
                <a:lnTo>
                  <a:pt x="1086994" y="533399"/>
                </a:lnTo>
                <a:lnTo>
                  <a:pt x="1073949" y="571499"/>
                </a:lnTo>
                <a:lnTo>
                  <a:pt x="1060620" y="622299"/>
                </a:lnTo>
                <a:lnTo>
                  <a:pt x="1047011" y="660399"/>
                </a:lnTo>
                <a:lnTo>
                  <a:pt x="1033121" y="711199"/>
                </a:lnTo>
                <a:lnTo>
                  <a:pt x="1018954" y="749299"/>
                </a:lnTo>
                <a:lnTo>
                  <a:pt x="1004510" y="800099"/>
                </a:lnTo>
                <a:lnTo>
                  <a:pt x="989791" y="838199"/>
                </a:lnTo>
                <a:lnTo>
                  <a:pt x="974798" y="888999"/>
                </a:lnTo>
                <a:lnTo>
                  <a:pt x="959533" y="939799"/>
                </a:lnTo>
                <a:lnTo>
                  <a:pt x="943998" y="990599"/>
                </a:lnTo>
                <a:lnTo>
                  <a:pt x="928194" y="1028699"/>
                </a:lnTo>
                <a:lnTo>
                  <a:pt x="912122" y="1079499"/>
                </a:lnTo>
                <a:lnTo>
                  <a:pt x="895785" y="1130299"/>
                </a:lnTo>
                <a:lnTo>
                  <a:pt x="879184" y="1181099"/>
                </a:lnTo>
                <a:lnTo>
                  <a:pt x="862320" y="1231899"/>
                </a:lnTo>
                <a:lnTo>
                  <a:pt x="845194" y="1282699"/>
                </a:lnTo>
                <a:lnTo>
                  <a:pt x="827809" y="1333499"/>
                </a:lnTo>
                <a:lnTo>
                  <a:pt x="810166" y="1384299"/>
                </a:lnTo>
                <a:lnTo>
                  <a:pt x="792267" y="1435099"/>
                </a:lnTo>
                <a:lnTo>
                  <a:pt x="774113" y="1485899"/>
                </a:lnTo>
                <a:lnTo>
                  <a:pt x="755705" y="1536699"/>
                </a:lnTo>
                <a:lnTo>
                  <a:pt x="737045" y="1587499"/>
                </a:lnTo>
                <a:lnTo>
                  <a:pt x="718135" y="1638299"/>
                </a:lnTo>
                <a:lnTo>
                  <a:pt x="698976" y="1689099"/>
                </a:lnTo>
                <a:lnTo>
                  <a:pt x="679570" y="1739899"/>
                </a:lnTo>
                <a:lnTo>
                  <a:pt x="659919" y="1790699"/>
                </a:lnTo>
                <a:lnTo>
                  <a:pt x="640023" y="1841499"/>
                </a:lnTo>
                <a:lnTo>
                  <a:pt x="619885" y="1904999"/>
                </a:lnTo>
                <a:lnTo>
                  <a:pt x="599506" y="1955799"/>
                </a:lnTo>
                <a:lnTo>
                  <a:pt x="578887" y="2006599"/>
                </a:lnTo>
                <a:lnTo>
                  <a:pt x="558030" y="2057399"/>
                </a:lnTo>
                <a:lnTo>
                  <a:pt x="536937" y="2108199"/>
                </a:lnTo>
                <a:lnTo>
                  <a:pt x="515609" y="2158999"/>
                </a:lnTo>
                <a:lnTo>
                  <a:pt x="494048" y="2209799"/>
                </a:lnTo>
                <a:lnTo>
                  <a:pt x="472255" y="2273299"/>
                </a:lnTo>
                <a:lnTo>
                  <a:pt x="450232" y="2324099"/>
                </a:lnTo>
                <a:lnTo>
                  <a:pt x="427981" y="2374899"/>
                </a:lnTo>
                <a:lnTo>
                  <a:pt x="405502" y="2425699"/>
                </a:lnTo>
                <a:lnTo>
                  <a:pt x="382798" y="2476499"/>
                </a:lnTo>
                <a:lnTo>
                  <a:pt x="359870" y="2527299"/>
                </a:lnTo>
                <a:lnTo>
                  <a:pt x="336719" y="2578099"/>
                </a:lnTo>
                <a:lnTo>
                  <a:pt x="313348" y="2628899"/>
                </a:lnTo>
                <a:lnTo>
                  <a:pt x="289757" y="2679699"/>
                </a:lnTo>
                <a:lnTo>
                  <a:pt x="265948" y="2730499"/>
                </a:lnTo>
                <a:lnTo>
                  <a:pt x="241923" y="2781299"/>
                </a:lnTo>
                <a:lnTo>
                  <a:pt x="217684" y="2832099"/>
                </a:lnTo>
                <a:lnTo>
                  <a:pt x="193231" y="2882899"/>
                </a:lnTo>
                <a:lnTo>
                  <a:pt x="168567" y="2933699"/>
                </a:lnTo>
                <a:lnTo>
                  <a:pt x="143693" y="2984499"/>
                </a:lnTo>
                <a:lnTo>
                  <a:pt x="118610" y="3035299"/>
                </a:lnTo>
                <a:lnTo>
                  <a:pt x="93320" y="3086099"/>
                </a:lnTo>
                <a:lnTo>
                  <a:pt x="72270" y="3124199"/>
                </a:lnTo>
                <a:lnTo>
                  <a:pt x="56890" y="3174999"/>
                </a:lnTo>
                <a:lnTo>
                  <a:pt x="47168" y="3225799"/>
                </a:lnTo>
                <a:lnTo>
                  <a:pt x="43088" y="3276599"/>
                </a:lnTo>
                <a:lnTo>
                  <a:pt x="44637" y="3327399"/>
                </a:lnTo>
                <a:lnTo>
                  <a:pt x="51800" y="3378199"/>
                </a:lnTo>
                <a:lnTo>
                  <a:pt x="64564" y="3416299"/>
                </a:lnTo>
                <a:lnTo>
                  <a:pt x="82913" y="3467099"/>
                </a:lnTo>
                <a:lnTo>
                  <a:pt x="106833" y="3517899"/>
                </a:lnTo>
                <a:lnTo>
                  <a:pt x="135659" y="3555999"/>
                </a:lnTo>
                <a:lnTo>
                  <a:pt x="168554" y="3594099"/>
                </a:lnTo>
                <a:lnTo>
                  <a:pt x="205144" y="3619499"/>
                </a:lnTo>
                <a:lnTo>
                  <a:pt x="245055" y="3657599"/>
                </a:lnTo>
                <a:lnTo>
                  <a:pt x="287911" y="3682999"/>
                </a:lnTo>
                <a:lnTo>
                  <a:pt x="333339" y="3695699"/>
                </a:lnTo>
                <a:lnTo>
                  <a:pt x="430411" y="3721099"/>
                </a:lnTo>
                <a:lnTo>
                  <a:pt x="4008465" y="3721099"/>
                </a:lnTo>
                <a:lnTo>
                  <a:pt x="3988555" y="3733799"/>
                </a:lnTo>
                <a:lnTo>
                  <a:pt x="3945951" y="3746499"/>
                </a:lnTo>
                <a:lnTo>
                  <a:pt x="3901138" y="3759199"/>
                </a:lnTo>
                <a:close/>
              </a:path>
              <a:path w="5405119" h="3759200">
                <a:moveTo>
                  <a:pt x="3805569" y="3721099"/>
                </a:moveTo>
                <a:lnTo>
                  <a:pt x="3692752" y="3721099"/>
                </a:lnTo>
                <a:lnTo>
                  <a:pt x="3658786" y="3695699"/>
                </a:lnTo>
                <a:lnTo>
                  <a:pt x="3627849" y="3670299"/>
                </a:lnTo>
                <a:lnTo>
                  <a:pt x="3576649" y="3606799"/>
                </a:lnTo>
                <a:lnTo>
                  <a:pt x="3555271" y="3555999"/>
                </a:lnTo>
                <a:lnTo>
                  <a:pt x="3540902" y="3517899"/>
                </a:lnTo>
                <a:lnTo>
                  <a:pt x="3533547" y="3467099"/>
                </a:lnTo>
                <a:lnTo>
                  <a:pt x="3533211" y="3428999"/>
                </a:lnTo>
                <a:lnTo>
                  <a:pt x="3539901" y="3378199"/>
                </a:lnTo>
                <a:lnTo>
                  <a:pt x="3553621" y="3327399"/>
                </a:lnTo>
                <a:lnTo>
                  <a:pt x="3739925" y="2984499"/>
                </a:lnTo>
                <a:lnTo>
                  <a:pt x="3760492" y="2933699"/>
                </a:lnTo>
                <a:lnTo>
                  <a:pt x="3822010" y="2819399"/>
                </a:lnTo>
                <a:lnTo>
                  <a:pt x="3842454" y="2768599"/>
                </a:lnTo>
                <a:lnTo>
                  <a:pt x="3862865" y="2730499"/>
                </a:lnTo>
                <a:lnTo>
                  <a:pt x="3883244" y="2679699"/>
                </a:lnTo>
                <a:lnTo>
                  <a:pt x="3903589" y="2641599"/>
                </a:lnTo>
                <a:lnTo>
                  <a:pt x="3923900" y="2590799"/>
                </a:lnTo>
                <a:lnTo>
                  <a:pt x="3944177" y="2552699"/>
                </a:lnTo>
                <a:lnTo>
                  <a:pt x="3964419" y="2501899"/>
                </a:lnTo>
                <a:lnTo>
                  <a:pt x="3984626" y="2463799"/>
                </a:lnTo>
                <a:lnTo>
                  <a:pt x="4024930" y="2362199"/>
                </a:lnTo>
                <a:lnTo>
                  <a:pt x="4045026" y="2324099"/>
                </a:lnTo>
                <a:lnTo>
                  <a:pt x="4105087" y="2171699"/>
                </a:lnTo>
                <a:lnTo>
                  <a:pt x="4125029" y="2133599"/>
                </a:lnTo>
                <a:lnTo>
                  <a:pt x="4184614" y="1981199"/>
                </a:lnTo>
                <a:lnTo>
                  <a:pt x="4243823" y="1828799"/>
                </a:lnTo>
                <a:lnTo>
                  <a:pt x="4302643" y="1676399"/>
                </a:lnTo>
                <a:lnTo>
                  <a:pt x="4322161" y="1612899"/>
                </a:lnTo>
                <a:lnTo>
                  <a:pt x="4380438" y="1460499"/>
                </a:lnTo>
                <a:lnTo>
                  <a:pt x="4399770" y="1396999"/>
                </a:lnTo>
                <a:lnTo>
                  <a:pt x="4438290" y="1295399"/>
                </a:lnTo>
                <a:lnTo>
                  <a:pt x="4457477" y="1231899"/>
                </a:lnTo>
                <a:lnTo>
                  <a:pt x="4476615" y="1181099"/>
                </a:lnTo>
                <a:lnTo>
                  <a:pt x="4663202" y="596899"/>
                </a:lnTo>
                <a:lnTo>
                  <a:pt x="4683184" y="533399"/>
                </a:lnTo>
                <a:lnTo>
                  <a:pt x="4701180" y="469899"/>
                </a:lnTo>
                <a:lnTo>
                  <a:pt x="4717509" y="419099"/>
                </a:lnTo>
                <a:lnTo>
                  <a:pt x="4732486" y="368299"/>
                </a:lnTo>
                <a:lnTo>
                  <a:pt x="4746429" y="317499"/>
                </a:lnTo>
                <a:lnTo>
                  <a:pt x="4759655" y="279399"/>
                </a:lnTo>
                <a:lnTo>
                  <a:pt x="4772482" y="228599"/>
                </a:lnTo>
                <a:lnTo>
                  <a:pt x="4785227" y="190499"/>
                </a:lnTo>
                <a:lnTo>
                  <a:pt x="4798206" y="139699"/>
                </a:lnTo>
                <a:lnTo>
                  <a:pt x="4811737" y="88899"/>
                </a:lnTo>
                <a:lnTo>
                  <a:pt x="4827412" y="38099"/>
                </a:lnTo>
                <a:lnTo>
                  <a:pt x="4872573" y="38099"/>
                </a:lnTo>
                <a:lnTo>
                  <a:pt x="4853249" y="101599"/>
                </a:lnTo>
                <a:lnTo>
                  <a:pt x="4839989" y="152399"/>
                </a:lnTo>
                <a:lnTo>
                  <a:pt x="4827255" y="203199"/>
                </a:lnTo>
                <a:lnTo>
                  <a:pt x="4814752" y="241299"/>
                </a:lnTo>
                <a:lnTo>
                  <a:pt x="4802184" y="292099"/>
                </a:lnTo>
                <a:lnTo>
                  <a:pt x="4789257" y="330199"/>
                </a:lnTo>
                <a:lnTo>
                  <a:pt x="4775675" y="380999"/>
                </a:lnTo>
                <a:lnTo>
                  <a:pt x="4761145" y="419099"/>
                </a:lnTo>
                <a:lnTo>
                  <a:pt x="5405120" y="431799"/>
                </a:lnTo>
                <a:lnTo>
                  <a:pt x="5394431" y="469899"/>
                </a:lnTo>
                <a:lnTo>
                  <a:pt x="4748280" y="469899"/>
                </a:lnTo>
                <a:lnTo>
                  <a:pt x="4738275" y="495299"/>
                </a:lnTo>
                <a:lnTo>
                  <a:pt x="4727673" y="533399"/>
                </a:lnTo>
                <a:lnTo>
                  <a:pt x="4716401" y="571499"/>
                </a:lnTo>
                <a:lnTo>
                  <a:pt x="4704282" y="609599"/>
                </a:lnTo>
                <a:lnTo>
                  <a:pt x="4517694" y="1193799"/>
                </a:lnTo>
                <a:lnTo>
                  <a:pt x="4498491" y="1244599"/>
                </a:lnTo>
                <a:lnTo>
                  <a:pt x="4479239" y="1308099"/>
                </a:lnTo>
                <a:lnTo>
                  <a:pt x="4459937" y="1358899"/>
                </a:lnTo>
                <a:lnTo>
                  <a:pt x="4440587" y="1422399"/>
                </a:lnTo>
                <a:lnTo>
                  <a:pt x="4382249" y="1574799"/>
                </a:lnTo>
                <a:lnTo>
                  <a:pt x="4362710" y="1638299"/>
                </a:lnTo>
                <a:lnTo>
                  <a:pt x="4303817" y="1790699"/>
                </a:lnTo>
                <a:lnTo>
                  <a:pt x="4244526" y="1943099"/>
                </a:lnTo>
                <a:lnTo>
                  <a:pt x="4184850" y="2095499"/>
                </a:lnTo>
                <a:lnTo>
                  <a:pt x="4124805" y="2247899"/>
                </a:lnTo>
                <a:lnTo>
                  <a:pt x="4104710" y="2285999"/>
                </a:lnTo>
                <a:lnTo>
                  <a:pt x="4044194" y="2438399"/>
                </a:lnTo>
                <a:lnTo>
                  <a:pt x="4023946" y="2476499"/>
                </a:lnTo>
                <a:lnTo>
                  <a:pt x="4003662" y="2527299"/>
                </a:lnTo>
                <a:lnTo>
                  <a:pt x="3983342" y="2565399"/>
                </a:lnTo>
                <a:lnTo>
                  <a:pt x="3962986" y="2616199"/>
                </a:lnTo>
                <a:lnTo>
                  <a:pt x="3942595" y="2654299"/>
                </a:lnTo>
                <a:lnTo>
                  <a:pt x="3922169" y="2705099"/>
                </a:lnTo>
                <a:lnTo>
                  <a:pt x="3901709" y="2743199"/>
                </a:lnTo>
                <a:lnTo>
                  <a:pt x="3881216" y="2793999"/>
                </a:lnTo>
                <a:lnTo>
                  <a:pt x="3840131" y="2870199"/>
                </a:lnTo>
                <a:lnTo>
                  <a:pt x="3819540" y="2920999"/>
                </a:lnTo>
                <a:lnTo>
                  <a:pt x="3736869" y="3073399"/>
                </a:lnTo>
                <a:lnTo>
                  <a:pt x="3716127" y="3124199"/>
                </a:lnTo>
                <a:lnTo>
                  <a:pt x="3611998" y="3314699"/>
                </a:lnTo>
                <a:lnTo>
                  <a:pt x="3591655" y="3352799"/>
                </a:lnTo>
                <a:lnTo>
                  <a:pt x="3579591" y="3403599"/>
                </a:lnTo>
                <a:lnTo>
                  <a:pt x="3575797" y="3441699"/>
                </a:lnTo>
                <a:lnTo>
                  <a:pt x="3580264" y="3492499"/>
                </a:lnTo>
                <a:lnTo>
                  <a:pt x="3592983" y="3543299"/>
                </a:lnTo>
                <a:lnTo>
                  <a:pt x="3613944" y="3581399"/>
                </a:lnTo>
                <a:lnTo>
                  <a:pt x="3642348" y="3619499"/>
                </a:lnTo>
                <a:lnTo>
                  <a:pt x="3676528" y="3657599"/>
                </a:lnTo>
                <a:lnTo>
                  <a:pt x="3715670" y="3682999"/>
                </a:lnTo>
                <a:lnTo>
                  <a:pt x="3758956" y="3708399"/>
                </a:lnTo>
                <a:lnTo>
                  <a:pt x="3805569" y="3721099"/>
                </a:lnTo>
                <a:close/>
              </a:path>
              <a:path w="5405119" h="3759200">
                <a:moveTo>
                  <a:pt x="1652937" y="1028699"/>
                </a:moveTo>
                <a:lnTo>
                  <a:pt x="1574454" y="1028699"/>
                </a:lnTo>
                <a:lnTo>
                  <a:pt x="1748285" y="419099"/>
                </a:lnTo>
                <a:lnTo>
                  <a:pt x="1826877" y="419099"/>
                </a:lnTo>
                <a:lnTo>
                  <a:pt x="1873674" y="546099"/>
                </a:lnTo>
                <a:lnTo>
                  <a:pt x="1791202" y="546099"/>
                </a:lnTo>
                <a:lnTo>
                  <a:pt x="1652937" y="1028699"/>
                </a:lnTo>
                <a:close/>
              </a:path>
              <a:path w="5405119" h="3759200">
                <a:moveTo>
                  <a:pt x="2083624" y="901699"/>
                </a:moveTo>
                <a:lnTo>
                  <a:pt x="2004708" y="901699"/>
                </a:lnTo>
                <a:lnTo>
                  <a:pt x="2142757" y="419099"/>
                </a:lnTo>
                <a:lnTo>
                  <a:pt x="2221240" y="419099"/>
                </a:lnTo>
                <a:lnTo>
                  <a:pt x="2083624" y="901699"/>
                </a:lnTo>
                <a:close/>
              </a:path>
              <a:path w="5405119" h="3759200">
                <a:moveTo>
                  <a:pt x="2504905" y="1028699"/>
                </a:moveTo>
                <a:lnTo>
                  <a:pt x="2181133" y="1028699"/>
                </a:lnTo>
                <a:lnTo>
                  <a:pt x="2355073" y="419099"/>
                </a:lnTo>
                <a:lnTo>
                  <a:pt x="2678736" y="419099"/>
                </a:lnTo>
                <a:lnTo>
                  <a:pt x="2660034" y="482599"/>
                </a:lnTo>
                <a:lnTo>
                  <a:pt x="2414962" y="482599"/>
                </a:lnTo>
                <a:lnTo>
                  <a:pt x="2356911" y="685799"/>
                </a:lnTo>
                <a:lnTo>
                  <a:pt x="2576146" y="685799"/>
                </a:lnTo>
                <a:lnTo>
                  <a:pt x="2557444" y="749299"/>
                </a:lnTo>
                <a:lnTo>
                  <a:pt x="2338209" y="749299"/>
                </a:lnTo>
                <a:lnTo>
                  <a:pt x="2278427" y="965199"/>
                </a:lnTo>
                <a:lnTo>
                  <a:pt x="2523499" y="965199"/>
                </a:lnTo>
                <a:lnTo>
                  <a:pt x="2504905" y="1028699"/>
                </a:lnTo>
                <a:close/>
              </a:path>
              <a:path w="5405119" h="3759200">
                <a:moveTo>
                  <a:pt x="2832785" y="1028699"/>
                </a:moveTo>
                <a:lnTo>
                  <a:pt x="2745437" y="1028699"/>
                </a:lnTo>
                <a:lnTo>
                  <a:pt x="2750950" y="419099"/>
                </a:lnTo>
                <a:lnTo>
                  <a:pt x="2834730" y="419099"/>
                </a:lnTo>
                <a:lnTo>
                  <a:pt x="2818623" y="939799"/>
                </a:lnTo>
                <a:lnTo>
                  <a:pt x="2885238" y="939799"/>
                </a:lnTo>
                <a:lnTo>
                  <a:pt x="2832785" y="1028699"/>
                </a:lnTo>
                <a:close/>
              </a:path>
              <a:path w="5405119" h="3759200">
                <a:moveTo>
                  <a:pt x="2885238" y="939799"/>
                </a:moveTo>
                <a:lnTo>
                  <a:pt x="2818623" y="939799"/>
                </a:lnTo>
                <a:lnTo>
                  <a:pt x="3110828" y="419099"/>
                </a:lnTo>
                <a:lnTo>
                  <a:pt x="3198933" y="419099"/>
                </a:lnTo>
                <a:lnTo>
                  <a:pt x="3196771" y="546099"/>
                </a:lnTo>
                <a:lnTo>
                  <a:pt x="3117531" y="546099"/>
                </a:lnTo>
                <a:lnTo>
                  <a:pt x="2885238" y="939799"/>
                </a:lnTo>
                <a:close/>
              </a:path>
              <a:path w="5405119" h="3759200">
                <a:moveTo>
                  <a:pt x="3263741" y="927099"/>
                </a:moveTo>
                <a:lnTo>
                  <a:pt x="3190285" y="927099"/>
                </a:lnTo>
                <a:lnTo>
                  <a:pt x="3469085" y="419099"/>
                </a:lnTo>
                <a:lnTo>
                  <a:pt x="3553730" y="419099"/>
                </a:lnTo>
                <a:lnTo>
                  <a:pt x="3263741" y="927099"/>
                </a:lnTo>
                <a:close/>
              </a:path>
              <a:path w="5405119" h="3759200">
                <a:moveTo>
                  <a:pt x="3839098" y="965199"/>
                </a:moveTo>
                <a:lnTo>
                  <a:pt x="3701546" y="965199"/>
                </a:lnTo>
                <a:lnTo>
                  <a:pt x="3726643" y="952499"/>
                </a:lnTo>
                <a:lnTo>
                  <a:pt x="3749794" y="952499"/>
                </a:lnTo>
                <a:lnTo>
                  <a:pt x="3771019" y="939799"/>
                </a:lnTo>
                <a:lnTo>
                  <a:pt x="3789546" y="927099"/>
                </a:lnTo>
                <a:lnTo>
                  <a:pt x="3804586" y="901699"/>
                </a:lnTo>
                <a:lnTo>
                  <a:pt x="3816139" y="888999"/>
                </a:lnTo>
                <a:lnTo>
                  <a:pt x="3824207" y="863599"/>
                </a:lnTo>
                <a:lnTo>
                  <a:pt x="3827750" y="850899"/>
                </a:lnTo>
                <a:lnTo>
                  <a:pt x="3828477" y="838199"/>
                </a:lnTo>
                <a:lnTo>
                  <a:pt x="3826365" y="825499"/>
                </a:lnTo>
                <a:lnTo>
                  <a:pt x="3821396" y="812799"/>
                </a:lnTo>
                <a:lnTo>
                  <a:pt x="3814266" y="800099"/>
                </a:lnTo>
                <a:lnTo>
                  <a:pt x="3805545" y="787399"/>
                </a:lnTo>
                <a:lnTo>
                  <a:pt x="3795263" y="787399"/>
                </a:lnTo>
                <a:lnTo>
                  <a:pt x="3783451" y="774699"/>
                </a:lnTo>
                <a:lnTo>
                  <a:pt x="3769605" y="774699"/>
                </a:lnTo>
                <a:lnTo>
                  <a:pt x="3753358" y="761999"/>
                </a:lnTo>
                <a:lnTo>
                  <a:pt x="3734698" y="761999"/>
                </a:lnTo>
                <a:lnTo>
                  <a:pt x="3713616" y="749299"/>
                </a:lnTo>
                <a:lnTo>
                  <a:pt x="3687594" y="749299"/>
                </a:lnTo>
                <a:lnTo>
                  <a:pt x="3664510" y="736599"/>
                </a:lnTo>
                <a:lnTo>
                  <a:pt x="3644386" y="723899"/>
                </a:lnTo>
                <a:lnTo>
                  <a:pt x="3627241" y="723899"/>
                </a:lnTo>
                <a:lnTo>
                  <a:pt x="3612547" y="711199"/>
                </a:lnTo>
                <a:lnTo>
                  <a:pt x="3579999" y="673099"/>
                </a:lnTo>
                <a:lnTo>
                  <a:pt x="3572134" y="634999"/>
                </a:lnTo>
                <a:lnTo>
                  <a:pt x="3574222" y="609599"/>
                </a:lnTo>
                <a:lnTo>
                  <a:pt x="3580323" y="584199"/>
                </a:lnTo>
                <a:lnTo>
                  <a:pt x="3588754" y="558799"/>
                </a:lnTo>
                <a:lnTo>
                  <a:pt x="3599931" y="533399"/>
                </a:lnTo>
                <a:lnTo>
                  <a:pt x="3613844" y="520699"/>
                </a:lnTo>
                <a:lnTo>
                  <a:pt x="3630484" y="495299"/>
                </a:lnTo>
                <a:lnTo>
                  <a:pt x="3649390" y="482599"/>
                </a:lnTo>
                <a:lnTo>
                  <a:pt x="3670253" y="457199"/>
                </a:lnTo>
                <a:lnTo>
                  <a:pt x="3693041" y="444499"/>
                </a:lnTo>
                <a:lnTo>
                  <a:pt x="3717724" y="431799"/>
                </a:lnTo>
                <a:lnTo>
                  <a:pt x="3743811" y="431799"/>
                </a:lnTo>
                <a:lnTo>
                  <a:pt x="3770830" y="419099"/>
                </a:lnTo>
                <a:lnTo>
                  <a:pt x="3867296" y="419099"/>
                </a:lnTo>
                <a:lnTo>
                  <a:pt x="3901555" y="431799"/>
                </a:lnTo>
                <a:lnTo>
                  <a:pt x="3930463" y="444499"/>
                </a:lnTo>
                <a:lnTo>
                  <a:pt x="3954039" y="457199"/>
                </a:lnTo>
                <a:lnTo>
                  <a:pt x="3971434" y="482599"/>
                </a:lnTo>
                <a:lnTo>
                  <a:pt x="3776571" y="482599"/>
                </a:lnTo>
                <a:lnTo>
                  <a:pt x="3753979" y="495299"/>
                </a:lnTo>
                <a:lnTo>
                  <a:pt x="3732745" y="495299"/>
                </a:lnTo>
                <a:lnTo>
                  <a:pt x="3712859" y="507999"/>
                </a:lnTo>
                <a:lnTo>
                  <a:pt x="3680753" y="533399"/>
                </a:lnTo>
                <a:lnTo>
                  <a:pt x="3661294" y="584199"/>
                </a:lnTo>
                <a:lnTo>
                  <a:pt x="3657348" y="609599"/>
                </a:lnTo>
                <a:lnTo>
                  <a:pt x="3659500" y="622299"/>
                </a:lnTo>
                <a:lnTo>
                  <a:pt x="3664429" y="634999"/>
                </a:lnTo>
                <a:lnTo>
                  <a:pt x="3671402" y="647699"/>
                </a:lnTo>
                <a:lnTo>
                  <a:pt x="3679834" y="647699"/>
                </a:lnTo>
                <a:lnTo>
                  <a:pt x="3689725" y="660399"/>
                </a:lnTo>
                <a:lnTo>
                  <a:pt x="3701076" y="660399"/>
                </a:lnTo>
                <a:lnTo>
                  <a:pt x="3714412" y="673099"/>
                </a:lnTo>
                <a:lnTo>
                  <a:pt x="3730413" y="673099"/>
                </a:lnTo>
                <a:lnTo>
                  <a:pt x="3749069" y="685799"/>
                </a:lnTo>
                <a:lnTo>
                  <a:pt x="3796335" y="698499"/>
                </a:lnTo>
                <a:lnTo>
                  <a:pt x="3819410" y="711199"/>
                </a:lnTo>
                <a:lnTo>
                  <a:pt x="3839586" y="711199"/>
                </a:lnTo>
                <a:lnTo>
                  <a:pt x="3856854" y="723899"/>
                </a:lnTo>
                <a:lnTo>
                  <a:pt x="3871757" y="736599"/>
                </a:lnTo>
                <a:lnTo>
                  <a:pt x="3884705" y="736599"/>
                </a:lnTo>
                <a:lnTo>
                  <a:pt x="3895726" y="749299"/>
                </a:lnTo>
                <a:lnTo>
                  <a:pt x="3904853" y="774699"/>
                </a:lnTo>
                <a:lnTo>
                  <a:pt x="3910977" y="787399"/>
                </a:lnTo>
                <a:lnTo>
                  <a:pt x="3910903" y="838199"/>
                </a:lnTo>
                <a:lnTo>
                  <a:pt x="3896998" y="888999"/>
                </a:lnTo>
                <a:lnTo>
                  <a:pt x="3886556" y="901699"/>
                </a:lnTo>
                <a:lnTo>
                  <a:pt x="3873398" y="927099"/>
                </a:lnTo>
                <a:lnTo>
                  <a:pt x="3857503" y="939799"/>
                </a:lnTo>
                <a:lnTo>
                  <a:pt x="3839098" y="965199"/>
                </a:lnTo>
                <a:close/>
              </a:path>
              <a:path w="5405119" h="3759200">
                <a:moveTo>
                  <a:pt x="4008465" y="3721099"/>
                </a:moveTo>
                <a:lnTo>
                  <a:pt x="3901496" y="3721099"/>
                </a:lnTo>
                <a:lnTo>
                  <a:pt x="3946252" y="3708399"/>
                </a:lnTo>
                <a:lnTo>
                  <a:pt x="3988173" y="3682999"/>
                </a:lnTo>
                <a:lnTo>
                  <a:pt x="4026473" y="3657599"/>
                </a:lnTo>
                <a:lnTo>
                  <a:pt x="4060365" y="3632199"/>
                </a:lnTo>
                <a:lnTo>
                  <a:pt x="4089061" y="3594099"/>
                </a:lnTo>
                <a:lnTo>
                  <a:pt x="4110812" y="3555999"/>
                </a:lnTo>
                <a:lnTo>
                  <a:pt x="4132533" y="3530599"/>
                </a:lnTo>
                <a:lnTo>
                  <a:pt x="4219117" y="3378199"/>
                </a:lnTo>
                <a:lnTo>
                  <a:pt x="4369386" y="3111499"/>
                </a:lnTo>
                <a:lnTo>
                  <a:pt x="4390713" y="3060699"/>
                </a:lnTo>
                <a:lnTo>
                  <a:pt x="4433258" y="2984499"/>
                </a:lnTo>
                <a:lnTo>
                  <a:pt x="4454474" y="2933699"/>
                </a:lnTo>
                <a:lnTo>
                  <a:pt x="4475652" y="2895599"/>
                </a:lnTo>
                <a:lnTo>
                  <a:pt x="4496791" y="2844799"/>
                </a:lnTo>
                <a:lnTo>
                  <a:pt x="4517890" y="2806699"/>
                </a:lnTo>
                <a:lnTo>
                  <a:pt x="4538949" y="2755899"/>
                </a:lnTo>
                <a:lnTo>
                  <a:pt x="4559968" y="2717799"/>
                </a:lnTo>
                <a:lnTo>
                  <a:pt x="4601881" y="2616199"/>
                </a:lnTo>
                <a:lnTo>
                  <a:pt x="4622775" y="2578099"/>
                </a:lnTo>
                <a:lnTo>
                  <a:pt x="4664432" y="2476499"/>
                </a:lnTo>
                <a:lnTo>
                  <a:pt x="4726587" y="2324099"/>
                </a:lnTo>
                <a:lnTo>
                  <a:pt x="4788329" y="2171699"/>
                </a:lnTo>
                <a:lnTo>
                  <a:pt x="4849643" y="2019299"/>
                </a:lnTo>
                <a:lnTo>
                  <a:pt x="4869984" y="1955799"/>
                </a:lnTo>
                <a:lnTo>
                  <a:pt x="4910514" y="1854199"/>
                </a:lnTo>
                <a:lnTo>
                  <a:pt x="4930703" y="1790699"/>
                </a:lnTo>
                <a:lnTo>
                  <a:pt x="4950841" y="1739899"/>
                </a:lnTo>
                <a:lnTo>
                  <a:pt x="4970926" y="1676399"/>
                </a:lnTo>
                <a:lnTo>
                  <a:pt x="4990959" y="1625599"/>
                </a:lnTo>
                <a:lnTo>
                  <a:pt x="5010938" y="1562099"/>
                </a:lnTo>
                <a:lnTo>
                  <a:pt x="5030864" y="1511299"/>
                </a:lnTo>
                <a:lnTo>
                  <a:pt x="5194317" y="1003299"/>
                </a:lnTo>
                <a:lnTo>
                  <a:pt x="5208977" y="952499"/>
                </a:lnTo>
                <a:lnTo>
                  <a:pt x="5223529" y="914399"/>
                </a:lnTo>
                <a:lnTo>
                  <a:pt x="5237966" y="863599"/>
                </a:lnTo>
                <a:lnTo>
                  <a:pt x="5252283" y="812799"/>
                </a:lnTo>
                <a:lnTo>
                  <a:pt x="5266472" y="761999"/>
                </a:lnTo>
                <a:lnTo>
                  <a:pt x="5280528" y="711199"/>
                </a:lnTo>
                <a:lnTo>
                  <a:pt x="5294444" y="673099"/>
                </a:lnTo>
                <a:lnTo>
                  <a:pt x="5308213" y="622299"/>
                </a:lnTo>
                <a:lnTo>
                  <a:pt x="5321830" y="571499"/>
                </a:lnTo>
                <a:lnTo>
                  <a:pt x="5335289" y="520699"/>
                </a:lnTo>
                <a:lnTo>
                  <a:pt x="5348582" y="482599"/>
                </a:lnTo>
                <a:lnTo>
                  <a:pt x="4748280" y="469899"/>
                </a:lnTo>
                <a:lnTo>
                  <a:pt x="5394431" y="469899"/>
                </a:lnTo>
                <a:lnTo>
                  <a:pt x="5383741" y="507999"/>
                </a:lnTo>
                <a:lnTo>
                  <a:pt x="5369639" y="558799"/>
                </a:lnTo>
                <a:lnTo>
                  <a:pt x="5355361" y="609599"/>
                </a:lnTo>
                <a:lnTo>
                  <a:pt x="5340913" y="660399"/>
                </a:lnTo>
                <a:lnTo>
                  <a:pt x="5326300" y="711199"/>
                </a:lnTo>
                <a:lnTo>
                  <a:pt x="5311530" y="761999"/>
                </a:lnTo>
                <a:lnTo>
                  <a:pt x="5296606" y="812799"/>
                </a:lnTo>
                <a:lnTo>
                  <a:pt x="5281536" y="863599"/>
                </a:lnTo>
                <a:lnTo>
                  <a:pt x="5266326" y="914399"/>
                </a:lnTo>
                <a:lnTo>
                  <a:pt x="5250980" y="965199"/>
                </a:lnTo>
                <a:lnTo>
                  <a:pt x="5235505" y="1015999"/>
                </a:lnTo>
                <a:lnTo>
                  <a:pt x="5071835" y="1523999"/>
                </a:lnTo>
                <a:lnTo>
                  <a:pt x="5051823" y="1587499"/>
                </a:lnTo>
                <a:lnTo>
                  <a:pt x="5031756" y="1638299"/>
                </a:lnTo>
                <a:lnTo>
                  <a:pt x="5011636" y="1701799"/>
                </a:lnTo>
                <a:lnTo>
                  <a:pt x="4991461" y="1752599"/>
                </a:lnTo>
                <a:lnTo>
                  <a:pt x="4971234" y="1816099"/>
                </a:lnTo>
                <a:lnTo>
                  <a:pt x="4930624" y="1917699"/>
                </a:lnTo>
                <a:lnTo>
                  <a:pt x="4910242" y="1981199"/>
                </a:lnTo>
                <a:lnTo>
                  <a:pt x="4848796" y="2133599"/>
                </a:lnTo>
                <a:lnTo>
                  <a:pt x="4828215" y="2184399"/>
                </a:lnTo>
                <a:lnTo>
                  <a:pt x="4807586" y="2247899"/>
                </a:lnTo>
                <a:lnTo>
                  <a:pt x="4745415" y="2400299"/>
                </a:lnTo>
                <a:lnTo>
                  <a:pt x="4724599" y="2451099"/>
                </a:lnTo>
                <a:lnTo>
                  <a:pt x="4703737" y="2489199"/>
                </a:lnTo>
                <a:lnTo>
                  <a:pt x="4640885" y="2641599"/>
                </a:lnTo>
                <a:lnTo>
                  <a:pt x="4619847" y="2692399"/>
                </a:lnTo>
                <a:lnTo>
                  <a:pt x="4598767" y="2730499"/>
                </a:lnTo>
                <a:lnTo>
                  <a:pt x="4577645" y="2781299"/>
                </a:lnTo>
                <a:lnTo>
                  <a:pt x="4556481" y="2819399"/>
                </a:lnTo>
                <a:lnTo>
                  <a:pt x="4535276" y="2870199"/>
                </a:lnTo>
                <a:lnTo>
                  <a:pt x="4514032" y="2908299"/>
                </a:lnTo>
                <a:lnTo>
                  <a:pt x="4492747" y="2959099"/>
                </a:lnTo>
                <a:lnTo>
                  <a:pt x="4471423" y="2997199"/>
                </a:lnTo>
                <a:lnTo>
                  <a:pt x="4450061" y="3047999"/>
                </a:lnTo>
                <a:lnTo>
                  <a:pt x="4407223" y="3124199"/>
                </a:lnTo>
                <a:lnTo>
                  <a:pt x="4385748" y="3174999"/>
                </a:lnTo>
                <a:lnTo>
                  <a:pt x="4234442" y="3441699"/>
                </a:lnTo>
                <a:lnTo>
                  <a:pt x="4190912" y="3517899"/>
                </a:lnTo>
                <a:lnTo>
                  <a:pt x="4169100" y="3543299"/>
                </a:lnTo>
                <a:lnTo>
                  <a:pt x="4125385" y="3619499"/>
                </a:lnTo>
                <a:lnTo>
                  <a:pt x="4097365" y="3657599"/>
                </a:lnTo>
                <a:lnTo>
                  <a:pt x="4064836" y="3682999"/>
                </a:lnTo>
                <a:lnTo>
                  <a:pt x="4028375" y="3708399"/>
                </a:lnTo>
                <a:lnTo>
                  <a:pt x="4008465" y="3721099"/>
                </a:lnTo>
                <a:close/>
              </a:path>
              <a:path w="5405119" h="3759200">
                <a:moveTo>
                  <a:pt x="3982471" y="571499"/>
                </a:moveTo>
                <a:lnTo>
                  <a:pt x="3896204" y="571499"/>
                </a:lnTo>
                <a:lnTo>
                  <a:pt x="3897158" y="558799"/>
                </a:lnTo>
                <a:lnTo>
                  <a:pt x="3894352" y="533399"/>
                </a:lnTo>
                <a:lnTo>
                  <a:pt x="3887797" y="520699"/>
                </a:lnTo>
                <a:lnTo>
                  <a:pt x="3877502" y="507999"/>
                </a:lnTo>
                <a:lnTo>
                  <a:pt x="3863575" y="495299"/>
                </a:lnTo>
                <a:lnTo>
                  <a:pt x="3846111" y="495299"/>
                </a:lnTo>
                <a:lnTo>
                  <a:pt x="3825100" y="482599"/>
                </a:lnTo>
                <a:lnTo>
                  <a:pt x="3971434" y="482599"/>
                </a:lnTo>
                <a:lnTo>
                  <a:pt x="3981957" y="507999"/>
                </a:lnTo>
                <a:lnTo>
                  <a:pt x="3985629" y="533399"/>
                </a:lnTo>
                <a:lnTo>
                  <a:pt x="3982471" y="571499"/>
                </a:lnTo>
                <a:close/>
              </a:path>
              <a:path w="5405119" h="3759200">
                <a:moveTo>
                  <a:pt x="2047409" y="1028699"/>
                </a:moveTo>
                <a:lnTo>
                  <a:pt x="1968925" y="1028699"/>
                </a:lnTo>
                <a:lnTo>
                  <a:pt x="1791202" y="546099"/>
                </a:lnTo>
                <a:lnTo>
                  <a:pt x="1873674" y="546099"/>
                </a:lnTo>
                <a:lnTo>
                  <a:pt x="2004708" y="901699"/>
                </a:lnTo>
                <a:lnTo>
                  <a:pt x="2083624" y="901699"/>
                </a:lnTo>
                <a:lnTo>
                  <a:pt x="2047409" y="1028699"/>
                </a:lnTo>
                <a:close/>
              </a:path>
              <a:path w="5405119" h="3759200">
                <a:moveTo>
                  <a:pt x="3205744" y="1028699"/>
                </a:moveTo>
                <a:lnTo>
                  <a:pt x="3117639" y="1028699"/>
                </a:lnTo>
                <a:lnTo>
                  <a:pt x="3117531" y="546099"/>
                </a:lnTo>
                <a:lnTo>
                  <a:pt x="3196771" y="546099"/>
                </a:lnTo>
                <a:lnTo>
                  <a:pt x="3190285" y="927099"/>
                </a:lnTo>
                <a:lnTo>
                  <a:pt x="3263741" y="927099"/>
                </a:lnTo>
                <a:lnTo>
                  <a:pt x="3205744" y="1028699"/>
                </a:lnTo>
                <a:close/>
              </a:path>
              <a:path w="5405119" h="3759200">
                <a:moveTo>
                  <a:pt x="3870151" y="3441699"/>
                </a:moveTo>
                <a:lnTo>
                  <a:pt x="3834044" y="3416299"/>
                </a:lnTo>
                <a:lnTo>
                  <a:pt x="3878780" y="3340099"/>
                </a:lnTo>
                <a:lnTo>
                  <a:pt x="3901109" y="3314699"/>
                </a:lnTo>
                <a:lnTo>
                  <a:pt x="3967888" y="3200399"/>
                </a:lnTo>
                <a:lnTo>
                  <a:pt x="3990064" y="3149599"/>
                </a:lnTo>
                <a:lnTo>
                  <a:pt x="4056276" y="3035299"/>
                </a:lnTo>
                <a:lnTo>
                  <a:pt x="4078228" y="2984499"/>
                </a:lnTo>
                <a:lnTo>
                  <a:pt x="4100112" y="2946399"/>
                </a:lnTo>
                <a:lnTo>
                  <a:pt x="4121924" y="2895599"/>
                </a:lnTo>
                <a:lnTo>
                  <a:pt x="4143661" y="2857499"/>
                </a:lnTo>
                <a:lnTo>
                  <a:pt x="4165317" y="2806699"/>
                </a:lnTo>
                <a:lnTo>
                  <a:pt x="4186888" y="2768599"/>
                </a:lnTo>
                <a:lnTo>
                  <a:pt x="4208370" y="2717799"/>
                </a:lnTo>
                <a:lnTo>
                  <a:pt x="4229758" y="2666999"/>
                </a:lnTo>
                <a:lnTo>
                  <a:pt x="4251048" y="2628899"/>
                </a:lnTo>
                <a:lnTo>
                  <a:pt x="4272235" y="2578099"/>
                </a:lnTo>
                <a:lnTo>
                  <a:pt x="4293316" y="2527299"/>
                </a:lnTo>
                <a:lnTo>
                  <a:pt x="4314285" y="2476499"/>
                </a:lnTo>
                <a:lnTo>
                  <a:pt x="4335137" y="2438399"/>
                </a:lnTo>
                <a:lnTo>
                  <a:pt x="4355870" y="2387599"/>
                </a:lnTo>
                <a:lnTo>
                  <a:pt x="4376478" y="2336799"/>
                </a:lnTo>
                <a:lnTo>
                  <a:pt x="4396956" y="2285999"/>
                </a:lnTo>
                <a:lnTo>
                  <a:pt x="4417301" y="2235199"/>
                </a:lnTo>
                <a:lnTo>
                  <a:pt x="4437508" y="2184399"/>
                </a:lnTo>
                <a:lnTo>
                  <a:pt x="4457572" y="2133599"/>
                </a:lnTo>
                <a:lnTo>
                  <a:pt x="4477490" y="2082799"/>
                </a:lnTo>
                <a:lnTo>
                  <a:pt x="4497256" y="2031999"/>
                </a:lnTo>
                <a:lnTo>
                  <a:pt x="4516866" y="1981199"/>
                </a:lnTo>
                <a:lnTo>
                  <a:pt x="4536316" y="1930399"/>
                </a:lnTo>
                <a:lnTo>
                  <a:pt x="4555601" y="1879599"/>
                </a:lnTo>
                <a:lnTo>
                  <a:pt x="4574717" y="1828799"/>
                </a:lnTo>
                <a:lnTo>
                  <a:pt x="4593660" y="1777999"/>
                </a:lnTo>
                <a:lnTo>
                  <a:pt x="4612425" y="1727199"/>
                </a:lnTo>
                <a:lnTo>
                  <a:pt x="4631007" y="1676399"/>
                </a:lnTo>
                <a:lnTo>
                  <a:pt x="4649402" y="1625599"/>
                </a:lnTo>
                <a:lnTo>
                  <a:pt x="4667607" y="1574799"/>
                </a:lnTo>
                <a:lnTo>
                  <a:pt x="4685615" y="1523999"/>
                </a:lnTo>
                <a:lnTo>
                  <a:pt x="4703424" y="1473199"/>
                </a:lnTo>
                <a:lnTo>
                  <a:pt x="4721027" y="1435099"/>
                </a:lnTo>
                <a:lnTo>
                  <a:pt x="4738422" y="1384299"/>
                </a:lnTo>
                <a:lnTo>
                  <a:pt x="4755604" y="1333499"/>
                </a:lnTo>
                <a:lnTo>
                  <a:pt x="4772567" y="1282699"/>
                </a:lnTo>
                <a:lnTo>
                  <a:pt x="4789309" y="1231899"/>
                </a:lnTo>
                <a:lnTo>
                  <a:pt x="4805823" y="1181099"/>
                </a:lnTo>
                <a:lnTo>
                  <a:pt x="4822107" y="1130299"/>
                </a:lnTo>
                <a:lnTo>
                  <a:pt x="4838154" y="1092199"/>
                </a:lnTo>
                <a:lnTo>
                  <a:pt x="4853962" y="1041399"/>
                </a:lnTo>
                <a:lnTo>
                  <a:pt x="4869526" y="990599"/>
                </a:lnTo>
                <a:lnTo>
                  <a:pt x="4884840" y="939799"/>
                </a:lnTo>
                <a:lnTo>
                  <a:pt x="4899901" y="901699"/>
                </a:lnTo>
                <a:lnTo>
                  <a:pt x="4914705" y="850899"/>
                </a:lnTo>
                <a:lnTo>
                  <a:pt x="4929246" y="812799"/>
                </a:lnTo>
                <a:lnTo>
                  <a:pt x="4970326" y="825499"/>
                </a:lnTo>
                <a:lnTo>
                  <a:pt x="4955743" y="863599"/>
                </a:lnTo>
                <a:lnTo>
                  <a:pt x="4940897" y="914399"/>
                </a:lnTo>
                <a:lnTo>
                  <a:pt x="4925791" y="965199"/>
                </a:lnTo>
                <a:lnTo>
                  <a:pt x="4910431" y="1003299"/>
                </a:lnTo>
                <a:lnTo>
                  <a:pt x="4894821" y="1054099"/>
                </a:lnTo>
                <a:lnTo>
                  <a:pt x="4878964" y="1104899"/>
                </a:lnTo>
                <a:lnTo>
                  <a:pt x="4862866" y="1142999"/>
                </a:lnTo>
                <a:lnTo>
                  <a:pt x="4846531" y="1193799"/>
                </a:lnTo>
                <a:lnTo>
                  <a:pt x="4829963" y="1244599"/>
                </a:lnTo>
                <a:lnTo>
                  <a:pt x="4813167" y="1295399"/>
                </a:lnTo>
                <a:lnTo>
                  <a:pt x="4796146" y="1346199"/>
                </a:lnTo>
                <a:lnTo>
                  <a:pt x="4778907" y="1396999"/>
                </a:lnTo>
                <a:lnTo>
                  <a:pt x="4761452" y="1447799"/>
                </a:lnTo>
                <a:lnTo>
                  <a:pt x="4743787" y="1498599"/>
                </a:lnTo>
                <a:lnTo>
                  <a:pt x="4725915" y="1549399"/>
                </a:lnTo>
                <a:lnTo>
                  <a:pt x="4707842" y="1600199"/>
                </a:lnTo>
                <a:lnTo>
                  <a:pt x="4689571" y="1650999"/>
                </a:lnTo>
                <a:lnTo>
                  <a:pt x="4671108" y="1701799"/>
                </a:lnTo>
                <a:lnTo>
                  <a:pt x="4652456" y="1752599"/>
                </a:lnTo>
                <a:lnTo>
                  <a:pt x="4633619" y="1803399"/>
                </a:lnTo>
                <a:lnTo>
                  <a:pt x="4614603" y="1854199"/>
                </a:lnTo>
                <a:lnTo>
                  <a:pt x="4595412" y="1904999"/>
                </a:lnTo>
                <a:lnTo>
                  <a:pt x="4576050" y="1955799"/>
                </a:lnTo>
                <a:lnTo>
                  <a:pt x="4556521" y="2006599"/>
                </a:lnTo>
                <a:lnTo>
                  <a:pt x="4536831" y="2057399"/>
                </a:lnTo>
                <a:lnTo>
                  <a:pt x="4516983" y="2108199"/>
                </a:lnTo>
                <a:lnTo>
                  <a:pt x="4496981" y="2158999"/>
                </a:lnTo>
                <a:lnTo>
                  <a:pt x="4476831" y="2209799"/>
                </a:lnTo>
                <a:lnTo>
                  <a:pt x="4456536" y="2260599"/>
                </a:lnTo>
                <a:lnTo>
                  <a:pt x="4436102" y="2298699"/>
                </a:lnTo>
                <a:lnTo>
                  <a:pt x="4415531" y="2349499"/>
                </a:lnTo>
                <a:lnTo>
                  <a:pt x="4394830" y="2400299"/>
                </a:lnTo>
                <a:lnTo>
                  <a:pt x="4374002" y="2451099"/>
                </a:lnTo>
                <a:lnTo>
                  <a:pt x="4353052" y="2501899"/>
                </a:lnTo>
                <a:lnTo>
                  <a:pt x="4331984" y="2552699"/>
                </a:lnTo>
                <a:lnTo>
                  <a:pt x="4310803" y="2603499"/>
                </a:lnTo>
                <a:lnTo>
                  <a:pt x="4289512" y="2641599"/>
                </a:lnTo>
                <a:lnTo>
                  <a:pt x="4268117" y="2692399"/>
                </a:lnTo>
                <a:lnTo>
                  <a:pt x="4246621" y="2743199"/>
                </a:lnTo>
                <a:lnTo>
                  <a:pt x="4225030" y="2781299"/>
                </a:lnTo>
                <a:lnTo>
                  <a:pt x="4181578" y="2882899"/>
                </a:lnTo>
                <a:lnTo>
                  <a:pt x="4159726" y="2920999"/>
                </a:lnTo>
                <a:lnTo>
                  <a:pt x="4137796" y="2971799"/>
                </a:lnTo>
                <a:lnTo>
                  <a:pt x="4093720" y="3047999"/>
                </a:lnTo>
                <a:lnTo>
                  <a:pt x="4071582" y="3098799"/>
                </a:lnTo>
                <a:lnTo>
                  <a:pt x="3960074" y="3289299"/>
                </a:lnTo>
                <a:lnTo>
                  <a:pt x="3870151" y="3441699"/>
                </a:lnTo>
                <a:close/>
              </a:path>
              <a:path w="5405119" h="3759200">
                <a:moveTo>
                  <a:pt x="3715211" y="1028699"/>
                </a:moveTo>
                <a:lnTo>
                  <a:pt x="3600486" y="1028699"/>
                </a:lnTo>
                <a:lnTo>
                  <a:pt x="3576527" y="1015999"/>
                </a:lnTo>
                <a:lnTo>
                  <a:pt x="3554920" y="1015999"/>
                </a:lnTo>
                <a:lnTo>
                  <a:pt x="3535986" y="1003299"/>
                </a:lnTo>
                <a:lnTo>
                  <a:pt x="3520205" y="990599"/>
                </a:lnTo>
                <a:lnTo>
                  <a:pt x="3507565" y="965199"/>
                </a:lnTo>
                <a:lnTo>
                  <a:pt x="3498057" y="952499"/>
                </a:lnTo>
                <a:lnTo>
                  <a:pt x="3491936" y="927099"/>
                </a:lnTo>
                <a:lnTo>
                  <a:pt x="3489463" y="914399"/>
                </a:lnTo>
                <a:lnTo>
                  <a:pt x="3490638" y="888999"/>
                </a:lnTo>
                <a:lnTo>
                  <a:pt x="3495463" y="863599"/>
                </a:lnTo>
                <a:lnTo>
                  <a:pt x="3579135" y="863599"/>
                </a:lnTo>
                <a:lnTo>
                  <a:pt x="3577064" y="888999"/>
                </a:lnTo>
                <a:lnTo>
                  <a:pt x="3578784" y="901699"/>
                </a:lnTo>
                <a:lnTo>
                  <a:pt x="3584273" y="914399"/>
                </a:lnTo>
                <a:lnTo>
                  <a:pt x="3593513" y="939799"/>
                </a:lnTo>
                <a:lnTo>
                  <a:pt x="3606909" y="952499"/>
                </a:lnTo>
                <a:lnTo>
                  <a:pt x="3624876" y="952499"/>
                </a:lnTo>
                <a:lnTo>
                  <a:pt x="3647404" y="965199"/>
                </a:lnTo>
                <a:lnTo>
                  <a:pt x="3839098" y="965199"/>
                </a:lnTo>
                <a:lnTo>
                  <a:pt x="3818423" y="977899"/>
                </a:lnTo>
                <a:lnTo>
                  <a:pt x="3795478" y="990599"/>
                </a:lnTo>
                <a:lnTo>
                  <a:pt x="3770263" y="1003299"/>
                </a:lnTo>
                <a:lnTo>
                  <a:pt x="3743325" y="1015999"/>
                </a:lnTo>
                <a:lnTo>
                  <a:pt x="3715211" y="1028699"/>
                </a:lnTo>
                <a:close/>
              </a:path>
              <a:path w="5405119" h="3759200">
                <a:moveTo>
                  <a:pt x="1890226" y="2451099"/>
                </a:moveTo>
                <a:lnTo>
                  <a:pt x="903236" y="2451099"/>
                </a:lnTo>
                <a:lnTo>
                  <a:pt x="1262790" y="1498599"/>
                </a:lnTo>
                <a:lnTo>
                  <a:pt x="2249779" y="1498599"/>
                </a:lnTo>
                <a:lnTo>
                  <a:pt x="2235397" y="1536699"/>
                </a:lnTo>
                <a:lnTo>
                  <a:pt x="1292735" y="1536699"/>
                </a:lnTo>
                <a:lnTo>
                  <a:pt x="965612" y="2412999"/>
                </a:lnTo>
                <a:lnTo>
                  <a:pt x="1904608" y="2412999"/>
                </a:lnTo>
                <a:lnTo>
                  <a:pt x="1890226" y="2451099"/>
                </a:lnTo>
                <a:close/>
              </a:path>
              <a:path w="5405119" h="3759200">
                <a:moveTo>
                  <a:pt x="1904608" y="2412999"/>
                </a:moveTo>
                <a:lnTo>
                  <a:pt x="1860281" y="2412999"/>
                </a:lnTo>
                <a:lnTo>
                  <a:pt x="2187404" y="1536699"/>
                </a:lnTo>
                <a:lnTo>
                  <a:pt x="2235397" y="1536699"/>
                </a:lnTo>
                <a:lnTo>
                  <a:pt x="1904608" y="2412999"/>
                </a:lnTo>
                <a:close/>
              </a:path>
              <a:path w="5405119" h="3759200">
                <a:moveTo>
                  <a:pt x="3820531" y="1574799"/>
                </a:moveTo>
                <a:lnTo>
                  <a:pt x="2616685" y="1574799"/>
                </a:lnTo>
                <a:lnTo>
                  <a:pt x="2616685" y="1536699"/>
                </a:lnTo>
                <a:lnTo>
                  <a:pt x="3820531" y="1536699"/>
                </a:lnTo>
                <a:lnTo>
                  <a:pt x="3820531" y="1574799"/>
                </a:lnTo>
                <a:close/>
              </a:path>
              <a:path w="5405119" h="3759200">
                <a:moveTo>
                  <a:pt x="3672537" y="1866899"/>
                </a:moveTo>
                <a:lnTo>
                  <a:pt x="2468690" y="1866899"/>
                </a:lnTo>
                <a:lnTo>
                  <a:pt x="2468690" y="1828799"/>
                </a:lnTo>
                <a:lnTo>
                  <a:pt x="3672537" y="1828799"/>
                </a:lnTo>
                <a:lnTo>
                  <a:pt x="3672537" y="1866899"/>
                </a:lnTo>
                <a:close/>
              </a:path>
              <a:path w="5405119" h="3759200">
                <a:moveTo>
                  <a:pt x="3585189" y="2184399"/>
                </a:moveTo>
                <a:lnTo>
                  <a:pt x="2381342" y="2184399"/>
                </a:lnTo>
                <a:lnTo>
                  <a:pt x="2381342" y="2133599"/>
                </a:lnTo>
                <a:lnTo>
                  <a:pt x="3585189" y="2133599"/>
                </a:lnTo>
                <a:lnTo>
                  <a:pt x="3585189" y="2184399"/>
                </a:lnTo>
                <a:close/>
              </a:path>
              <a:path w="5405119" h="3759200">
                <a:moveTo>
                  <a:pt x="3452437" y="2489199"/>
                </a:moveTo>
                <a:lnTo>
                  <a:pt x="2248590" y="2489199"/>
                </a:lnTo>
                <a:lnTo>
                  <a:pt x="2248590" y="2451099"/>
                </a:lnTo>
                <a:lnTo>
                  <a:pt x="3452437" y="2451099"/>
                </a:lnTo>
                <a:lnTo>
                  <a:pt x="3452437" y="2489199"/>
                </a:lnTo>
                <a:close/>
              </a:path>
              <a:path w="5405119" h="3759200">
                <a:moveTo>
                  <a:pt x="3351360" y="2870199"/>
                </a:moveTo>
                <a:lnTo>
                  <a:pt x="759457" y="2870199"/>
                </a:lnTo>
                <a:lnTo>
                  <a:pt x="759457" y="2832099"/>
                </a:lnTo>
                <a:lnTo>
                  <a:pt x="3351360" y="2832099"/>
                </a:lnTo>
                <a:lnTo>
                  <a:pt x="3351360" y="2870199"/>
                </a:lnTo>
                <a:close/>
              </a:path>
              <a:path w="5405119" h="3759200">
                <a:moveTo>
                  <a:pt x="3218608" y="3187699"/>
                </a:moveTo>
                <a:lnTo>
                  <a:pt x="626706" y="3187699"/>
                </a:lnTo>
                <a:lnTo>
                  <a:pt x="626706" y="3136899"/>
                </a:lnTo>
                <a:lnTo>
                  <a:pt x="3218608" y="3136899"/>
                </a:lnTo>
                <a:lnTo>
                  <a:pt x="3218608" y="3187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0781" y="514499"/>
            <a:ext cx="10466436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404800"/>
            <a:ext cx="17284700" cy="711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96924" cy="10286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781650" y="1028700"/>
            <a:ext cx="4219575" cy="8229600"/>
            <a:chOff x="13781650" y="1028700"/>
            <a:chExt cx="4219575" cy="8229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81650" y="1028700"/>
              <a:ext cx="4219574" cy="8229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19821" y="1774350"/>
              <a:ext cx="1160780" cy="1023619"/>
            </a:xfrm>
            <a:custGeom>
              <a:avLst/>
              <a:gdLst/>
              <a:ahLst/>
              <a:cxnLst/>
              <a:rect l="l" t="t" r="r" b="b"/>
              <a:pathLst>
                <a:path w="1160780" h="1023619">
                  <a:moveTo>
                    <a:pt x="500784" y="1023400"/>
                  </a:moveTo>
                  <a:lnTo>
                    <a:pt x="486408" y="1023400"/>
                  </a:lnTo>
                  <a:lnTo>
                    <a:pt x="479288" y="1022700"/>
                  </a:lnTo>
                  <a:lnTo>
                    <a:pt x="438728" y="1008970"/>
                  </a:lnTo>
                  <a:lnTo>
                    <a:pt x="0" y="577159"/>
                  </a:lnTo>
                  <a:lnTo>
                    <a:pt x="0" y="130630"/>
                  </a:lnTo>
                  <a:lnTo>
                    <a:pt x="129694" y="0"/>
                  </a:lnTo>
                  <a:lnTo>
                    <a:pt x="853823" y="0"/>
                  </a:lnTo>
                  <a:lnTo>
                    <a:pt x="1133110" y="278383"/>
                  </a:lnTo>
                  <a:lnTo>
                    <a:pt x="1154596" y="315516"/>
                  </a:lnTo>
                  <a:lnTo>
                    <a:pt x="1160314" y="358065"/>
                  </a:lnTo>
                  <a:lnTo>
                    <a:pt x="1159639" y="365208"/>
                  </a:lnTo>
                  <a:lnTo>
                    <a:pt x="1146055" y="405922"/>
                  </a:lnTo>
                  <a:lnTo>
                    <a:pt x="565986" y="996461"/>
                  </a:lnTo>
                  <a:lnTo>
                    <a:pt x="528854" y="1017828"/>
                  </a:lnTo>
                  <a:lnTo>
                    <a:pt x="500784" y="1023400"/>
                  </a:lnTo>
                  <a:close/>
                </a:path>
              </a:pathLst>
            </a:custGeom>
            <a:solidFill>
              <a:srgbClr val="9428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05295" y="2225403"/>
              <a:ext cx="744855" cy="746760"/>
            </a:xfrm>
            <a:custGeom>
              <a:avLst/>
              <a:gdLst/>
              <a:ahLst/>
              <a:cxnLst/>
              <a:rect l="l" t="t" r="r" b="b"/>
              <a:pathLst>
                <a:path w="744855" h="746760">
                  <a:moveTo>
                    <a:pt x="729576" y="412577"/>
                  </a:moveTo>
                  <a:lnTo>
                    <a:pt x="413696" y="731524"/>
                  </a:lnTo>
                  <a:lnTo>
                    <a:pt x="377476" y="746714"/>
                  </a:lnTo>
                  <a:lnTo>
                    <a:pt x="369471" y="746741"/>
                  </a:lnTo>
                  <a:lnTo>
                    <a:pt x="365506" y="746362"/>
                  </a:lnTo>
                  <a:lnTo>
                    <a:pt x="15170" y="414953"/>
                  </a:lnTo>
                  <a:lnTo>
                    <a:pt x="26" y="378623"/>
                  </a:lnTo>
                  <a:lnTo>
                    <a:pt x="0" y="370594"/>
                  </a:lnTo>
                  <a:lnTo>
                    <a:pt x="377" y="366616"/>
                  </a:lnTo>
                  <a:lnTo>
                    <a:pt x="17724" y="331315"/>
                  </a:lnTo>
                  <a:lnTo>
                    <a:pt x="330782" y="15216"/>
                  </a:lnTo>
                  <a:lnTo>
                    <a:pt x="367002" y="26"/>
                  </a:lnTo>
                  <a:lnTo>
                    <a:pt x="375007" y="0"/>
                  </a:lnTo>
                  <a:lnTo>
                    <a:pt x="378973" y="378"/>
                  </a:lnTo>
                  <a:lnTo>
                    <a:pt x="729309" y="331787"/>
                  </a:lnTo>
                  <a:lnTo>
                    <a:pt x="744452" y="368117"/>
                  </a:lnTo>
                  <a:lnTo>
                    <a:pt x="744479" y="376147"/>
                  </a:lnTo>
                  <a:lnTo>
                    <a:pt x="744102" y="380124"/>
                  </a:lnTo>
                  <a:lnTo>
                    <a:pt x="729576" y="412577"/>
                  </a:lnTo>
                  <a:close/>
                </a:path>
              </a:pathLst>
            </a:custGeom>
            <a:solidFill>
              <a:srgbClr val="DD4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319821" y="1774350"/>
              <a:ext cx="584200" cy="342265"/>
            </a:xfrm>
            <a:custGeom>
              <a:avLst/>
              <a:gdLst/>
              <a:ahLst/>
              <a:cxnLst/>
              <a:rect l="l" t="t" r="r" b="b"/>
              <a:pathLst>
                <a:path w="584200" h="342264">
                  <a:moveTo>
                    <a:pt x="225791" y="341976"/>
                  </a:moveTo>
                  <a:lnTo>
                    <a:pt x="217764" y="341976"/>
                  </a:lnTo>
                  <a:lnTo>
                    <a:pt x="213788" y="341584"/>
                  </a:lnTo>
                  <a:lnTo>
                    <a:pt x="0" y="146132"/>
                  </a:lnTo>
                  <a:lnTo>
                    <a:pt x="0" y="0"/>
                  </a:lnTo>
                  <a:lnTo>
                    <a:pt x="583625" y="0"/>
                  </a:lnTo>
                  <a:lnTo>
                    <a:pt x="581174" y="3958"/>
                  </a:lnTo>
                  <a:lnTo>
                    <a:pt x="262169" y="326874"/>
                  </a:lnTo>
                  <a:lnTo>
                    <a:pt x="225791" y="341976"/>
                  </a:lnTo>
                  <a:close/>
                </a:path>
              </a:pathLst>
            </a:custGeom>
            <a:solidFill>
              <a:srgbClr val="DD4ED9">
                <a:alpha val="8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65749" y="1774350"/>
              <a:ext cx="745490" cy="408305"/>
            </a:xfrm>
            <a:custGeom>
              <a:avLst/>
              <a:gdLst/>
              <a:ahLst/>
              <a:cxnLst/>
              <a:rect l="l" t="t" r="r" b="b"/>
              <a:pathLst>
                <a:path w="745490" h="408305">
                  <a:moveTo>
                    <a:pt x="377594" y="408213"/>
                  </a:moveTo>
                  <a:lnTo>
                    <a:pt x="369566" y="408213"/>
                  </a:lnTo>
                  <a:lnTo>
                    <a:pt x="365591" y="407820"/>
                  </a:lnTo>
                  <a:lnTo>
                    <a:pt x="13171" y="74299"/>
                  </a:lnTo>
                  <a:lnTo>
                    <a:pt x="0" y="33607"/>
                  </a:lnTo>
                  <a:lnTo>
                    <a:pt x="700" y="26449"/>
                  </a:lnTo>
                  <a:lnTo>
                    <a:pt x="4649" y="12384"/>
                  </a:lnTo>
                  <a:lnTo>
                    <a:pt x="7776" y="5912"/>
                  </a:lnTo>
                  <a:lnTo>
                    <a:pt x="12056" y="0"/>
                  </a:lnTo>
                  <a:lnTo>
                    <a:pt x="734455" y="0"/>
                  </a:lnTo>
                  <a:lnTo>
                    <a:pt x="738325" y="5898"/>
                  </a:lnTo>
                  <a:lnTo>
                    <a:pt x="741101" y="12276"/>
                  </a:lnTo>
                  <a:lnTo>
                    <a:pt x="744465" y="25989"/>
                  </a:lnTo>
                  <a:lnTo>
                    <a:pt x="744957" y="32930"/>
                  </a:lnTo>
                  <a:lnTo>
                    <a:pt x="743560" y="46983"/>
                  </a:lnTo>
                  <a:lnTo>
                    <a:pt x="413972" y="393111"/>
                  </a:lnTo>
                  <a:lnTo>
                    <a:pt x="377594" y="408213"/>
                  </a:lnTo>
                  <a:close/>
                </a:path>
              </a:pathLst>
            </a:custGeom>
            <a:solidFill>
              <a:srgbClr val="731F89">
                <a:alpha val="8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87474" y="2187845"/>
              <a:ext cx="129914" cy="1301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89451" y="2235189"/>
              <a:ext cx="587375" cy="588645"/>
            </a:xfrm>
            <a:custGeom>
              <a:avLst/>
              <a:gdLst/>
              <a:ahLst/>
              <a:cxnLst/>
              <a:rect l="l" t="t" r="r" b="b"/>
              <a:pathLst>
                <a:path w="587375" h="588644">
                  <a:moveTo>
                    <a:pt x="293434" y="588650"/>
                  </a:moveTo>
                  <a:lnTo>
                    <a:pt x="250378" y="585465"/>
                  </a:lnTo>
                  <a:lnTo>
                    <a:pt x="208254" y="575977"/>
                  </a:lnTo>
                  <a:lnTo>
                    <a:pt x="167974" y="560392"/>
                  </a:lnTo>
                  <a:lnTo>
                    <a:pt x="130410" y="539047"/>
                  </a:lnTo>
                  <a:lnTo>
                    <a:pt x="96375" y="512406"/>
                  </a:lnTo>
                  <a:lnTo>
                    <a:pt x="66606" y="481043"/>
                  </a:lnTo>
                  <a:lnTo>
                    <a:pt x="41747" y="445639"/>
                  </a:lnTo>
                  <a:lnTo>
                    <a:pt x="22336" y="406958"/>
                  </a:lnTo>
                  <a:lnTo>
                    <a:pt x="8793" y="365840"/>
                  </a:lnTo>
                  <a:lnTo>
                    <a:pt x="1412" y="323174"/>
                  </a:lnTo>
                  <a:lnTo>
                    <a:pt x="0" y="294325"/>
                  </a:lnTo>
                  <a:lnTo>
                    <a:pt x="353" y="279883"/>
                  </a:lnTo>
                  <a:lnTo>
                    <a:pt x="5638" y="236905"/>
                  </a:lnTo>
                  <a:lnTo>
                    <a:pt x="17152" y="195170"/>
                  </a:lnTo>
                  <a:lnTo>
                    <a:pt x="34648" y="155581"/>
                  </a:lnTo>
                  <a:lnTo>
                    <a:pt x="57745" y="118995"/>
                  </a:lnTo>
                  <a:lnTo>
                    <a:pt x="85944" y="86205"/>
                  </a:lnTo>
                  <a:lnTo>
                    <a:pt x="118635" y="57920"/>
                  </a:lnTo>
                  <a:lnTo>
                    <a:pt x="155110" y="34753"/>
                  </a:lnTo>
                  <a:lnTo>
                    <a:pt x="194579" y="17204"/>
                  </a:lnTo>
                  <a:lnTo>
                    <a:pt x="236187" y="5655"/>
                  </a:lnTo>
                  <a:lnTo>
                    <a:pt x="279036" y="354"/>
                  </a:lnTo>
                  <a:lnTo>
                    <a:pt x="293434" y="0"/>
                  </a:lnTo>
                  <a:lnTo>
                    <a:pt x="307832" y="354"/>
                  </a:lnTo>
                  <a:lnTo>
                    <a:pt x="350680" y="5655"/>
                  </a:lnTo>
                  <a:lnTo>
                    <a:pt x="392289" y="17204"/>
                  </a:lnTo>
                  <a:lnTo>
                    <a:pt x="431757" y="34753"/>
                  </a:lnTo>
                  <a:lnTo>
                    <a:pt x="468232" y="57920"/>
                  </a:lnTo>
                  <a:lnTo>
                    <a:pt x="500923" y="86205"/>
                  </a:lnTo>
                  <a:lnTo>
                    <a:pt x="529122" y="118995"/>
                  </a:lnTo>
                  <a:lnTo>
                    <a:pt x="552219" y="155581"/>
                  </a:lnTo>
                  <a:lnTo>
                    <a:pt x="569715" y="195170"/>
                  </a:lnTo>
                  <a:lnTo>
                    <a:pt x="581229" y="236905"/>
                  </a:lnTo>
                  <a:lnTo>
                    <a:pt x="586515" y="279883"/>
                  </a:lnTo>
                  <a:lnTo>
                    <a:pt x="586868" y="294325"/>
                  </a:lnTo>
                  <a:lnTo>
                    <a:pt x="586515" y="308767"/>
                  </a:lnTo>
                  <a:lnTo>
                    <a:pt x="581230" y="351745"/>
                  </a:lnTo>
                  <a:lnTo>
                    <a:pt x="569715" y="393480"/>
                  </a:lnTo>
                  <a:lnTo>
                    <a:pt x="552219" y="433069"/>
                  </a:lnTo>
                  <a:lnTo>
                    <a:pt x="529122" y="469655"/>
                  </a:lnTo>
                  <a:lnTo>
                    <a:pt x="500923" y="502444"/>
                  </a:lnTo>
                  <a:lnTo>
                    <a:pt x="468232" y="530729"/>
                  </a:lnTo>
                  <a:lnTo>
                    <a:pt x="431757" y="553897"/>
                  </a:lnTo>
                  <a:lnTo>
                    <a:pt x="392289" y="571445"/>
                  </a:lnTo>
                  <a:lnTo>
                    <a:pt x="350680" y="582995"/>
                  </a:lnTo>
                  <a:lnTo>
                    <a:pt x="307832" y="588296"/>
                  </a:lnTo>
                  <a:lnTo>
                    <a:pt x="293434" y="588650"/>
                  </a:lnTo>
                  <a:close/>
                </a:path>
              </a:pathLst>
            </a:custGeom>
            <a:solidFill>
              <a:srgbClr val="7829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03287" y="5443068"/>
              <a:ext cx="3571874" cy="34670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69294" y="7185867"/>
              <a:ext cx="2041558" cy="133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324257" y="3071398"/>
            <a:ext cx="3132455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3650" spc="40" i="1">
                <a:solidFill>
                  <a:srgbClr val="333333"/>
                </a:solidFill>
                <a:latin typeface="Verdana"/>
                <a:cs typeface="Verdana"/>
              </a:rPr>
              <a:t>"ARE </a:t>
            </a:r>
            <a:r>
              <a:rPr dirty="0" sz="3650" spc="45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3650" spc="85" i="1">
                <a:solidFill>
                  <a:srgbClr val="333333"/>
                </a:solidFill>
                <a:latin typeface="Verdana"/>
                <a:cs typeface="Verdana"/>
              </a:rPr>
              <a:t>CHILDREN </a:t>
            </a:r>
            <a:r>
              <a:rPr dirty="0" sz="3650" spc="9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3650" spc="80" i="1">
                <a:solidFill>
                  <a:srgbClr val="333333"/>
                </a:solidFill>
                <a:latin typeface="Verdana"/>
                <a:cs typeface="Verdana"/>
              </a:rPr>
              <a:t>SMARTER </a:t>
            </a:r>
            <a:r>
              <a:rPr dirty="0" sz="3650" spc="85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3650" spc="250" i="1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dirty="0" sz="3650" spc="130" i="1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 sz="3650" spc="80" i="1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dirty="0" sz="3650" spc="170" i="1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dirty="0" sz="3650" spc="204" i="1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dirty="0" sz="3650" spc="-240" i="1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dirty="0" sz="3650" spc="135" i="1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 sz="3650" spc="-305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3650" spc="185" i="1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 sz="3650" spc="160" i="1">
                <a:solidFill>
                  <a:srgbClr val="333333"/>
                </a:solidFill>
                <a:latin typeface="Verdana"/>
                <a:cs typeface="Verdana"/>
              </a:rPr>
              <a:t>F  </a:t>
            </a:r>
            <a:r>
              <a:rPr dirty="0" sz="3650" spc="75" i="1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dirty="0" sz="3650" spc="8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3650" i="1">
                <a:solidFill>
                  <a:srgbClr val="333333"/>
                </a:solidFill>
                <a:latin typeface="Verdana"/>
                <a:cs typeface="Verdana"/>
              </a:rPr>
              <a:t>INTERNET?"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124" y="3442025"/>
            <a:ext cx="14765019" cy="401192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50" spc="155">
                <a:latin typeface="Verdana"/>
                <a:cs typeface="Verdana"/>
              </a:rPr>
              <a:t>Do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55">
                <a:latin typeface="Verdana"/>
                <a:cs typeface="Verdana"/>
              </a:rPr>
              <a:t>you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60">
                <a:latin typeface="Verdana"/>
                <a:cs typeface="Verdana"/>
              </a:rPr>
              <a:t>use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95">
                <a:latin typeface="Verdana"/>
                <a:cs typeface="Verdana"/>
              </a:rPr>
              <a:t>Educational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60">
                <a:latin typeface="Verdana"/>
                <a:cs typeface="Verdana"/>
              </a:rPr>
              <a:t>Websites/Videos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90">
                <a:latin typeface="Verdana"/>
                <a:cs typeface="Verdana"/>
              </a:rPr>
              <a:t>to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45">
                <a:latin typeface="Verdana"/>
                <a:cs typeface="Verdana"/>
              </a:rPr>
              <a:t>learn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110">
                <a:latin typeface="Verdana"/>
                <a:cs typeface="Verdana"/>
              </a:rPr>
              <a:t>about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30">
                <a:latin typeface="Verdana"/>
                <a:cs typeface="Verdana"/>
              </a:rPr>
              <a:t>your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65">
                <a:latin typeface="Verdana"/>
                <a:cs typeface="Verdana"/>
              </a:rPr>
              <a:t>subject?</a:t>
            </a:r>
            <a:endParaRPr sz="3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50" spc="204">
                <a:latin typeface="Verdana"/>
                <a:cs typeface="Verdana"/>
              </a:rPr>
              <a:t>How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160">
                <a:latin typeface="Verdana"/>
                <a:cs typeface="Verdana"/>
              </a:rPr>
              <a:t>do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105">
                <a:latin typeface="Verdana"/>
                <a:cs typeface="Verdana"/>
              </a:rPr>
              <a:t>the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90">
                <a:latin typeface="Verdana"/>
                <a:cs typeface="Verdana"/>
              </a:rPr>
              <a:t>educational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95">
                <a:latin typeface="Verdana"/>
                <a:cs typeface="Verdana"/>
              </a:rPr>
              <a:t>contents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55">
                <a:latin typeface="Verdana"/>
                <a:cs typeface="Verdana"/>
              </a:rPr>
              <a:t>affect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30">
                <a:latin typeface="Verdana"/>
                <a:cs typeface="Verdana"/>
              </a:rPr>
              <a:t>your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80">
                <a:latin typeface="Verdana"/>
                <a:cs typeface="Verdana"/>
              </a:rPr>
              <a:t>learning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60">
                <a:latin typeface="Verdana"/>
                <a:cs typeface="Verdana"/>
              </a:rPr>
              <a:t>process?</a:t>
            </a:r>
            <a:endParaRPr sz="3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50" spc="155">
                <a:latin typeface="Verdana"/>
                <a:cs typeface="Verdana"/>
              </a:rPr>
              <a:t>Do</a:t>
            </a:r>
            <a:r>
              <a:rPr dirty="0" sz="3250" spc="-254">
                <a:latin typeface="Verdana"/>
                <a:cs typeface="Verdana"/>
              </a:rPr>
              <a:t> </a:t>
            </a:r>
            <a:r>
              <a:rPr dirty="0" sz="3250" spc="55">
                <a:latin typeface="Verdana"/>
                <a:cs typeface="Verdana"/>
              </a:rPr>
              <a:t>you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105">
                <a:latin typeface="Verdana"/>
                <a:cs typeface="Verdana"/>
              </a:rPr>
              <a:t>think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25">
                <a:latin typeface="Verdana"/>
                <a:cs typeface="Verdana"/>
              </a:rPr>
              <a:t>Internet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120">
                <a:latin typeface="Verdana"/>
                <a:cs typeface="Verdana"/>
              </a:rPr>
              <a:t>can</a:t>
            </a:r>
            <a:r>
              <a:rPr dirty="0" sz="3250" spc="-245">
                <a:latin typeface="Verdana"/>
                <a:cs typeface="Verdana"/>
              </a:rPr>
              <a:t> </a:t>
            </a:r>
            <a:r>
              <a:rPr dirty="0" sz="3250" spc="80">
                <a:latin typeface="Verdana"/>
                <a:cs typeface="Verdana"/>
              </a:rPr>
              <a:t>improve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30">
                <a:latin typeface="Verdana"/>
                <a:cs typeface="Verdana"/>
              </a:rPr>
              <a:t>your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75">
                <a:latin typeface="Verdana"/>
                <a:cs typeface="Verdana"/>
              </a:rPr>
              <a:t>cognitive/thinking</a:t>
            </a:r>
            <a:r>
              <a:rPr dirty="0" sz="3250" spc="-250">
                <a:latin typeface="Verdana"/>
                <a:cs typeface="Verdana"/>
              </a:rPr>
              <a:t> </a:t>
            </a:r>
            <a:r>
              <a:rPr dirty="0" sz="3250" spc="45">
                <a:latin typeface="Verdana"/>
                <a:cs typeface="Verdana"/>
              </a:rPr>
              <a:t>abilities?</a:t>
            </a:r>
            <a:endParaRPr sz="32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85301" y="4506217"/>
            <a:ext cx="2543175" cy="4514850"/>
            <a:chOff x="15385301" y="4506217"/>
            <a:chExt cx="2543175" cy="4514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85301" y="4506217"/>
              <a:ext cx="2543174" cy="4514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206191" y="5861202"/>
              <a:ext cx="517525" cy="905510"/>
            </a:xfrm>
            <a:custGeom>
              <a:avLst/>
              <a:gdLst/>
              <a:ahLst/>
              <a:cxnLst/>
              <a:rect l="l" t="t" r="r" b="b"/>
              <a:pathLst>
                <a:path w="517525" h="905509">
                  <a:moveTo>
                    <a:pt x="394500" y="855395"/>
                  </a:moveTo>
                  <a:lnTo>
                    <a:pt x="386130" y="820902"/>
                  </a:lnTo>
                  <a:lnTo>
                    <a:pt x="385076" y="817765"/>
                  </a:lnTo>
                  <a:lnTo>
                    <a:pt x="355803" y="737946"/>
                  </a:lnTo>
                  <a:lnTo>
                    <a:pt x="303085" y="594182"/>
                  </a:lnTo>
                  <a:lnTo>
                    <a:pt x="296341" y="575779"/>
                  </a:lnTo>
                  <a:lnTo>
                    <a:pt x="291172" y="562203"/>
                  </a:lnTo>
                  <a:lnTo>
                    <a:pt x="273431" y="523963"/>
                  </a:lnTo>
                  <a:lnTo>
                    <a:pt x="268338" y="516966"/>
                  </a:lnTo>
                  <a:lnTo>
                    <a:pt x="268338" y="737946"/>
                  </a:lnTo>
                  <a:lnTo>
                    <a:pt x="175514" y="737946"/>
                  </a:lnTo>
                  <a:lnTo>
                    <a:pt x="222986" y="594182"/>
                  </a:lnTo>
                  <a:lnTo>
                    <a:pt x="224053" y="594182"/>
                  </a:lnTo>
                  <a:lnTo>
                    <a:pt x="268338" y="737946"/>
                  </a:lnTo>
                  <a:lnTo>
                    <a:pt x="268338" y="516966"/>
                  </a:lnTo>
                  <a:lnTo>
                    <a:pt x="231673" y="495604"/>
                  </a:lnTo>
                  <a:lnTo>
                    <a:pt x="221386" y="494957"/>
                  </a:lnTo>
                  <a:lnTo>
                    <a:pt x="211353" y="495604"/>
                  </a:lnTo>
                  <a:lnTo>
                    <a:pt x="175577" y="516699"/>
                  </a:lnTo>
                  <a:lnTo>
                    <a:pt x="153250" y="561441"/>
                  </a:lnTo>
                  <a:lnTo>
                    <a:pt x="62420" y="807834"/>
                  </a:lnTo>
                  <a:lnTo>
                    <a:pt x="50063" y="849617"/>
                  </a:lnTo>
                  <a:lnTo>
                    <a:pt x="49453" y="855395"/>
                  </a:lnTo>
                  <a:lnTo>
                    <a:pt x="49542" y="865085"/>
                  </a:lnTo>
                  <a:lnTo>
                    <a:pt x="74815" y="897115"/>
                  </a:lnTo>
                  <a:lnTo>
                    <a:pt x="92024" y="899579"/>
                  </a:lnTo>
                  <a:lnTo>
                    <a:pt x="101371" y="898906"/>
                  </a:lnTo>
                  <a:lnTo>
                    <a:pt x="134785" y="865987"/>
                  </a:lnTo>
                  <a:lnTo>
                    <a:pt x="149377" y="820902"/>
                  </a:lnTo>
                  <a:lnTo>
                    <a:pt x="294741" y="820902"/>
                  </a:lnTo>
                  <a:lnTo>
                    <a:pt x="308254" y="865085"/>
                  </a:lnTo>
                  <a:lnTo>
                    <a:pt x="335724" y="897801"/>
                  </a:lnTo>
                  <a:lnTo>
                    <a:pt x="343192" y="899579"/>
                  </a:lnTo>
                  <a:lnTo>
                    <a:pt x="352082" y="899579"/>
                  </a:lnTo>
                  <a:lnTo>
                    <a:pt x="387896" y="884250"/>
                  </a:lnTo>
                  <a:lnTo>
                    <a:pt x="394500" y="863041"/>
                  </a:lnTo>
                  <a:lnTo>
                    <a:pt x="394500" y="855395"/>
                  </a:lnTo>
                  <a:close/>
                </a:path>
                <a:path w="517525" h="905509">
                  <a:moveTo>
                    <a:pt x="397167" y="387108"/>
                  </a:moveTo>
                  <a:lnTo>
                    <a:pt x="396900" y="386219"/>
                  </a:lnTo>
                  <a:lnTo>
                    <a:pt x="395211" y="380441"/>
                  </a:lnTo>
                  <a:lnTo>
                    <a:pt x="391299" y="374218"/>
                  </a:lnTo>
                  <a:lnTo>
                    <a:pt x="387680" y="369150"/>
                  </a:lnTo>
                  <a:lnTo>
                    <a:pt x="382689" y="363550"/>
                  </a:lnTo>
                  <a:lnTo>
                    <a:pt x="376339" y="357416"/>
                  </a:lnTo>
                  <a:lnTo>
                    <a:pt x="368630" y="350748"/>
                  </a:lnTo>
                  <a:lnTo>
                    <a:pt x="347548" y="332066"/>
                  </a:lnTo>
                  <a:lnTo>
                    <a:pt x="349948" y="327799"/>
                  </a:lnTo>
                  <a:lnTo>
                    <a:pt x="362839" y="304812"/>
                  </a:lnTo>
                  <a:lnTo>
                    <a:pt x="373761" y="274523"/>
                  </a:lnTo>
                  <a:lnTo>
                    <a:pt x="374815" y="269125"/>
                  </a:lnTo>
                  <a:lnTo>
                    <a:pt x="380314" y="241198"/>
                  </a:lnTo>
                  <a:lnTo>
                    <a:pt x="382498" y="204838"/>
                  </a:lnTo>
                  <a:lnTo>
                    <a:pt x="381622" y="182270"/>
                  </a:lnTo>
                  <a:lnTo>
                    <a:pt x="379031" y="160693"/>
                  </a:lnTo>
                  <a:lnTo>
                    <a:pt x="368630" y="120561"/>
                  </a:lnTo>
                  <a:lnTo>
                    <a:pt x="352158" y="85077"/>
                  </a:lnTo>
                  <a:lnTo>
                    <a:pt x="350367" y="82410"/>
                  </a:lnTo>
                  <a:lnTo>
                    <a:pt x="341769" y="69545"/>
                  </a:lnTo>
                  <a:lnTo>
                    <a:pt x="329946" y="55473"/>
                  </a:lnTo>
                  <a:lnTo>
                    <a:pt x="316865" y="42900"/>
                  </a:lnTo>
                  <a:lnTo>
                    <a:pt x="302412" y="31864"/>
                  </a:lnTo>
                  <a:lnTo>
                    <a:pt x="287274" y="22783"/>
                  </a:lnTo>
                  <a:lnTo>
                    <a:pt x="287274" y="204838"/>
                  </a:lnTo>
                  <a:lnTo>
                    <a:pt x="286550" y="222161"/>
                  </a:lnTo>
                  <a:lnTo>
                    <a:pt x="284403" y="238645"/>
                  </a:lnTo>
                  <a:lnTo>
                    <a:pt x="280822" y="254304"/>
                  </a:lnTo>
                  <a:lnTo>
                    <a:pt x="275805" y="269125"/>
                  </a:lnTo>
                  <a:lnTo>
                    <a:pt x="273138" y="266992"/>
                  </a:lnTo>
                  <a:lnTo>
                    <a:pt x="265049" y="259905"/>
                  </a:lnTo>
                  <a:lnTo>
                    <a:pt x="257860" y="254127"/>
                  </a:lnTo>
                  <a:lnTo>
                    <a:pt x="251574" y="249631"/>
                  </a:lnTo>
                  <a:lnTo>
                    <a:pt x="246189" y="246456"/>
                  </a:lnTo>
                  <a:lnTo>
                    <a:pt x="239788" y="243078"/>
                  </a:lnTo>
                  <a:lnTo>
                    <a:pt x="232765" y="241388"/>
                  </a:lnTo>
                  <a:lnTo>
                    <a:pt x="225120" y="241388"/>
                  </a:lnTo>
                  <a:lnTo>
                    <a:pt x="191185" y="264452"/>
                  </a:lnTo>
                  <a:lnTo>
                    <a:pt x="188582" y="286461"/>
                  </a:lnTo>
                  <a:lnTo>
                    <a:pt x="190449" y="292950"/>
                  </a:lnTo>
                  <a:lnTo>
                    <a:pt x="216852" y="323265"/>
                  </a:lnTo>
                  <a:lnTo>
                    <a:pt x="217919" y="323799"/>
                  </a:lnTo>
                  <a:lnTo>
                    <a:pt x="211848" y="325551"/>
                  </a:lnTo>
                  <a:lnTo>
                    <a:pt x="205384" y="326809"/>
                  </a:lnTo>
                  <a:lnTo>
                    <a:pt x="198513" y="327558"/>
                  </a:lnTo>
                  <a:lnTo>
                    <a:pt x="191249" y="327799"/>
                  </a:lnTo>
                  <a:lnTo>
                    <a:pt x="175755" y="326732"/>
                  </a:lnTo>
                  <a:lnTo>
                    <a:pt x="137096" y="310730"/>
                  </a:lnTo>
                  <a:lnTo>
                    <a:pt x="110896" y="278828"/>
                  </a:lnTo>
                  <a:lnTo>
                    <a:pt x="97497" y="236118"/>
                  </a:lnTo>
                  <a:lnTo>
                    <a:pt x="94957" y="204838"/>
                  </a:lnTo>
                  <a:lnTo>
                    <a:pt x="95592" y="189090"/>
                  </a:lnTo>
                  <a:lnTo>
                    <a:pt x="105092" y="144830"/>
                  </a:lnTo>
                  <a:lnTo>
                    <a:pt x="126898" y="108724"/>
                  </a:lnTo>
                  <a:lnTo>
                    <a:pt x="161569" y="86677"/>
                  </a:lnTo>
                  <a:lnTo>
                    <a:pt x="191249" y="82410"/>
                  </a:lnTo>
                  <a:lnTo>
                    <a:pt x="206717" y="83477"/>
                  </a:lnTo>
                  <a:lnTo>
                    <a:pt x="245122" y="99479"/>
                  </a:lnTo>
                  <a:lnTo>
                    <a:pt x="271335" y="130835"/>
                  </a:lnTo>
                  <a:lnTo>
                    <a:pt x="284734" y="173101"/>
                  </a:lnTo>
                  <a:lnTo>
                    <a:pt x="287274" y="204838"/>
                  </a:lnTo>
                  <a:lnTo>
                    <a:pt x="287274" y="22783"/>
                  </a:lnTo>
                  <a:lnTo>
                    <a:pt x="251218" y="8089"/>
                  </a:lnTo>
                  <a:lnTo>
                    <a:pt x="212140" y="889"/>
                  </a:lnTo>
                  <a:lnTo>
                    <a:pt x="191249" y="0"/>
                  </a:lnTo>
                  <a:lnTo>
                    <a:pt x="170357" y="889"/>
                  </a:lnTo>
                  <a:lnTo>
                    <a:pt x="131279" y="8089"/>
                  </a:lnTo>
                  <a:lnTo>
                    <a:pt x="80225" y="31864"/>
                  </a:lnTo>
                  <a:lnTo>
                    <a:pt x="40716" y="69545"/>
                  </a:lnTo>
                  <a:lnTo>
                    <a:pt x="13601" y="120561"/>
                  </a:lnTo>
                  <a:lnTo>
                    <a:pt x="3403" y="160693"/>
                  </a:lnTo>
                  <a:lnTo>
                    <a:pt x="0" y="204838"/>
                  </a:lnTo>
                  <a:lnTo>
                    <a:pt x="850" y="227431"/>
                  </a:lnTo>
                  <a:lnTo>
                    <a:pt x="7658" y="269709"/>
                  </a:lnTo>
                  <a:lnTo>
                    <a:pt x="21120" y="307771"/>
                  </a:lnTo>
                  <a:lnTo>
                    <a:pt x="52285" y="354482"/>
                  </a:lnTo>
                  <a:lnTo>
                    <a:pt x="95986" y="387832"/>
                  </a:lnTo>
                  <a:lnTo>
                    <a:pt x="150368" y="406628"/>
                  </a:lnTo>
                  <a:lnTo>
                    <a:pt x="191249" y="410222"/>
                  </a:lnTo>
                  <a:lnTo>
                    <a:pt x="218351" y="408724"/>
                  </a:lnTo>
                  <a:lnTo>
                    <a:pt x="243662" y="404228"/>
                  </a:lnTo>
                  <a:lnTo>
                    <a:pt x="267169" y="396722"/>
                  </a:lnTo>
                  <a:lnTo>
                    <a:pt x="288874" y="386219"/>
                  </a:lnTo>
                  <a:lnTo>
                    <a:pt x="312343" y="406755"/>
                  </a:lnTo>
                  <a:lnTo>
                    <a:pt x="346214" y="430491"/>
                  </a:lnTo>
                  <a:lnTo>
                    <a:pt x="355460" y="432625"/>
                  </a:lnTo>
                  <a:lnTo>
                    <a:pt x="360616" y="432625"/>
                  </a:lnTo>
                  <a:lnTo>
                    <a:pt x="394500" y="409155"/>
                  </a:lnTo>
                  <a:lnTo>
                    <a:pt x="397167" y="394220"/>
                  </a:lnTo>
                  <a:lnTo>
                    <a:pt x="397167" y="387108"/>
                  </a:lnTo>
                  <a:close/>
                </a:path>
                <a:path w="517525" h="905509">
                  <a:moveTo>
                    <a:pt x="517461" y="848639"/>
                  </a:moveTo>
                  <a:lnTo>
                    <a:pt x="515239" y="840727"/>
                  </a:lnTo>
                  <a:lnTo>
                    <a:pt x="510794" y="833437"/>
                  </a:lnTo>
                  <a:lnTo>
                    <a:pt x="506526" y="825969"/>
                  </a:lnTo>
                  <a:lnTo>
                    <a:pt x="500748" y="820013"/>
                  </a:lnTo>
                  <a:lnTo>
                    <a:pt x="486168" y="811123"/>
                  </a:lnTo>
                  <a:lnTo>
                    <a:pt x="478332" y="808901"/>
                  </a:lnTo>
                  <a:lnTo>
                    <a:pt x="461441" y="808901"/>
                  </a:lnTo>
                  <a:lnTo>
                    <a:pt x="428637" y="833437"/>
                  </a:lnTo>
                  <a:lnTo>
                    <a:pt x="422236" y="848639"/>
                  </a:lnTo>
                  <a:lnTo>
                    <a:pt x="422236" y="865886"/>
                  </a:lnTo>
                  <a:lnTo>
                    <a:pt x="446239" y="898779"/>
                  </a:lnTo>
                  <a:lnTo>
                    <a:pt x="461619" y="905179"/>
                  </a:lnTo>
                  <a:lnTo>
                    <a:pt x="478155" y="905179"/>
                  </a:lnTo>
                  <a:lnTo>
                    <a:pt x="485902" y="903046"/>
                  </a:lnTo>
                  <a:lnTo>
                    <a:pt x="493191" y="898779"/>
                  </a:lnTo>
                  <a:lnTo>
                    <a:pt x="500659" y="894511"/>
                  </a:lnTo>
                  <a:lnTo>
                    <a:pt x="506526" y="888733"/>
                  </a:lnTo>
                  <a:lnTo>
                    <a:pt x="510794" y="881443"/>
                  </a:lnTo>
                  <a:lnTo>
                    <a:pt x="515239" y="873975"/>
                  </a:lnTo>
                  <a:lnTo>
                    <a:pt x="517461" y="865886"/>
                  </a:lnTo>
                  <a:lnTo>
                    <a:pt x="517461" y="848639"/>
                  </a:lnTo>
                  <a:close/>
                </a:path>
                <a:path w="517525" h="905509">
                  <a:moveTo>
                    <a:pt x="517461" y="353682"/>
                  </a:moveTo>
                  <a:lnTo>
                    <a:pt x="515239" y="345770"/>
                  </a:lnTo>
                  <a:lnTo>
                    <a:pt x="510794" y="338480"/>
                  </a:lnTo>
                  <a:lnTo>
                    <a:pt x="506526" y="331000"/>
                  </a:lnTo>
                  <a:lnTo>
                    <a:pt x="500748" y="325043"/>
                  </a:lnTo>
                  <a:lnTo>
                    <a:pt x="486168" y="316153"/>
                  </a:lnTo>
                  <a:lnTo>
                    <a:pt x="478332" y="313931"/>
                  </a:lnTo>
                  <a:lnTo>
                    <a:pt x="461441" y="313931"/>
                  </a:lnTo>
                  <a:lnTo>
                    <a:pt x="428637" y="338480"/>
                  </a:lnTo>
                  <a:lnTo>
                    <a:pt x="422236" y="353682"/>
                  </a:lnTo>
                  <a:lnTo>
                    <a:pt x="422236" y="370928"/>
                  </a:lnTo>
                  <a:lnTo>
                    <a:pt x="446239" y="403821"/>
                  </a:lnTo>
                  <a:lnTo>
                    <a:pt x="461619" y="410222"/>
                  </a:lnTo>
                  <a:lnTo>
                    <a:pt x="478155" y="410222"/>
                  </a:lnTo>
                  <a:lnTo>
                    <a:pt x="485902" y="408089"/>
                  </a:lnTo>
                  <a:lnTo>
                    <a:pt x="493191" y="403821"/>
                  </a:lnTo>
                  <a:lnTo>
                    <a:pt x="500659" y="399554"/>
                  </a:lnTo>
                  <a:lnTo>
                    <a:pt x="506526" y="393776"/>
                  </a:lnTo>
                  <a:lnTo>
                    <a:pt x="510794" y="386486"/>
                  </a:lnTo>
                  <a:lnTo>
                    <a:pt x="515239" y="379018"/>
                  </a:lnTo>
                  <a:lnTo>
                    <a:pt x="517461" y="370928"/>
                  </a:lnTo>
                  <a:lnTo>
                    <a:pt x="517461" y="35368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817388" y="5946117"/>
              <a:ext cx="262255" cy="745490"/>
            </a:xfrm>
            <a:custGeom>
              <a:avLst/>
              <a:gdLst/>
              <a:ahLst/>
              <a:cxnLst/>
              <a:rect l="l" t="t" r="r" b="b"/>
              <a:pathLst>
                <a:path w="262255" h="745490">
                  <a:moveTo>
                    <a:pt x="0" y="0"/>
                  </a:moveTo>
                  <a:lnTo>
                    <a:pt x="261626" y="0"/>
                  </a:lnTo>
                </a:path>
                <a:path w="262255" h="745490">
                  <a:moveTo>
                    <a:pt x="0" y="128293"/>
                  </a:moveTo>
                  <a:lnTo>
                    <a:pt x="261626" y="128293"/>
                  </a:lnTo>
                </a:path>
                <a:path w="262255" h="745490">
                  <a:moveTo>
                    <a:pt x="0" y="256584"/>
                  </a:moveTo>
                  <a:lnTo>
                    <a:pt x="261626" y="256584"/>
                  </a:lnTo>
                </a:path>
                <a:path w="262255" h="745490">
                  <a:moveTo>
                    <a:pt x="0" y="488345"/>
                  </a:moveTo>
                  <a:lnTo>
                    <a:pt x="261626" y="488345"/>
                  </a:lnTo>
                </a:path>
                <a:path w="262255" h="745490">
                  <a:moveTo>
                    <a:pt x="0" y="616635"/>
                  </a:moveTo>
                  <a:lnTo>
                    <a:pt x="261626" y="616635"/>
                  </a:lnTo>
                </a:path>
                <a:path w="262255" h="745490">
                  <a:moveTo>
                    <a:pt x="0" y="744925"/>
                  </a:moveTo>
                  <a:lnTo>
                    <a:pt x="261626" y="744925"/>
                  </a:lnTo>
                </a:path>
              </a:pathLst>
            </a:custGeom>
            <a:ln w="5345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6623050" cy="3145790"/>
            <a:chOff x="0" y="0"/>
            <a:chExt cx="6623050" cy="31457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623050" cy="2769235"/>
            </a:xfrm>
            <a:custGeom>
              <a:avLst/>
              <a:gdLst/>
              <a:ahLst/>
              <a:cxnLst/>
              <a:rect l="l" t="t" r="r" b="b"/>
              <a:pathLst>
                <a:path w="6623050" h="2769235">
                  <a:moveTo>
                    <a:pt x="0" y="2769034"/>
                  </a:moveTo>
                  <a:lnTo>
                    <a:pt x="0" y="0"/>
                  </a:lnTo>
                  <a:lnTo>
                    <a:pt x="6622708" y="0"/>
                  </a:lnTo>
                  <a:lnTo>
                    <a:pt x="0" y="2769034"/>
                  </a:lnTo>
                  <a:close/>
                </a:path>
              </a:pathLst>
            </a:custGeom>
            <a:solidFill>
              <a:srgbClr val="E953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381250" cy="3145790"/>
            </a:xfrm>
            <a:custGeom>
              <a:avLst/>
              <a:gdLst/>
              <a:ahLst/>
              <a:cxnLst/>
              <a:rect l="l" t="t" r="r" b="b"/>
              <a:pathLst>
                <a:path w="2381250" h="3145790">
                  <a:moveTo>
                    <a:pt x="0" y="3145510"/>
                  </a:moveTo>
                  <a:lnTo>
                    <a:pt x="0" y="0"/>
                  </a:lnTo>
                  <a:lnTo>
                    <a:pt x="2380838" y="0"/>
                  </a:lnTo>
                  <a:lnTo>
                    <a:pt x="0" y="3145510"/>
                  </a:lnTo>
                  <a:close/>
                </a:path>
              </a:pathLst>
            </a:custGeom>
            <a:solidFill>
              <a:srgbClr val="6123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27327" y="981107"/>
            <a:ext cx="51701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40" i="1">
                <a:latin typeface="Verdana"/>
                <a:cs typeface="Verdana"/>
              </a:rPr>
              <a:t>M</a:t>
            </a:r>
            <a:r>
              <a:rPr dirty="0" sz="4000" spc="190" i="1">
                <a:latin typeface="Verdana"/>
                <a:cs typeface="Verdana"/>
              </a:rPr>
              <a:t>A</a:t>
            </a:r>
            <a:r>
              <a:rPr dirty="0" sz="4000" spc="225" i="1">
                <a:latin typeface="Verdana"/>
                <a:cs typeface="Verdana"/>
              </a:rPr>
              <a:t>J</a:t>
            </a:r>
            <a:r>
              <a:rPr dirty="0" sz="4000" spc="204" i="1">
                <a:latin typeface="Verdana"/>
                <a:cs typeface="Verdana"/>
              </a:rPr>
              <a:t>O</a:t>
            </a:r>
            <a:r>
              <a:rPr dirty="0" sz="4000" spc="125" i="1">
                <a:latin typeface="Verdana"/>
                <a:cs typeface="Verdana"/>
              </a:rPr>
              <a:t>R</a:t>
            </a:r>
            <a:r>
              <a:rPr dirty="0" sz="4000" spc="-335" i="1">
                <a:latin typeface="Verdana"/>
                <a:cs typeface="Verdana"/>
              </a:rPr>
              <a:t> </a:t>
            </a:r>
            <a:r>
              <a:rPr dirty="0" sz="4000" spc="204" i="1">
                <a:latin typeface="Verdana"/>
                <a:cs typeface="Verdana"/>
              </a:rPr>
              <a:t>Q</a:t>
            </a:r>
            <a:r>
              <a:rPr dirty="0" sz="4000" spc="229" i="1">
                <a:latin typeface="Verdana"/>
                <a:cs typeface="Verdana"/>
              </a:rPr>
              <a:t>U</a:t>
            </a:r>
            <a:r>
              <a:rPr dirty="0" sz="4000" spc="145" i="1">
                <a:latin typeface="Verdana"/>
                <a:cs typeface="Verdana"/>
              </a:rPr>
              <a:t>E</a:t>
            </a:r>
            <a:r>
              <a:rPr dirty="0" sz="4000" spc="-260" i="1">
                <a:latin typeface="Verdana"/>
                <a:cs typeface="Verdana"/>
              </a:rPr>
              <a:t>S</a:t>
            </a:r>
            <a:r>
              <a:rPr dirty="0" sz="4000" spc="-125" i="1">
                <a:latin typeface="Verdana"/>
                <a:cs typeface="Verdana"/>
              </a:rPr>
              <a:t>T</a:t>
            </a:r>
            <a:r>
              <a:rPr dirty="0" sz="4000" spc="-445" i="1">
                <a:latin typeface="Verdana"/>
                <a:cs typeface="Verdana"/>
              </a:rPr>
              <a:t>I</a:t>
            </a:r>
            <a:r>
              <a:rPr dirty="0" sz="4000" spc="204" i="1">
                <a:latin typeface="Verdana"/>
                <a:cs typeface="Verdana"/>
              </a:rPr>
              <a:t>O</a:t>
            </a:r>
            <a:r>
              <a:rPr dirty="0" sz="4000" spc="250" i="1">
                <a:latin typeface="Verdana"/>
                <a:cs typeface="Verdana"/>
              </a:rPr>
              <a:t>N</a:t>
            </a:r>
            <a:r>
              <a:rPr dirty="0" sz="4000" spc="-254" i="1"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141" y="2673214"/>
            <a:ext cx="15066644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3550" spc="30">
                <a:latin typeface="Verdana"/>
                <a:cs typeface="Verdana"/>
              </a:rPr>
              <a:t>The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180">
                <a:latin typeface="Verdana"/>
                <a:cs typeface="Verdana"/>
              </a:rPr>
              <a:t>common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hypothesis</a:t>
            </a:r>
            <a:r>
              <a:rPr dirty="0" sz="3550" spc="-75">
                <a:latin typeface="Verdana"/>
                <a:cs typeface="Verdana"/>
              </a:rPr>
              <a:t> </a:t>
            </a:r>
            <a:r>
              <a:rPr dirty="0" sz="3550" spc="-35">
                <a:latin typeface="Verdana"/>
                <a:cs typeface="Verdana"/>
              </a:rPr>
              <a:t>is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65">
                <a:latin typeface="Verdana"/>
                <a:cs typeface="Verdana"/>
              </a:rPr>
              <a:t>that</a:t>
            </a:r>
            <a:r>
              <a:rPr dirty="0" sz="3550" spc="-75">
                <a:latin typeface="Verdana"/>
                <a:cs typeface="Verdana"/>
              </a:rPr>
              <a:t> </a:t>
            </a:r>
            <a:r>
              <a:rPr dirty="0" sz="3550" spc="-15">
                <a:latin typeface="Verdana"/>
                <a:cs typeface="Verdana"/>
              </a:rPr>
              <a:t>a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rising</a:t>
            </a:r>
            <a:r>
              <a:rPr dirty="0" sz="3550" spc="-75">
                <a:latin typeface="Verdana"/>
                <a:cs typeface="Verdana"/>
              </a:rPr>
              <a:t> </a:t>
            </a:r>
            <a:r>
              <a:rPr dirty="0" sz="3550" spc="125">
                <a:latin typeface="Verdana"/>
                <a:cs typeface="Verdana"/>
              </a:rPr>
              <a:t>number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of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85">
                <a:latin typeface="Verdana"/>
                <a:cs typeface="Verdana"/>
              </a:rPr>
              <a:t>children</a:t>
            </a:r>
            <a:r>
              <a:rPr dirty="0" sz="3550" spc="-75">
                <a:latin typeface="Verdana"/>
                <a:cs typeface="Verdana"/>
              </a:rPr>
              <a:t> </a:t>
            </a:r>
            <a:r>
              <a:rPr dirty="0" sz="3550" spc="15">
                <a:latin typeface="Verdana"/>
                <a:cs typeface="Verdana"/>
              </a:rPr>
              <a:t>have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35">
                <a:latin typeface="Verdana"/>
                <a:cs typeface="Verdana"/>
              </a:rPr>
              <a:t>access </a:t>
            </a:r>
            <a:r>
              <a:rPr dirty="0" sz="3550" spc="80">
                <a:latin typeface="Verdana"/>
                <a:cs typeface="Verdana"/>
              </a:rPr>
              <a:t>to </a:t>
            </a:r>
            <a:r>
              <a:rPr dirty="0" sz="3550" spc="90">
                <a:latin typeface="Verdana"/>
                <a:cs typeface="Verdana"/>
              </a:rPr>
              <a:t>the </a:t>
            </a:r>
            <a:r>
              <a:rPr dirty="0" sz="3550" spc="10">
                <a:latin typeface="Verdana"/>
                <a:cs typeface="Verdana"/>
              </a:rPr>
              <a:t>Internet </a:t>
            </a:r>
            <a:r>
              <a:rPr dirty="0" sz="3550" spc="155">
                <a:latin typeface="Verdana"/>
                <a:cs typeface="Verdana"/>
              </a:rPr>
              <a:t>which </a:t>
            </a:r>
            <a:r>
              <a:rPr dirty="0" sz="3550" spc="-35">
                <a:latin typeface="Verdana"/>
                <a:cs typeface="Verdana"/>
              </a:rPr>
              <a:t>is </a:t>
            </a:r>
            <a:r>
              <a:rPr dirty="0" sz="3550" spc="95">
                <a:latin typeface="Verdana"/>
                <a:cs typeface="Verdana"/>
              </a:rPr>
              <a:t>conducive </a:t>
            </a:r>
            <a:r>
              <a:rPr dirty="0" sz="3550" spc="5">
                <a:latin typeface="Verdana"/>
                <a:cs typeface="Verdana"/>
              </a:rPr>
              <a:t>for </a:t>
            </a:r>
            <a:r>
              <a:rPr dirty="0" sz="3550" spc="45">
                <a:latin typeface="Verdana"/>
                <a:cs typeface="Verdana"/>
              </a:rPr>
              <a:t>their </a:t>
            </a:r>
            <a:r>
              <a:rPr dirty="0" sz="3550" spc="60">
                <a:latin typeface="Verdana"/>
                <a:cs typeface="Verdana"/>
              </a:rPr>
              <a:t>intellectual </a:t>
            </a:r>
            <a:r>
              <a:rPr dirty="0" sz="3550" spc="65">
                <a:latin typeface="Verdana"/>
                <a:cs typeface="Verdana"/>
              </a:rPr>
              <a:t> </a:t>
            </a:r>
            <a:r>
              <a:rPr dirty="0" sz="3550" spc="125">
                <a:latin typeface="Verdana"/>
                <a:cs typeface="Verdana"/>
              </a:rPr>
              <a:t>growth</a:t>
            </a:r>
            <a:r>
              <a:rPr dirty="0" sz="3550" spc="-90">
                <a:latin typeface="Verdana"/>
                <a:cs typeface="Verdana"/>
              </a:rPr>
              <a:t> </a:t>
            </a:r>
            <a:r>
              <a:rPr dirty="0" sz="3550" spc="110">
                <a:latin typeface="Verdana"/>
                <a:cs typeface="Verdana"/>
              </a:rPr>
              <a:t>and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30">
                <a:latin typeface="Verdana"/>
                <a:cs typeface="Verdana"/>
              </a:rPr>
              <a:t>social</a:t>
            </a:r>
            <a:r>
              <a:rPr dirty="0" sz="3550" spc="-9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skills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-50">
                <a:latin typeface="Verdana"/>
                <a:cs typeface="Verdana"/>
              </a:rPr>
              <a:t>as</a:t>
            </a:r>
            <a:r>
              <a:rPr dirty="0" sz="3550" spc="-90">
                <a:latin typeface="Verdana"/>
                <a:cs typeface="Verdana"/>
              </a:rPr>
              <a:t> </a:t>
            </a:r>
            <a:r>
              <a:rPr dirty="0" sz="3550" spc="90">
                <a:latin typeface="Verdana"/>
                <a:cs typeface="Verdana"/>
              </a:rPr>
              <a:t>the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40">
                <a:latin typeface="Verdana"/>
                <a:cs typeface="Verdana"/>
              </a:rPr>
              <a:t>use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of</a:t>
            </a:r>
            <a:r>
              <a:rPr dirty="0" sz="3550" spc="-90">
                <a:latin typeface="Verdana"/>
                <a:cs typeface="Verdana"/>
              </a:rPr>
              <a:t> </a:t>
            </a:r>
            <a:r>
              <a:rPr dirty="0" sz="3550" spc="10">
                <a:latin typeface="Verdana"/>
                <a:cs typeface="Verdana"/>
              </a:rPr>
              <a:t>Internet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develops</a:t>
            </a:r>
            <a:r>
              <a:rPr dirty="0" sz="3550" spc="-90">
                <a:latin typeface="Verdana"/>
                <a:cs typeface="Verdana"/>
              </a:rPr>
              <a:t> </a:t>
            </a:r>
            <a:r>
              <a:rPr dirty="0" sz="3550" spc="25">
                <a:latin typeface="Verdana"/>
                <a:cs typeface="Verdana"/>
              </a:rPr>
              <a:t>analytical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-75">
                <a:latin typeface="Verdana"/>
                <a:cs typeface="Verdana"/>
              </a:rPr>
              <a:t>skills,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65">
                <a:latin typeface="Verdana"/>
                <a:cs typeface="Verdana"/>
              </a:rPr>
              <a:t>significant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abilities,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110">
                <a:latin typeface="Verdana"/>
                <a:cs typeface="Verdana"/>
              </a:rPr>
              <a:t>and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105">
                <a:latin typeface="Verdana"/>
                <a:cs typeface="Verdana"/>
              </a:rPr>
              <a:t>academic</a:t>
            </a:r>
            <a:r>
              <a:rPr dirty="0" sz="3550" spc="-254">
                <a:latin typeface="Verdana"/>
                <a:cs typeface="Verdana"/>
              </a:rPr>
              <a:t> </a:t>
            </a:r>
            <a:r>
              <a:rPr dirty="0" sz="3550">
                <a:latin typeface="Verdana"/>
                <a:cs typeface="Verdana"/>
              </a:rPr>
              <a:t>perspective.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65">
                <a:latin typeface="Verdana"/>
                <a:cs typeface="Verdana"/>
              </a:rPr>
              <a:t>However</a:t>
            </a:r>
            <a:r>
              <a:rPr dirty="0" sz="3550" spc="-260">
                <a:latin typeface="Verdana"/>
                <a:cs typeface="Verdana"/>
              </a:rPr>
              <a:t> </a:t>
            </a:r>
            <a:r>
              <a:rPr dirty="0" sz="3550" spc="90">
                <a:latin typeface="Verdana"/>
                <a:cs typeface="Verdana"/>
              </a:rPr>
              <a:t>the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55">
                <a:latin typeface="Verdana"/>
                <a:cs typeface="Verdana"/>
              </a:rPr>
              <a:t>lasting </a:t>
            </a:r>
            <a:r>
              <a:rPr dirty="0" sz="3550" spc="90">
                <a:latin typeface="Verdana"/>
                <a:cs typeface="Verdana"/>
              </a:rPr>
              <a:t>impacts </a:t>
            </a:r>
            <a:r>
              <a:rPr dirty="0" sz="3550" spc="45">
                <a:latin typeface="Verdana"/>
                <a:cs typeface="Verdana"/>
              </a:rPr>
              <a:t>of </a:t>
            </a:r>
            <a:r>
              <a:rPr dirty="0" sz="3550" spc="40">
                <a:latin typeface="Verdana"/>
                <a:cs typeface="Verdana"/>
              </a:rPr>
              <a:t>this </a:t>
            </a:r>
            <a:r>
              <a:rPr dirty="0" sz="3550" spc="90">
                <a:latin typeface="Verdana"/>
                <a:cs typeface="Verdana"/>
              </a:rPr>
              <a:t>technology </a:t>
            </a:r>
            <a:r>
              <a:rPr dirty="0" sz="3550" spc="15">
                <a:latin typeface="Verdana"/>
                <a:cs typeface="Verdana"/>
              </a:rPr>
              <a:t>have </a:t>
            </a:r>
            <a:r>
              <a:rPr dirty="0" sz="3550" spc="110">
                <a:latin typeface="Verdana"/>
                <a:cs typeface="Verdana"/>
              </a:rPr>
              <a:t>been </a:t>
            </a:r>
            <a:r>
              <a:rPr dirty="0" sz="3550" spc="85">
                <a:latin typeface="Verdana"/>
                <a:cs typeface="Verdana"/>
              </a:rPr>
              <a:t>questioned in </a:t>
            </a:r>
            <a:r>
              <a:rPr dirty="0" sz="3550" spc="90">
                <a:latin typeface="Verdana"/>
                <a:cs typeface="Verdana"/>
              </a:rPr>
              <a:t>the </a:t>
            </a:r>
            <a:r>
              <a:rPr dirty="0" sz="3550" spc="95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essence of </a:t>
            </a:r>
            <a:r>
              <a:rPr dirty="0" sz="3550">
                <a:latin typeface="Verdana"/>
                <a:cs typeface="Verdana"/>
              </a:rPr>
              <a:t>its </a:t>
            </a:r>
            <a:r>
              <a:rPr dirty="0" sz="3550" spc="85">
                <a:latin typeface="Verdana"/>
                <a:cs typeface="Verdana"/>
              </a:rPr>
              <a:t>influence </a:t>
            </a:r>
            <a:r>
              <a:rPr dirty="0" sz="3550" spc="125">
                <a:latin typeface="Verdana"/>
                <a:cs typeface="Verdana"/>
              </a:rPr>
              <a:t>on </a:t>
            </a:r>
            <a:r>
              <a:rPr dirty="0" sz="3550" spc="35">
                <a:latin typeface="Verdana"/>
                <a:cs typeface="Verdana"/>
              </a:rPr>
              <a:t>societal </a:t>
            </a:r>
            <a:r>
              <a:rPr dirty="0" sz="3550" spc="110">
                <a:latin typeface="Verdana"/>
                <a:cs typeface="Verdana"/>
              </a:rPr>
              <a:t>functioning and </a:t>
            </a:r>
            <a:r>
              <a:rPr dirty="0" sz="3550" spc="60">
                <a:latin typeface="Verdana"/>
                <a:cs typeface="Verdana"/>
              </a:rPr>
              <a:t>increasing </a:t>
            </a:r>
            <a:r>
              <a:rPr dirty="0" sz="3550" spc="65">
                <a:latin typeface="Verdana"/>
                <a:cs typeface="Verdana"/>
              </a:rPr>
              <a:t> </a:t>
            </a:r>
            <a:r>
              <a:rPr dirty="0" sz="3550" spc="25">
                <a:latin typeface="Verdana"/>
                <a:cs typeface="Verdana"/>
              </a:rPr>
              <a:t>reports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95">
                <a:latin typeface="Verdana"/>
                <a:cs typeface="Verdana"/>
              </a:rPr>
              <a:t>linking</a:t>
            </a:r>
            <a:r>
              <a:rPr dirty="0" sz="3550" spc="-45">
                <a:latin typeface="Verdana"/>
                <a:cs typeface="Verdana"/>
              </a:rPr>
              <a:t> </a:t>
            </a:r>
            <a:r>
              <a:rPr dirty="0" sz="3550" spc="70">
                <a:latin typeface="Verdana"/>
                <a:cs typeface="Verdana"/>
              </a:rPr>
              <a:t>psychological</a:t>
            </a:r>
            <a:r>
              <a:rPr dirty="0" sz="3550" spc="-45">
                <a:latin typeface="Verdana"/>
                <a:cs typeface="Verdana"/>
              </a:rPr>
              <a:t> </a:t>
            </a:r>
            <a:r>
              <a:rPr dirty="0" sz="3550" spc="60">
                <a:latin typeface="Verdana"/>
                <a:cs typeface="Verdana"/>
              </a:rPr>
              <a:t>addictive</a:t>
            </a:r>
            <a:r>
              <a:rPr dirty="0" sz="3550" spc="-45">
                <a:latin typeface="Verdana"/>
                <a:cs typeface="Verdana"/>
              </a:rPr>
              <a:t> </a:t>
            </a:r>
            <a:r>
              <a:rPr dirty="0" sz="3550" spc="35">
                <a:latin typeface="Verdana"/>
                <a:cs typeface="Verdana"/>
              </a:rPr>
              <a:t>characteristics</a:t>
            </a:r>
            <a:r>
              <a:rPr dirty="0" sz="3550" spc="-45">
                <a:latin typeface="Verdana"/>
                <a:cs typeface="Verdana"/>
              </a:rPr>
              <a:t> </a:t>
            </a:r>
            <a:r>
              <a:rPr dirty="0" sz="3550" spc="80">
                <a:latin typeface="Verdana"/>
                <a:cs typeface="Verdana"/>
              </a:rPr>
              <a:t>to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10">
                <a:latin typeface="Verdana"/>
                <a:cs typeface="Verdana"/>
              </a:rPr>
              <a:t>Internet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-95">
                <a:latin typeface="Verdana"/>
                <a:cs typeface="Verdana"/>
              </a:rPr>
              <a:t>use. </a:t>
            </a:r>
            <a:r>
              <a:rPr dirty="0" sz="3550" spc="45">
                <a:latin typeface="Verdana"/>
                <a:cs typeface="Verdana"/>
              </a:rPr>
              <a:t>Also </a:t>
            </a:r>
            <a:r>
              <a:rPr dirty="0" sz="3550" spc="90">
                <a:latin typeface="Verdana"/>
                <a:cs typeface="Verdana"/>
              </a:rPr>
              <a:t>most </a:t>
            </a:r>
            <a:r>
              <a:rPr dirty="0" sz="3550" spc="45">
                <a:latin typeface="Verdana"/>
                <a:cs typeface="Verdana"/>
              </a:rPr>
              <a:t>parents </a:t>
            </a:r>
            <a:r>
              <a:rPr dirty="0" sz="3550" spc="-10">
                <a:latin typeface="Verdana"/>
                <a:cs typeface="Verdana"/>
              </a:rPr>
              <a:t>are </a:t>
            </a:r>
            <a:r>
              <a:rPr dirty="0" sz="3550" spc="75">
                <a:latin typeface="Verdana"/>
                <a:cs typeface="Verdana"/>
              </a:rPr>
              <a:t>unaware </a:t>
            </a:r>
            <a:r>
              <a:rPr dirty="0" sz="3550" spc="45">
                <a:latin typeface="Verdana"/>
                <a:cs typeface="Verdana"/>
              </a:rPr>
              <a:t>of </a:t>
            </a:r>
            <a:r>
              <a:rPr dirty="0" sz="3550" spc="90">
                <a:latin typeface="Verdana"/>
                <a:cs typeface="Verdana"/>
              </a:rPr>
              <a:t>the </a:t>
            </a:r>
            <a:r>
              <a:rPr dirty="0" sz="3550" spc="50">
                <a:latin typeface="Verdana"/>
                <a:cs typeface="Verdana"/>
              </a:rPr>
              <a:t>fact </a:t>
            </a:r>
            <a:r>
              <a:rPr dirty="0" sz="3550" spc="175">
                <a:latin typeface="Verdana"/>
                <a:cs typeface="Verdana"/>
              </a:rPr>
              <a:t>how </a:t>
            </a:r>
            <a:r>
              <a:rPr dirty="0" sz="3550" spc="10">
                <a:latin typeface="Verdana"/>
                <a:cs typeface="Verdana"/>
              </a:rPr>
              <a:t>Internet </a:t>
            </a:r>
            <a:r>
              <a:rPr dirty="0" sz="3550" spc="-35">
                <a:latin typeface="Verdana"/>
                <a:cs typeface="Verdana"/>
              </a:rPr>
              <a:t>is </a:t>
            </a:r>
            <a:r>
              <a:rPr dirty="0" sz="3550" spc="-30">
                <a:latin typeface="Verdana"/>
                <a:cs typeface="Verdana"/>
              </a:rPr>
              <a:t> </a:t>
            </a:r>
            <a:r>
              <a:rPr dirty="0" sz="3550" spc="60">
                <a:latin typeface="Verdana"/>
                <a:cs typeface="Verdana"/>
              </a:rPr>
              <a:t>beneficial </a:t>
            </a:r>
            <a:r>
              <a:rPr dirty="0" sz="3550" spc="5">
                <a:latin typeface="Verdana"/>
                <a:cs typeface="Verdana"/>
              </a:rPr>
              <a:t>for </a:t>
            </a:r>
            <a:r>
              <a:rPr dirty="0" sz="3550" spc="45">
                <a:latin typeface="Verdana"/>
                <a:cs typeface="Verdana"/>
              </a:rPr>
              <a:t>their </a:t>
            </a:r>
            <a:r>
              <a:rPr dirty="0" sz="3550" spc="110">
                <a:latin typeface="Verdana"/>
                <a:cs typeface="Verdana"/>
              </a:rPr>
              <a:t>child </a:t>
            </a:r>
            <a:r>
              <a:rPr dirty="0" sz="3550" spc="-50">
                <a:latin typeface="Verdana"/>
                <a:cs typeface="Verdana"/>
              </a:rPr>
              <a:t>as </a:t>
            </a:r>
            <a:r>
              <a:rPr dirty="0" sz="3550" spc="35">
                <a:latin typeface="Verdana"/>
                <a:cs typeface="Verdana"/>
              </a:rPr>
              <a:t>they </a:t>
            </a:r>
            <a:r>
              <a:rPr dirty="0" sz="3550" spc="45">
                <a:latin typeface="Verdana"/>
                <a:cs typeface="Verdana"/>
              </a:rPr>
              <a:t>significantly </a:t>
            </a:r>
            <a:r>
              <a:rPr dirty="0" sz="3550" spc="40">
                <a:latin typeface="Verdana"/>
                <a:cs typeface="Verdana"/>
              </a:rPr>
              <a:t>take </a:t>
            </a:r>
            <a:r>
              <a:rPr dirty="0" sz="3550" spc="80">
                <a:latin typeface="Verdana"/>
                <a:cs typeface="Verdana"/>
              </a:rPr>
              <a:t>into </a:t>
            </a:r>
            <a:r>
              <a:rPr dirty="0" sz="3550" spc="110">
                <a:latin typeface="Verdana"/>
                <a:cs typeface="Verdana"/>
              </a:rPr>
              <a:t>account </a:t>
            </a:r>
            <a:r>
              <a:rPr dirty="0" sz="3550" spc="114">
                <a:latin typeface="Verdana"/>
                <a:cs typeface="Verdana"/>
              </a:rPr>
              <a:t> </a:t>
            </a:r>
            <a:r>
              <a:rPr dirty="0" sz="3550" spc="90">
                <a:latin typeface="Verdana"/>
                <a:cs typeface="Verdana"/>
              </a:rPr>
              <a:t>the</a:t>
            </a:r>
            <a:r>
              <a:rPr dirty="0" sz="3550" spc="-305">
                <a:latin typeface="Verdana"/>
                <a:cs typeface="Verdana"/>
              </a:rPr>
              <a:t> </a:t>
            </a:r>
            <a:r>
              <a:rPr dirty="0" sz="3550">
                <a:latin typeface="Verdana"/>
                <a:cs typeface="Verdana"/>
              </a:rPr>
              <a:t>adverse</a:t>
            </a:r>
            <a:r>
              <a:rPr dirty="0" sz="3550" spc="-300">
                <a:latin typeface="Verdana"/>
                <a:cs typeface="Verdana"/>
              </a:rPr>
              <a:t> </a:t>
            </a:r>
            <a:r>
              <a:rPr dirty="0" sz="3550" spc="35">
                <a:latin typeface="Verdana"/>
                <a:cs typeface="Verdana"/>
              </a:rPr>
              <a:t>effects</a:t>
            </a:r>
            <a:r>
              <a:rPr dirty="0" sz="3550" spc="-300">
                <a:latin typeface="Verdana"/>
                <a:cs typeface="Verdana"/>
              </a:rPr>
              <a:t> </a:t>
            </a:r>
            <a:r>
              <a:rPr dirty="0" sz="3550" spc="45">
                <a:latin typeface="Verdana"/>
                <a:cs typeface="Verdana"/>
              </a:rPr>
              <a:t>of</a:t>
            </a:r>
            <a:r>
              <a:rPr dirty="0" sz="3550" spc="-300">
                <a:latin typeface="Verdana"/>
                <a:cs typeface="Verdana"/>
              </a:rPr>
              <a:t> </a:t>
            </a:r>
            <a:r>
              <a:rPr dirty="0" sz="3550" spc="-140">
                <a:latin typeface="Verdana"/>
                <a:cs typeface="Verdana"/>
              </a:rPr>
              <a:t>it.</a:t>
            </a:r>
            <a:endParaRPr sz="35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3" y="0"/>
            <a:ext cx="7313295" cy="4058285"/>
            <a:chOff x="803" y="0"/>
            <a:chExt cx="7313295" cy="4058285"/>
          </a:xfrm>
        </p:grpSpPr>
        <p:sp>
          <p:nvSpPr>
            <p:cNvPr id="4" name="object 4"/>
            <p:cNvSpPr/>
            <p:nvPr/>
          </p:nvSpPr>
          <p:spPr>
            <a:xfrm>
              <a:off x="803" y="0"/>
              <a:ext cx="7313295" cy="3058160"/>
            </a:xfrm>
            <a:custGeom>
              <a:avLst/>
              <a:gdLst/>
              <a:ahLst/>
              <a:cxnLst/>
              <a:rect l="l" t="t" r="r" b="b"/>
              <a:pathLst>
                <a:path w="7313295" h="3058160">
                  <a:moveTo>
                    <a:pt x="0" y="3057743"/>
                  </a:moveTo>
                  <a:lnTo>
                    <a:pt x="0" y="14"/>
                  </a:lnTo>
                  <a:lnTo>
                    <a:pt x="7313213" y="0"/>
                  </a:lnTo>
                  <a:lnTo>
                    <a:pt x="0" y="3057743"/>
                  </a:lnTo>
                  <a:close/>
                </a:path>
              </a:pathLst>
            </a:custGeom>
            <a:solidFill>
              <a:srgbClr val="E953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3" y="0"/>
              <a:ext cx="3071495" cy="4058285"/>
            </a:xfrm>
            <a:custGeom>
              <a:avLst/>
              <a:gdLst/>
              <a:ahLst/>
              <a:cxnLst/>
              <a:rect l="l" t="t" r="r" b="b"/>
              <a:pathLst>
                <a:path w="3071495" h="4058285">
                  <a:moveTo>
                    <a:pt x="0" y="4057699"/>
                  </a:moveTo>
                  <a:lnTo>
                    <a:pt x="0" y="0"/>
                  </a:lnTo>
                  <a:lnTo>
                    <a:pt x="3071275" y="0"/>
                  </a:lnTo>
                  <a:lnTo>
                    <a:pt x="0" y="4057699"/>
                  </a:lnTo>
                  <a:close/>
                </a:path>
              </a:pathLst>
            </a:custGeom>
            <a:solidFill>
              <a:srgbClr val="6123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8317" y="975393"/>
            <a:ext cx="441198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45" i="1">
                <a:latin typeface="Verdana"/>
                <a:cs typeface="Verdana"/>
              </a:rPr>
              <a:t>HYPOTHESIS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640" y="950090"/>
            <a:ext cx="949134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55" i="1">
                <a:latin typeface="Verdana"/>
                <a:cs typeface="Verdana"/>
              </a:rPr>
              <a:t>R</a:t>
            </a:r>
            <a:r>
              <a:rPr dirty="0" sz="5200" spc="190" i="1">
                <a:latin typeface="Verdana"/>
                <a:cs typeface="Verdana"/>
              </a:rPr>
              <a:t>E</a:t>
            </a:r>
            <a:r>
              <a:rPr dirty="0" sz="5200" spc="-335" i="1">
                <a:latin typeface="Verdana"/>
                <a:cs typeface="Verdana"/>
              </a:rPr>
              <a:t>S</a:t>
            </a:r>
            <a:r>
              <a:rPr dirty="0" sz="5200" spc="190" i="1">
                <a:latin typeface="Verdana"/>
                <a:cs typeface="Verdana"/>
              </a:rPr>
              <a:t>E</a:t>
            </a:r>
            <a:r>
              <a:rPr dirty="0" sz="5200" spc="250" i="1">
                <a:latin typeface="Verdana"/>
                <a:cs typeface="Verdana"/>
              </a:rPr>
              <a:t>A</a:t>
            </a:r>
            <a:r>
              <a:rPr dirty="0" sz="5200" spc="155" i="1">
                <a:latin typeface="Verdana"/>
                <a:cs typeface="Verdana"/>
              </a:rPr>
              <a:t>R</a:t>
            </a:r>
            <a:r>
              <a:rPr dirty="0" sz="5200" spc="120" i="1">
                <a:latin typeface="Verdana"/>
                <a:cs typeface="Verdana"/>
              </a:rPr>
              <a:t>C</a:t>
            </a:r>
            <a:r>
              <a:rPr dirty="0" sz="5200" spc="310" i="1">
                <a:latin typeface="Verdana"/>
                <a:cs typeface="Verdana"/>
              </a:rPr>
              <a:t>H</a:t>
            </a:r>
            <a:r>
              <a:rPr dirty="0" sz="5200" spc="-434" i="1">
                <a:latin typeface="Verdana"/>
                <a:cs typeface="Verdana"/>
              </a:rPr>
              <a:t> </a:t>
            </a:r>
            <a:r>
              <a:rPr dirty="0" sz="5200" spc="575" i="1">
                <a:solidFill>
                  <a:srgbClr val="FF3131"/>
                </a:solidFill>
                <a:latin typeface="Verdana"/>
                <a:cs typeface="Verdana"/>
              </a:rPr>
              <a:t>M</a:t>
            </a:r>
            <a:r>
              <a:rPr dirty="0" sz="5200" spc="190" i="1">
                <a:solidFill>
                  <a:srgbClr val="FF3131"/>
                </a:solidFill>
                <a:latin typeface="Verdana"/>
                <a:cs typeface="Verdana"/>
              </a:rPr>
              <a:t>E</a:t>
            </a:r>
            <a:r>
              <a:rPr dirty="0" sz="5200" spc="-160" i="1">
                <a:solidFill>
                  <a:srgbClr val="FF3131"/>
                </a:solidFill>
                <a:latin typeface="Verdana"/>
                <a:cs typeface="Verdana"/>
              </a:rPr>
              <a:t>T</a:t>
            </a:r>
            <a:r>
              <a:rPr dirty="0" sz="5200" spc="305" i="1">
                <a:solidFill>
                  <a:srgbClr val="FF3131"/>
                </a:solidFill>
                <a:latin typeface="Verdana"/>
                <a:cs typeface="Verdana"/>
              </a:rPr>
              <a:t>H</a:t>
            </a:r>
            <a:r>
              <a:rPr dirty="0" sz="5200" spc="270" i="1">
                <a:solidFill>
                  <a:srgbClr val="FF3131"/>
                </a:solidFill>
                <a:latin typeface="Verdana"/>
                <a:cs typeface="Verdana"/>
              </a:rPr>
              <a:t>O</a:t>
            </a:r>
            <a:r>
              <a:rPr dirty="0" sz="5200" spc="305" i="1">
                <a:solidFill>
                  <a:srgbClr val="FF3131"/>
                </a:solidFill>
                <a:latin typeface="Verdana"/>
                <a:cs typeface="Verdana"/>
              </a:rPr>
              <a:t>D</a:t>
            </a:r>
            <a:r>
              <a:rPr dirty="0" sz="5200" spc="240" i="1">
                <a:solidFill>
                  <a:srgbClr val="FF3131"/>
                </a:solidFill>
                <a:latin typeface="Verdana"/>
                <a:cs typeface="Verdana"/>
              </a:rPr>
              <a:t>OLO</a:t>
            </a:r>
            <a:r>
              <a:rPr dirty="0" sz="5200" spc="-25" i="1">
                <a:solidFill>
                  <a:srgbClr val="FF3131"/>
                </a:solidFill>
                <a:latin typeface="Verdana"/>
                <a:cs typeface="Verdana"/>
              </a:rPr>
              <a:t>G</a:t>
            </a:r>
            <a:r>
              <a:rPr dirty="0" sz="5200" spc="165" i="1">
                <a:solidFill>
                  <a:srgbClr val="FF3131"/>
                </a:solidFill>
                <a:latin typeface="Verdana"/>
                <a:cs typeface="Verdana"/>
              </a:rPr>
              <a:t>Y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9041" y="6609736"/>
            <a:ext cx="226758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31215" marR="5080" indent="-819150">
              <a:lnSpc>
                <a:spcPct val="117700"/>
              </a:lnSpc>
              <a:spcBef>
                <a:spcPts val="90"/>
              </a:spcBef>
            </a:pPr>
            <a:r>
              <a:rPr dirty="0" sz="2050" spc="50" b="1">
                <a:solidFill>
                  <a:srgbClr val="212121"/>
                </a:solidFill>
                <a:latin typeface="Arial"/>
                <a:cs typeface="Arial"/>
              </a:rPr>
              <a:t>Yes</a:t>
            </a:r>
            <a:r>
              <a:rPr dirty="0" sz="20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55" b="1">
                <a:solidFill>
                  <a:srgbClr val="212121"/>
                </a:solidFill>
                <a:latin typeface="Arial"/>
                <a:cs typeface="Arial"/>
              </a:rPr>
              <a:t>,</a:t>
            </a:r>
            <a:r>
              <a:rPr dirty="0" sz="20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20" b="1">
                <a:solidFill>
                  <a:srgbClr val="212121"/>
                </a:solidFill>
                <a:latin typeface="Arial"/>
                <a:cs typeface="Arial"/>
              </a:rPr>
              <a:t>all</a:t>
            </a:r>
            <a:r>
              <a:rPr dirty="0" sz="20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20" b="1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dirty="0" sz="20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30" b="1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dirty="0" sz="2050" spc="-55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215" b="1">
                <a:solidFill>
                  <a:srgbClr val="212121"/>
                </a:solidFill>
                <a:latin typeface="Arial"/>
                <a:cs typeface="Arial"/>
              </a:rPr>
              <a:t>54%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2796" y="7585126"/>
            <a:ext cx="2129790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51205" marR="5080" indent="-739140">
              <a:lnSpc>
                <a:spcPct val="117700"/>
              </a:lnSpc>
              <a:spcBef>
                <a:spcPts val="90"/>
              </a:spcBef>
            </a:pPr>
            <a:r>
              <a:rPr dirty="0" sz="2050" spc="75" b="1">
                <a:solidFill>
                  <a:srgbClr val="212121"/>
                </a:solidFill>
                <a:latin typeface="Arial"/>
                <a:cs typeface="Arial"/>
              </a:rPr>
              <a:t>Yes,</a:t>
            </a:r>
            <a:r>
              <a:rPr dirty="0" sz="2050" spc="-9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80" b="1">
                <a:solidFill>
                  <a:srgbClr val="212121"/>
                </a:solidFill>
                <a:latin typeface="Arial"/>
                <a:cs typeface="Arial"/>
              </a:rPr>
              <a:t>sometimes </a:t>
            </a:r>
            <a:r>
              <a:rPr dirty="0" sz="2050" spc="-55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270" b="1">
                <a:solidFill>
                  <a:srgbClr val="212121"/>
                </a:solidFill>
                <a:latin typeface="Arial"/>
                <a:cs typeface="Arial"/>
              </a:rPr>
              <a:t>30%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8360" y="2120505"/>
            <a:ext cx="4933950" cy="1496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86250" marR="5080" indent="-200025">
              <a:lnSpc>
                <a:spcPct val="117700"/>
              </a:lnSpc>
              <a:spcBef>
                <a:spcPts val="90"/>
              </a:spcBef>
            </a:pPr>
            <a:r>
              <a:rPr dirty="0" sz="2050" spc="229" b="1">
                <a:solidFill>
                  <a:srgbClr val="212121"/>
                </a:solidFill>
                <a:latin typeface="Arial"/>
                <a:cs typeface="Arial"/>
              </a:rPr>
              <a:t>N</a:t>
            </a:r>
            <a:r>
              <a:rPr dirty="0" sz="2050" spc="10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50" spc="165" b="1">
                <a:solidFill>
                  <a:srgbClr val="212121"/>
                </a:solidFill>
                <a:latin typeface="Arial"/>
                <a:cs typeface="Arial"/>
              </a:rPr>
              <a:t>v</a:t>
            </a:r>
            <a:r>
              <a:rPr dirty="0" sz="2050" spc="105" b="1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2050" spc="190" b="1">
                <a:solidFill>
                  <a:srgbClr val="212121"/>
                </a:solidFill>
                <a:latin typeface="Arial"/>
                <a:cs typeface="Arial"/>
              </a:rPr>
              <a:t>r  </a:t>
            </a:r>
            <a:r>
              <a:rPr dirty="0" sz="2050" spc="225" b="1">
                <a:solidFill>
                  <a:srgbClr val="212121"/>
                </a:solidFill>
                <a:latin typeface="Arial"/>
                <a:cs typeface="Arial"/>
              </a:rPr>
              <a:t>4%</a:t>
            </a:r>
            <a:endParaRPr sz="2050">
              <a:latin typeface="Arial"/>
              <a:cs typeface="Arial"/>
            </a:endParaRPr>
          </a:p>
          <a:p>
            <a:pPr marL="1045210" marR="2280285" indent="-1033144">
              <a:lnSpc>
                <a:spcPct val="117700"/>
              </a:lnSpc>
              <a:spcBef>
                <a:spcPts val="5"/>
              </a:spcBef>
            </a:pPr>
            <a:r>
              <a:rPr dirty="0" sz="2050" spc="165" b="1">
                <a:solidFill>
                  <a:srgbClr val="212121"/>
                </a:solidFill>
                <a:latin typeface="Arial"/>
                <a:cs typeface="Arial"/>
              </a:rPr>
              <a:t>No,</a:t>
            </a:r>
            <a:r>
              <a:rPr dirty="0" sz="2050" spc="-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95" b="1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dirty="0" sz="205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-35" b="1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dirty="0" sz="205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20" b="1">
                <a:solidFill>
                  <a:srgbClr val="212121"/>
                </a:solidFill>
                <a:latin typeface="Arial"/>
                <a:cs typeface="Arial"/>
              </a:rPr>
              <a:t>not</a:t>
            </a:r>
            <a:r>
              <a:rPr dirty="0" sz="205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25" b="1">
                <a:solidFill>
                  <a:srgbClr val="212121"/>
                </a:solidFill>
                <a:latin typeface="Arial"/>
                <a:cs typeface="Arial"/>
              </a:rPr>
              <a:t>needed </a:t>
            </a:r>
            <a:r>
              <a:rPr dirty="0" sz="2050" spc="-5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050" spc="114" b="1">
                <a:solidFill>
                  <a:srgbClr val="212121"/>
                </a:solidFill>
                <a:latin typeface="Arial"/>
                <a:cs typeface="Arial"/>
              </a:rPr>
              <a:t>12%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92830" y="3082233"/>
            <a:ext cx="6925309" cy="6925945"/>
            <a:chOff x="5092830" y="3082233"/>
            <a:chExt cx="6925309" cy="6925945"/>
          </a:xfrm>
        </p:grpSpPr>
        <p:sp>
          <p:nvSpPr>
            <p:cNvPr id="6" name="object 6"/>
            <p:cNvSpPr/>
            <p:nvPr/>
          </p:nvSpPr>
          <p:spPr>
            <a:xfrm>
              <a:off x="7527813" y="3086125"/>
              <a:ext cx="4490720" cy="6921500"/>
            </a:xfrm>
            <a:custGeom>
              <a:avLst/>
              <a:gdLst/>
              <a:ahLst/>
              <a:cxnLst/>
              <a:rect l="l" t="t" r="r" b="b"/>
              <a:pathLst>
                <a:path w="4490720" h="6921500">
                  <a:moveTo>
                    <a:pt x="1520263" y="6896099"/>
                  </a:moveTo>
                  <a:lnTo>
                    <a:pt x="521854" y="6896099"/>
                  </a:lnTo>
                  <a:lnTo>
                    <a:pt x="426457" y="6870699"/>
                  </a:lnTo>
                  <a:lnTo>
                    <a:pt x="378818" y="6870699"/>
                  </a:lnTo>
                  <a:lnTo>
                    <a:pt x="0" y="6769099"/>
                  </a:lnTo>
                  <a:lnTo>
                    <a:pt x="1027675" y="3467099"/>
                  </a:lnTo>
                  <a:lnTo>
                    <a:pt x="1027675" y="0"/>
                  </a:lnTo>
                  <a:lnTo>
                    <a:pt x="1174863" y="0"/>
                  </a:lnTo>
                  <a:lnTo>
                    <a:pt x="1223678" y="12699"/>
                  </a:lnTo>
                  <a:lnTo>
                    <a:pt x="1320903" y="12699"/>
                  </a:lnTo>
                  <a:lnTo>
                    <a:pt x="1369301" y="25399"/>
                  </a:lnTo>
                  <a:lnTo>
                    <a:pt x="1465639" y="25399"/>
                  </a:lnTo>
                  <a:lnTo>
                    <a:pt x="1513568" y="38099"/>
                  </a:lnTo>
                  <a:lnTo>
                    <a:pt x="1561329" y="38099"/>
                  </a:lnTo>
                  <a:lnTo>
                    <a:pt x="1656324" y="63499"/>
                  </a:lnTo>
                  <a:lnTo>
                    <a:pt x="1703547" y="63499"/>
                  </a:lnTo>
                  <a:lnTo>
                    <a:pt x="2164317" y="190499"/>
                  </a:lnTo>
                  <a:lnTo>
                    <a:pt x="2209122" y="215899"/>
                  </a:lnTo>
                  <a:lnTo>
                    <a:pt x="2297962" y="241299"/>
                  </a:lnTo>
                  <a:lnTo>
                    <a:pt x="2341985" y="266699"/>
                  </a:lnTo>
                  <a:lnTo>
                    <a:pt x="2385738" y="279399"/>
                  </a:lnTo>
                  <a:lnTo>
                    <a:pt x="2429212" y="304799"/>
                  </a:lnTo>
                  <a:lnTo>
                    <a:pt x="2472404" y="317499"/>
                  </a:lnTo>
                  <a:lnTo>
                    <a:pt x="2515306" y="342899"/>
                  </a:lnTo>
                  <a:lnTo>
                    <a:pt x="2557913" y="355599"/>
                  </a:lnTo>
                  <a:lnTo>
                    <a:pt x="2642221" y="406399"/>
                  </a:lnTo>
                  <a:lnTo>
                    <a:pt x="2683909" y="419099"/>
                  </a:lnTo>
                  <a:lnTo>
                    <a:pt x="2847427" y="520699"/>
                  </a:lnTo>
                  <a:lnTo>
                    <a:pt x="2966505" y="596899"/>
                  </a:lnTo>
                  <a:lnTo>
                    <a:pt x="3082358" y="673099"/>
                  </a:lnTo>
                  <a:lnTo>
                    <a:pt x="3120233" y="711199"/>
                  </a:lnTo>
                  <a:lnTo>
                    <a:pt x="3194832" y="761999"/>
                  </a:lnTo>
                  <a:lnTo>
                    <a:pt x="3231545" y="800099"/>
                  </a:lnTo>
                  <a:lnTo>
                    <a:pt x="3303769" y="850899"/>
                  </a:lnTo>
                  <a:lnTo>
                    <a:pt x="3339269" y="888999"/>
                  </a:lnTo>
                  <a:lnTo>
                    <a:pt x="3374353" y="914399"/>
                  </a:lnTo>
                  <a:lnTo>
                    <a:pt x="3409015" y="952499"/>
                  </a:lnTo>
                  <a:lnTo>
                    <a:pt x="3443250" y="977899"/>
                  </a:lnTo>
                  <a:lnTo>
                    <a:pt x="3477051" y="1015999"/>
                  </a:lnTo>
                  <a:lnTo>
                    <a:pt x="3510413" y="1054099"/>
                  </a:lnTo>
                  <a:lnTo>
                    <a:pt x="3543331" y="1079499"/>
                  </a:lnTo>
                  <a:lnTo>
                    <a:pt x="3575798" y="1117599"/>
                  </a:lnTo>
                  <a:lnTo>
                    <a:pt x="3607809" y="1155699"/>
                  </a:lnTo>
                  <a:lnTo>
                    <a:pt x="3639357" y="1193799"/>
                  </a:lnTo>
                  <a:lnTo>
                    <a:pt x="3670438" y="1231899"/>
                  </a:lnTo>
                  <a:lnTo>
                    <a:pt x="3701045" y="1269999"/>
                  </a:lnTo>
                  <a:lnTo>
                    <a:pt x="3731173" y="1295399"/>
                  </a:lnTo>
                  <a:lnTo>
                    <a:pt x="3760816" y="1333499"/>
                  </a:lnTo>
                  <a:lnTo>
                    <a:pt x="3789967" y="1371599"/>
                  </a:lnTo>
                  <a:lnTo>
                    <a:pt x="3818622" y="1409699"/>
                  </a:lnTo>
                  <a:lnTo>
                    <a:pt x="3846774" y="1460499"/>
                  </a:lnTo>
                  <a:lnTo>
                    <a:pt x="3874419" y="1498599"/>
                  </a:lnTo>
                  <a:lnTo>
                    <a:pt x="3901549" y="1536699"/>
                  </a:lnTo>
                  <a:lnTo>
                    <a:pt x="3928159" y="1574799"/>
                  </a:lnTo>
                  <a:lnTo>
                    <a:pt x="3954244" y="1612899"/>
                  </a:lnTo>
                  <a:lnTo>
                    <a:pt x="3979797" y="1650999"/>
                  </a:lnTo>
                  <a:lnTo>
                    <a:pt x="4004814" y="1701799"/>
                  </a:lnTo>
                  <a:lnTo>
                    <a:pt x="4029287" y="1739899"/>
                  </a:lnTo>
                  <a:lnTo>
                    <a:pt x="4053212" y="1777999"/>
                  </a:lnTo>
                  <a:lnTo>
                    <a:pt x="4076583" y="1828799"/>
                  </a:lnTo>
                  <a:lnTo>
                    <a:pt x="4099393" y="1866899"/>
                  </a:lnTo>
                  <a:lnTo>
                    <a:pt x="4121638" y="1904999"/>
                  </a:lnTo>
                  <a:lnTo>
                    <a:pt x="4143311" y="1955799"/>
                  </a:lnTo>
                  <a:lnTo>
                    <a:pt x="4164406" y="1993899"/>
                  </a:lnTo>
                  <a:lnTo>
                    <a:pt x="4184918" y="2044699"/>
                  </a:lnTo>
                  <a:lnTo>
                    <a:pt x="4204797" y="2082799"/>
                  </a:lnTo>
                  <a:lnTo>
                    <a:pt x="4223997" y="2133599"/>
                  </a:lnTo>
                  <a:lnTo>
                    <a:pt x="4242520" y="2184399"/>
                  </a:lnTo>
                  <a:lnTo>
                    <a:pt x="4260367" y="2222499"/>
                  </a:lnTo>
                  <a:lnTo>
                    <a:pt x="4277538" y="2273299"/>
                  </a:lnTo>
                  <a:lnTo>
                    <a:pt x="4294035" y="2311399"/>
                  </a:lnTo>
                  <a:lnTo>
                    <a:pt x="4309858" y="2362199"/>
                  </a:lnTo>
                  <a:lnTo>
                    <a:pt x="4325009" y="2412999"/>
                  </a:lnTo>
                  <a:lnTo>
                    <a:pt x="4339489" y="2451099"/>
                  </a:lnTo>
                  <a:lnTo>
                    <a:pt x="4353299" y="2501899"/>
                  </a:lnTo>
                  <a:lnTo>
                    <a:pt x="4366439" y="2552699"/>
                  </a:lnTo>
                  <a:lnTo>
                    <a:pt x="4378911" y="2590799"/>
                  </a:lnTo>
                  <a:lnTo>
                    <a:pt x="4390716" y="2641599"/>
                  </a:lnTo>
                  <a:lnTo>
                    <a:pt x="4401855" y="2692399"/>
                  </a:lnTo>
                  <a:lnTo>
                    <a:pt x="4412329" y="2730499"/>
                  </a:lnTo>
                  <a:lnTo>
                    <a:pt x="4422138" y="2781299"/>
                  </a:lnTo>
                  <a:lnTo>
                    <a:pt x="4431285" y="2832099"/>
                  </a:lnTo>
                  <a:lnTo>
                    <a:pt x="4439770" y="2870199"/>
                  </a:lnTo>
                  <a:lnTo>
                    <a:pt x="4447593" y="2920999"/>
                  </a:lnTo>
                  <a:lnTo>
                    <a:pt x="4454757" y="2971799"/>
                  </a:lnTo>
                  <a:lnTo>
                    <a:pt x="4461262" y="3022599"/>
                  </a:lnTo>
                  <a:lnTo>
                    <a:pt x="4467109" y="3060699"/>
                  </a:lnTo>
                  <a:lnTo>
                    <a:pt x="4472299" y="3111499"/>
                  </a:lnTo>
                  <a:lnTo>
                    <a:pt x="4476833" y="3162299"/>
                  </a:lnTo>
                  <a:lnTo>
                    <a:pt x="4480713" y="3200399"/>
                  </a:lnTo>
                  <a:lnTo>
                    <a:pt x="4483938" y="3251199"/>
                  </a:lnTo>
                  <a:lnTo>
                    <a:pt x="4486511" y="3301999"/>
                  </a:lnTo>
                  <a:lnTo>
                    <a:pt x="4488433" y="3352799"/>
                  </a:lnTo>
                  <a:lnTo>
                    <a:pt x="4489703" y="3390899"/>
                  </a:lnTo>
                  <a:lnTo>
                    <a:pt x="4490324" y="3441699"/>
                  </a:lnTo>
                  <a:lnTo>
                    <a:pt x="4490297" y="3492499"/>
                  </a:lnTo>
                  <a:lnTo>
                    <a:pt x="4489622" y="3543299"/>
                  </a:lnTo>
                  <a:lnTo>
                    <a:pt x="4488300" y="3581399"/>
                  </a:lnTo>
                  <a:lnTo>
                    <a:pt x="4486333" y="3632199"/>
                  </a:lnTo>
                  <a:lnTo>
                    <a:pt x="4483721" y="3682999"/>
                  </a:lnTo>
                  <a:lnTo>
                    <a:pt x="4480466" y="3721099"/>
                  </a:lnTo>
                  <a:lnTo>
                    <a:pt x="4476568" y="3771899"/>
                  </a:lnTo>
                  <a:lnTo>
                    <a:pt x="4472029" y="3822699"/>
                  </a:lnTo>
                  <a:lnTo>
                    <a:pt x="4466850" y="3873499"/>
                  </a:lnTo>
                  <a:lnTo>
                    <a:pt x="4461032" y="3911599"/>
                  </a:lnTo>
                  <a:lnTo>
                    <a:pt x="4454575" y="3962399"/>
                  </a:lnTo>
                  <a:lnTo>
                    <a:pt x="4447480" y="4013199"/>
                  </a:lnTo>
                  <a:lnTo>
                    <a:pt x="4439750" y="4051299"/>
                  </a:lnTo>
                  <a:lnTo>
                    <a:pt x="4431384" y="4102099"/>
                  </a:lnTo>
                  <a:lnTo>
                    <a:pt x="4422385" y="4152899"/>
                  </a:lnTo>
                  <a:lnTo>
                    <a:pt x="4412752" y="4190999"/>
                  </a:lnTo>
                  <a:lnTo>
                    <a:pt x="4402487" y="4241799"/>
                  </a:lnTo>
                  <a:lnTo>
                    <a:pt x="4391591" y="4279899"/>
                  </a:lnTo>
                  <a:lnTo>
                    <a:pt x="4380064" y="4330699"/>
                  </a:lnTo>
                  <a:lnTo>
                    <a:pt x="4367909" y="4381499"/>
                  </a:lnTo>
                  <a:lnTo>
                    <a:pt x="4355126" y="4419599"/>
                  </a:lnTo>
                  <a:lnTo>
                    <a:pt x="4341716" y="4470399"/>
                  </a:lnTo>
                  <a:lnTo>
                    <a:pt x="4327680" y="4508499"/>
                  </a:lnTo>
                  <a:lnTo>
                    <a:pt x="4313019" y="4559299"/>
                  </a:lnTo>
                  <a:lnTo>
                    <a:pt x="4297734" y="4610099"/>
                  </a:lnTo>
                  <a:lnTo>
                    <a:pt x="4281827" y="4648199"/>
                  </a:lnTo>
                  <a:lnTo>
                    <a:pt x="4265297" y="4698999"/>
                  </a:lnTo>
                  <a:lnTo>
                    <a:pt x="4248147" y="4737099"/>
                  </a:lnTo>
                  <a:lnTo>
                    <a:pt x="4230377" y="4787899"/>
                  </a:lnTo>
                  <a:lnTo>
                    <a:pt x="4211989" y="4825999"/>
                  </a:lnTo>
                  <a:lnTo>
                    <a:pt x="4192982" y="4864099"/>
                  </a:lnTo>
                  <a:lnTo>
                    <a:pt x="4173359" y="4914899"/>
                  </a:lnTo>
                  <a:lnTo>
                    <a:pt x="4153121" y="4952999"/>
                  </a:lnTo>
                  <a:lnTo>
                    <a:pt x="4132268" y="5003799"/>
                  </a:lnTo>
                  <a:lnTo>
                    <a:pt x="4110801" y="5041899"/>
                  </a:lnTo>
                  <a:lnTo>
                    <a:pt x="4088722" y="5079999"/>
                  </a:lnTo>
                  <a:lnTo>
                    <a:pt x="4066031" y="5130799"/>
                  </a:lnTo>
                  <a:lnTo>
                    <a:pt x="4042730" y="5168899"/>
                  </a:lnTo>
                  <a:lnTo>
                    <a:pt x="4018819" y="5206999"/>
                  </a:lnTo>
                  <a:lnTo>
                    <a:pt x="3994300" y="5245099"/>
                  </a:lnTo>
                  <a:lnTo>
                    <a:pt x="3969174" y="5295899"/>
                  </a:lnTo>
                  <a:lnTo>
                    <a:pt x="3943441" y="5333999"/>
                  </a:lnTo>
                  <a:lnTo>
                    <a:pt x="3917103" y="5372099"/>
                  </a:lnTo>
                  <a:lnTo>
                    <a:pt x="3890161" y="5410199"/>
                  </a:lnTo>
                  <a:lnTo>
                    <a:pt x="3862615" y="5448299"/>
                  </a:lnTo>
                  <a:lnTo>
                    <a:pt x="3834468" y="5499099"/>
                  </a:lnTo>
                  <a:lnTo>
                    <a:pt x="3805719" y="5537199"/>
                  </a:lnTo>
                  <a:lnTo>
                    <a:pt x="3776370" y="5575299"/>
                  </a:lnTo>
                  <a:lnTo>
                    <a:pt x="3746422" y="5613399"/>
                  </a:lnTo>
                  <a:lnTo>
                    <a:pt x="3715875" y="5651499"/>
                  </a:lnTo>
                  <a:lnTo>
                    <a:pt x="3684732" y="5689599"/>
                  </a:lnTo>
                  <a:lnTo>
                    <a:pt x="3652993" y="5727699"/>
                  </a:lnTo>
                  <a:lnTo>
                    <a:pt x="3620658" y="5765799"/>
                  </a:lnTo>
                  <a:lnTo>
                    <a:pt x="3587804" y="5791199"/>
                  </a:lnTo>
                  <a:lnTo>
                    <a:pt x="3554508" y="5829299"/>
                  </a:lnTo>
                  <a:lnTo>
                    <a:pt x="3520778" y="5867399"/>
                  </a:lnTo>
                  <a:lnTo>
                    <a:pt x="3486620" y="5905499"/>
                  </a:lnTo>
                  <a:lnTo>
                    <a:pt x="3452040" y="5943599"/>
                  </a:lnTo>
                  <a:lnTo>
                    <a:pt x="3417046" y="5968999"/>
                  </a:lnTo>
                  <a:lnTo>
                    <a:pt x="3381643" y="6007099"/>
                  </a:lnTo>
                  <a:lnTo>
                    <a:pt x="3345839" y="6032499"/>
                  </a:lnTo>
                  <a:lnTo>
                    <a:pt x="3309640" y="6070599"/>
                  </a:lnTo>
                  <a:lnTo>
                    <a:pt x="3273053" y="6095999"/>
                  </a:lnTo>
                  <a:lnTo>
                    <a:pt x="3236084" y="6134099"/>
                  </a:lnTo>
                  <a:lnTo>
                    <a:pt x="3198739" y="6159499"/>
                  </a:lnTo>
                  <a:lnTo>
                    <a:pt x="3161027" y="6197599"/>
                  </a:lnTo>
                  <a:lnTo>
                    <a:pt x="3045744" y="6273799"/>
                  </a:lnTo>
                  <a:lnTo>
                    <a:pt x="3006624" y="6311899"/>
                  </a:lnTo>
                  <a:lnTo>
                    <a:pt x="2887277" y="6388099"/>
                  </a:lnTo>
                  <a:lnTo>
                    <a:pt x="2723760" y="6489699"/>
                  </a:lnTo>
                  <a:lnTo>
                    <a:pt x="2682142" y="6502399"/>
                  </a:lnTo>
                  <a:lnTo>
                    <a:pt x="2555618" y="6578599"/>
                  </a:lnTo>
                  <a:lnTo>
                    <a:pt x="2512910" y="6591299"/>
                  </a:lnTo>
                  <a:lnTo>
                    <a:pt x="2469945" y="6616699"/>
                  </a:lnTo>
                  <a:lnTo>
                    <a:pt x="2426731" y="6629399"/>
                  </a:lnTo>
                  <a:lnTo>
                    <a:pt x="2383274" y="6654799"/>
                  </a:lnTo>
                  <a:lnTo>
                    <a:pt x="2339581" y="6667499"/>
                  </a:lnTo>
                  <a:lnTo>
                    <a:pt x="2295659" y="6692899"/>
                  </a:lnTo>
                  <a:lnTo>
                    <a:pt x="2162580" y="6730999"/>
                  </a:lnTo>
                  <a:lnTo>
                    <a:pt x="2117805" y="6756399"/>
                  </a:lnTo>
                  <a:lnTo>
                    <a:pt x="1799252" y="6845299"/>
                  </a:lnTo>
                  <a:lnTo>
                    <a:pt x="1753090" y="6845299"/>
                  </a:lnTo>
                  <a:lnTo>
                    <a:pt x="1613771" y="6883399"/>
                  </a:lnTo>
                  <a:lnTo>
                    <a:pt x="1567076" y="6883399"/>
                  </a:lnTo>
                  <a:lnTo>
                    <a:pt x="1520263" y="6896099"/>
                  </a:lnTo>
                  <a:close/>
                </a:path>
                <a:path w="4490720" h="6921500">
                  <a:moveTo>
                    <a:pt x="1426312" y="6908799"/>
                  </a:moveTo>
                  <a:lnTo>
                    <a:pt x="617364" y="6908799"/>
                  </a:lnTo>
                  <a:lnTo>
                    <a:pt x="569598" y="6896099"/>
                  </a:lnTo>
                  <a:lnTo>
                    <a:pt x="1473339" y="6896099"/>
                  </a:lnTo>
                  <a:lnTo>
                    <a:pt x="1426312" y="6908799"/>
                  </a:lnTo>
                  <a:close/>
                </a:path>
                <a:path w="4490720" h="6921500">
                  <a:moveTo>
                    <a:pt x="1284951" y="6921424"/>
                  </a:moveTo>
                  <a:lnTo>
                    <a:pt x="760445" y="6921424"/>
                  </a:lnTo>
                  <a:lnTo>
                    <a:pt x="712935" y="6908799"/>
                  </a:lnTo>
                  <a:lnTo>
                    <a:pt x="1331972" y="6908799"/>
                  </a:lnTo>
                  <a:lnTo>
                    <a:pt x="1284951" y="6921424"/>
                  </a:lnTo>
                  <a:close/>
                </a:path>
              </a:pathLst>
            </a:custGeom>
            <a:solidFill>
              <a:srgbClr val="9428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2830" y="4545705"/>
              <a:ext cx="3462654" cy="5353685"/>
            </a:xfrm>
            <a:custGeom>
              <a:avLst/>
              <a:gdLst/>
              <a:ahLst/>
              <a:cxnLst/>
              <a:rect l="l" t="t" r="r" b="b"/>
              <a:pathLst>
                <a:path w="3462654" h="5353684">
                  <a:moveTo>
                    <a:pt x="2601530" y="5353059"/>
                  </a:moveTo>
                  <a:lnTo>
                    <a:pt x="2553698" y="5340414"/>
                  </a:lnTo>
                  <a:lnTo>
                    <a:pt x="2506136" y="5327113"/>
                  </a:lnTo>
                  <a:lnTo>
                    <a:pt x="2458849" y="5313161"/>
                  </a:lnTo>
                  <a:lnTo>
                    <a:pt x="2411842" y="5298562"/>
                  </a:lnTo>
                  <a:lnTo>
                    <a:pt x="2365121" y="5283321"/>
                  </a:lnTo>
                  <a:lnTo>
                    <a:pt x="2318691" y="5267444"/>
                  </a:lnTo>
                  <a:lnTo>
                    <a:pt x="2272557" y="5250935"/>
                  </a:lnTo>
                  <a:lnTo>
                    <a:pt x="2226725" y="5233798"/>
                  </a:lnTo>
                  <a:lnTo>
                    <a:pt x="2181200" y="5216039"/>
                  </a:lnTo>
                  <a:lnTo>
                    <a:pt x="2135987" y="5197662"/>
                  </a:lnTo>
                  <a:lnTo>
                    <a:pt x="2091092" y="5178672"/>
                  </a:lnTo>
                  <a:lnTo>
                    <a:pt x="2046520" y="5159074"/>
                  </a:lnTo>
                  <a:lnTo>
                    <a:pt x="2002276" y="5138873"/>
                  </a:lnTo>
                  <a:lnTo>
                    <a:pt x="1958365" y="5118074"/>
                  </a:lnTo>
                  <a:lnTo>
                    <a:pt x="1914793" y="5096681"/>
                  </a:lnTo>
                  <a:lnTo>
                    <a:pt x="1871565" y="5074699"/>
                  </a:lnTo>
                  <a:lnTo>
                    <a:pt x="1828687" y="5052133"/>
                  </a:lnTo>
                  <a:lnTo>
                    <a:pt x="1786164" y="5028988"/>
                  </a:lnTo>
                  <a:lnTo>
                    <a:pt x="1744000" y="5005268"/>
                  </a:lnTo>
                  <a:lnTo>
                    <a:pt x="1702202" y="4980979"/>
                  </a:lnTo>
                  <a:lnTo>
                    <a:pt x="1660775" y="4956125"/>
                  </a:lnTo>
                  <a:lnTo>
                    <a:pt x="1619724" y="4930710"/>
                  </a:lnTo>
                  <a:lnTo>
                    <a:pt x="1579054" y="4904741"/>
                  </a:lnTo>
                  <a:lnTo>
                    <a:pt x="1538770" y="4878221"/>
                  </a:lnTo>
                  <a:lnTo>
                    <a:pt x="1498879" y="4851156"/>
                  </a:lnTo>
                  <a:lnTo>
                    <a:pt x="1459384" y="4823549"/>
                  </a:lnTo>
                  <a:lnTo>
                    <a:pt x="1420293" y="4795407"/>
                  </a:lnTo>
                  <a:lnTo>
                    <a:pt x="1381609" y="4766733"/>
                  </a:lnTo>
                  <a:lnTo>
                    <a:pt x="1343338" y="4737533"/>
                  </a:lnTo>
                  <a:lnTo>
                    <a:pt x="1305486" y="4707812"/>
                  </a:lnTo>
                  <a:lnTo>
                    <a:pt x="1268058" y="4677573"/>
                  </a:lnTo>
                  <a:lnTo>
                    <a:pt x="1231059" y="4646823"/>
                  </a:lnTo>
                  <a:lnTo>
                    <a:pt x="1194494" y="4615565"/>
                  </a:lnTo>
                  <a:lnTo>
                    <a:pt x="1158369" y="4583805"/>
                  </a:lnTo>
                  <a:lnTo>
                    <a:pt x="1122689" y="4551548"/>
                  </a:lnTo>
                  <a:lnTo>
                    <a:pt x="1087459" y="4518797"/>
                  </a:lnTo>
                  <a:lnTo>
                    <a:pt x="1052685" y="4485559"/>
                  </a:lnTo>
                  <a:lnTo>
                    <a:pt x="1018373" y="4451837"/>
                  </a:lnTo>
                  <a:lnTo>
                    <a:pt x="984526" y="4417637"/>
                  </a:lnTo>
                  <a:lnTo>
                    <a:pt x="951151" y="4382963"/>
                  </a:lnTo>
                  <a:lnTo>
                    <a:pt x="918253" y="4347821"/>
                  </a:lnTo>
                  <a:lnTo>
                    <a:pt x="885837" y="4312215"/>
                  </a:lnTo>
                  <a:lnTo>
                    <a:pt x="853909" y="4276149"/>
                  </a:lnTo>
                  <a:lnTo>
                    <a:pt x="822473" y="4239629"/>
                  </a:lnTo>
                  <a:lnTo>
                    <a:pt x="791536" y="4202659"/>
                  </a:lnTo>
                  <a:lnTo>
                    <a:pt x="761102" y="4165245"/>
                  </a:lnTo>
                  <a:lnTo>
                    <a:pt x="731177" y="4127391"/>
                  </a:lnTo>
                  <a:lnTo>
                    <a:pt x="701766" y="4089101"/>
                  </a:lnTo>
                  <a:lnTo>
                    <a:pt x="672874" y="4050381"/>
                  </a:lnTo>
                  <a:lnTo>
                    <a:pt x="644508" y="4011236"/>
                  </a:lnTo>
                  <a:lnTo>
                    <a:pt x="616671" y="3971669"/>
                  </a:lnTo>
                  <a:lnTo>
                    <a:pt x="589370" y="3931687"/>
                  </a:lnTo>
                  <a:lnTo>
                    <a:pt x="562609" y="3891294"/>
                  </a:lnTo>
                  <a:lnTo>
                    <a:pt x="536394" y="3850494"/>
                  </a:lnTo>
                  <a:lnTo>
                    <a:pt x="510731" y="3809292"/>
                  </a:lnTo>
                  <a:lnTo>
                    <a:pt x="485624" y="3767694"/>
                  </a:lnTo>
                  <a:lnTo>
                    <a:pt x="461079" y="3725704"/>
                  </a:lnTo>
                  <a:lnTo>
                    <a:pt x="437101" y="3683327"/>
                  </a:lnTo>
                  <a:lnTo>
                    <a:pt x="413696" y="3640567"/>
                  </a:lnTo>
                  <a:lnTo>
                    <a:pt x="390868" y="3597430"/>
                  </a:lnTo>
                  <a:lnTo>
                    <a:pt x="368624" y="3553920"/>
                  </a:lnTo>
                  <a:lnTo>
                    <a:pt x="346968" y="3510043"/>
                  </a:lnTo>
                  <a:lnTo>
                    <a:pt x="325906" y="3465802"/>
                  </a:lnTo>
                  <a:lnTo>
                    <a:pt x="305444" y="3421202"/>
                  </a:lnTo>
                  <a:lnTo>
                    <a:pt x="285585" y="3376249"/>
                  </a:lnTo>
                  <a:lnTo>
                    <a:pt x="266336" y="3330948"/>
                  </a:lnTo>
                  <a:lnTo>
                    <a:pt x="247703" y="3285302"/>
                  </a:lnTo>
                  <a:lnTo>
                    <a:pt x="229689" y="3239317"/>
                  </a:lnTo>
                  <a:lnTo>
                    <a:pt x="212301" y="3192998"/>
                  </a:lnTo>
                  <a:lnTo>
                    <a:pt x="195575" y="3146436"/>
                  </a:lnTo>
                  <a:lnTo>
                    <a:pt x="179542" y="3099724"/>
                  </a:lnTo>
                  <a:lnTo>
                    <a:pt x="164202" y="3052869"/>
                  </a:lnTo>
                  <a:lnTo>
                    <a:pt x="149553" y="3005878"/>
                  </a:lnTo>
                  <a:lnTo>
                    <a:pt x="135594" y="2958758"/>
                  </a:lnTo>
                  <a:lnTo>
                    <a:pt x="122325" y="2911517"/>
                  </a:lnTo>
                  <a:lnTo>
                    <a:pt x="109745" y="2864160"/>
                  </a:lnTo>
                  <a:lnTo>
                    <a:pt x="97852" y="2816697"/>
                  </a:lnTo>
                  <a:lnTo>
                    <a:pt x="86646" y="2769133"/>
                  </a:lnTo>
                  <a:lnTo>
                    <a:pt x="76126" y="2721475"/>
                  </a:lnTo>
                  <a:lnTo>
                    <a:pt x="66290" y="2673732"/>
                  </a:lnTo>
                  <a:lnTo>
                    <a:pt x="57139" y="2625909"/>
                  </a:lnTo>
                  <a:lnTo>
                    <a:pt x="48670" y="2578014"/>
                  </a:lnTo>
                  <a:lnTo>
                    <a:pt x="40884" y="2530055"/>
                  </a:lnTo>
                  <a:lnTo>
                    <a:pt x="33778" y="2482037"/>
                  </a:lnTo>
                  <a:lnTo>
                    <a:pt x="27353" y="2433969"/>
                  </a:lnTo>
                  <a:lnTo>
                    <a:pt x="21607" y="2385857"/>
                  </a:lnTo>
                  <a:lnTo>
                    <a:pt x="16539" y="2337709"/>
                  </a:lnTo>
                  <a:lnTo>
                    <a:pt x="12149" y="2289531"/>
                  </a:lnTo>
                  <a:lnTo>
                    <a:pt x="8435" y="2241331"/>
                  </a:lnTo>
                  <a:lnTo>
                    <a:pt x="5396" y="2193115"/>
                  </a:lnTo>
                  <a:lnTo>
                    <a:pt x="3032" y="2144892"/>
                  </a:lnTo>
                  <a:lnTo>
                    <a:pt x="1341" y="2096667"/>
                  </a:lnTo>
                  <a:lnTo>
                    <a:pt x="323" y="2048449"/>
                  </a:lnTo>
                  <a:lnTo>
                    <a:pt x="0" y="2003380"/>
                  </a:lnTo>
                  <a:lnTo>
                    <a:pt x="0" y="1996898"/>
                  </a:lnTo>
                  <a:lnTo>
                    <a:pt x="301" y="1952059"/>
                  </a:lnTo>
                  <a:lnTo>
                    <a:pt x="1296" y="1903901"/>
                  </a:lnTo>
                  <a:lnTo>
                    <a:pt x="2959" y="1855778"/>
                  </a:lnTo>
                  <a:lnTo>
                    <a:pt x="5290" y="1807696"/>
                  </a:lnTo>
                  <a:lnTo>
                    <a:pt x="8288" y="1759663"/>
                  </a:lnTo>
                  <a:lnTo>
                    <a:pt x="11952" y="1711686"/>
                  </a:lnTo>
                  <a:lnTo>
                    <a:pt x="16281" y="1663772"/>
                  </a:lnTo>
                  <a:lnTo>
                    <a:pt x="21274" y="1615927"/>
                  </a:lnTo>
                  <a:lnTo>
                    <a:pt x="26931" y="1568160"/>
                  </a:lnTo>
                  <a:lnTo>
                    <a:pt x="33249" y="1520477"/>
                  </a:lnTo>
                  <a:lnTo>
                    <a:pt x="40230" y="1472885"/>
                  </a:lnTo>
                  <a:lnTo>
                    <a:pt x="47870" y="1425391"/>
                  </a:lnTo>
                  <a:lnTo>
                    <a:pt x="56170" y="1378003"/>
                  </a:lnTo>
                  <a:lnTo>
                    <a:pt x="65128" y="1330727"/>
                  </a:lnTo>
                  <a:lnTo>
                    <a:pt x="74744" y="1283571"/>
                  </a:lnTo>
                  <a:lnTo>
                    <a:pt x="85017" y="1236542"/>
                  </a:lnTo>
                  <a:lnTo>
                    <a:pt x="95945" y="1189647"/>
                  </a:lnTo>
                  <a:lnTo>
                    <a:pt x="107528" y="1142892"/>
                  </a:lnTo>
                  <a:lnTo>
                    <a:pt x="119765" y="1096286"/>
                  </a:lnTo>
                  <a:lnTo>
                    <a:pt x="132655" y="1049834"/>
                  </a:lnTo>
                  <a:lnTo>
                    <a:pt x="146197" y="1003545"/>
                  </a:lnTo>
                  <a:lnTo>
                    <a:pt x="160389" y="957426"/>
                  </a:lnTo>
                  <a:lnTo>
                    <a:pt x="175232" y="911482"/>
                  </a:lnTo>
                  <a:lnTo>
                    <a:pt x="190724" y="865723"/>
                  </a:lnTo>
                  <a:lnTo>
                    <a:pt x="206864" y="820153"/>
                  </a:lnTo>
                  <a:lnTo>
                    <a:pt x="223651" y="774782"/>
                  </a:lnTo>
                  <a:lnTo>
                    <a:pt x="241084" y="729615"/>
                  </a:lnTo>
                  <a:lnTo>
                    <a:pt x="259163" y="684661"/>
                  </a:lnTo>
                  <a:lnTo>
                    <a:pt x="277886" y="639925"/>
                  </a:lnTo>
                  <a:lnTo>
                    <a:pt x="297253" y="595415"/>
                  </a:lnTo>
                  <a:lnTo>
                    <a:pt x="317262" y="551139"/>
                  </a:lnTo>
                  <a:lnTo>
                    <a:pt x="337913" y="507103"/>
                  </a:lnTo>
                  <a:lnTo>
                    <a:pt x="359204" y="463314"/>
                  </a:lnTo>
                  <a:lnTo>
                    <a:pt x="381135" y="419780"/>
                  </a:lnTo>
                  <a:lnTo>
                    <a:pt x="403705" y="376508"/>
                  </a:lnTo>
                  <a:lnTo>
                    <a:pt x="426913" y="333504"/>
                  </a:lnTo>
                  <a:lnTo>
                    <a:pt x="450757" y="290776"/>
                  </a:lnTo>
                  <a:lnTo>
                    <a:pt x="475238" y="248331"/>
                  </a:lnTo>
                  <a:lnTo>
                    <a:pt x="500353" y="206176"/>
                  </a:lnTo>
                  <a:lnTo>
                    <a:pt x="526103" y="164318"/>
                  </a:lnTo>
                  <a:lnTo>
                    <a:pt x="552485" y="122764"/>
                  </a:lnTo>
                  <a:lnTo>
                    <a:pt x="579500" y="81522"/>
                  </a:lnTo>
                  <a:lnTo>
                    <a:pt x="607146" y="40598"/>
                  </a:lnTo>
                  <a:lnTo>
                    <a:pt x="635423" y="0"/>
                  </a:lnTo>
                  <a:lnTo>
                    <a:pt x="3462657" y="1999186"/>
                  </a:lnTo>
                  <a:lnTo>
                    <a:pt x="2601530" y="5353059"/>
                  </a:lnTo>
                  <a:close/>
                </a:path>
              </a:pathLst>
            </a:custGeom>
            <a:solidFill>
              <a:srgbClr val="617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31870" y="3152172"/>
              <a:ext cx="2924175" cy="3392804"/>
            </a:xfrm>
            <a:custGeom>
              <a:avLst/>
              <a:gdLst/>
              <a:ahLst/>
              <a:cxnLst/>
              <a:rect l="l" t="t" r="r" b="b"/>
              <a:pathLst>
                <a:path w="2924175" h="3392804">
                  <a:moveTo>
                    <a:pt x="2923618" y="3392719"/>
                  </a:moveTo>
                  <a:lnTo>
                    <a:pt x="0" y="1537334"/>
                  </a:lnTo>
                  <a:lnTo>
                    <a:pt x="27289" y="1495015"/>
                  </a:lnTo>
                  <a:lnTo>
                    <a:pt x="55149" y="1453158"/>
                  </a:lnTo>
                  <a:lnTo>
                    <a:pt x="83572" y="1411768"/>
                  </a:lnTo>
                  <a:lnTo>
                    <a:pt x="112554" y="1370849"/>
                  </a:lnTo>
                  <a:lnTo>
                    <a:pt x="142087" y="1330405"/>
                  </a:lnTo>
                  <a:lnTo>
                    <a:pt x="172165" y="1290440"/>
                  </a:lnTo>
                  <a:lnTo>
                    <a:pt x="202782" y="1250959"/>
                  </a:lnTo>
                  <a:lnTo>
                    <a:pt x="233931" y="1211966"/>
                  </a:lnTo>
                  <a:lnTo>
                    <a:pt x="265607" y="1173467"/>
                  </a:lnTo>
                  <a:lnTo>
                    <a:pt x="297802" y="1135464"/>
                  </a:lnTo>
                  <a:lnTo>
                    <a:pt x="330510" y="1097962"/>
                  </a:lnTo>
                  <a:lnTo>
                    <a:pt x="363726" y="1060966"/>
                  </a:lnTo>
                  <a:lnTo>
                    <a:pt x="397443" y="1024480"/>
                  </a:lnTo>
                  <a:lnTo>
                    <a:pt x="431654" y="988509"/>
                  </a:lnTo>
                  <a:lnTo>
                    <a:pt x="466353" y="953057"/>
                  </a:lnTo>
                  <a:lnTo>
                    <a:pt x="501534" y="918127"/>
                  </a:lnTo>
                  <a:lnTo>
                    <a:pt x="537190" y="883725"/>
                  </a:lnTo>
                  <a:lnTo>
                    <a:pt x="573316" y="849855"/>
                  </a:lnTo>
                  <a:lnTo>
                    <a:pt x="609904" y="816522"/>
                  </a:lnTo>
                  <a:lnTo>
                    <a:pt x="646949" y="783728"/>
                  </a:lnTo>
                  <a:lnTo>
                    <a:pt x="684444" y="751480"/>
                  </a:lnTo>
                  <a:lnTo>
                    <a:pt x="722383" y="719781"/>
                  </a:lnTo>
                  <a:lnTo>
                    <a:pt x="760759" y="688636"/>
                  </a:lnTo>
                  <a:lnTo>
                    <a:pt x="799566" y="658049"/>
                  </a:lnTo>
                  <a:lnTo>
                    <a:pt x="838799" y="628024"/>
                  </a:lnTo>
                  <a:lnTo>
                    <a:pt x="878450" y="598566"/>
                  </a:lnTo>
                  <a:lnTo>
                    <a:pt x="918513" y="569679"/>
                  </a:lnTo>
                  <a:lnTo>
                    <a:pt x="958981" y="541368"/>
                  </a:lnTo>
                  <a:lnTo>
                    <a:pt x="999850" y="513636"/>
                  </a:lnTo>
                  <a:lnTo>
                    <a:pt x="1041111" y="486489"/>
                  </a:lnTo>
                  <a:lnTo>
                    <a:pt x="1082760" y="459930"/>
                  </a:lnTo>
                  <a:lnTo>
                    <a:pt x="1124789" y="433964"/>
                  </a:lnTo>
                  <a:lnTo>
                    <a:pt x="1167192" y="408596"/>
                  </a:lnTo>
                  <a:lnTo>
                    <a:pt x="1209963" y="383829"/>
                  </a:lnTo>
                  <a:lnTo>
                    <a:pt x="1253096" y="359668"/>
                  </a:lnTo>
                  <a:lnTo>
                    <a:pt x="1296584" y="336117"/>
                  </a:lnTo>
                  <a:lnTo>
                    <a:pt x="1340420" y="313181"/>
                  </a:lnTo>
                  <a:lnTo>
                    <a:pt x="1384600" y="290865"/>
                  </a:lnTo>
                  <a:lnTo>
                    <a:pt x="1429115" y="269171"/>
                  </a:lnTo>
                  <a:lnTo>
                    <a:pt x="1473961" y="248106"/>
                  </a:lnTo>
                  <a:lnTo>
                    <a:pt x="1519130" y="227673"/>
                  </a:lnTo>
                  <a:lnTo>
                    <a:pt x="1564616" y="207876"/>
                  </a:lnTo>
                  <a:lnTo>
                    <a:pt x="1610413" y="188720"/>
                  </a:lnTo>
                  <a:lnTo>
                    <a:pt x="1656515" y="170209"/>
                  </a:lnTo>
                  <a:lnTo>
                    <a:pt x="1702915" y="152348"/>
                  </a:lnTo>
                  <a:lnTo>
                    <a:pt x="1749607" y="135141"/>
                  </a:lnTo>
                  <a:lnTo>
                    <a:pt x="1796584" y="118593"/>
                  </a:lnTo>
                  <a:lnTo>
                    <a:pt x="1843841" y="102707"/>
                  </a:lnTo>
                  <a:lnTo>
                    <a:pt x="1891371" y="87488"/>
                  </a:lnTo>
                  <a:lnTo>
                    <a:pt x="1939167" y="72940"/>
                  </a:lnTo>
                  <a:lnTo>
                    <a:pt x="1987224" y="59069"/>
                  </a:lnTo>
                  <a:lnTo>
                    <a:pt x="2035535" y="45877"/>
                  </a:lnTo>
                  <a:lnTo>
                    <a:pt x="2084093" y="33370"/>
                  </a:lnTo>
                  <a:lnTo>
                    <a:pt x="2132893" y="21552"/>
                  </a:lnTo>
                  <a:lnTo>
                    <a:pt x="2181927" y="10427"/>
                  </a:lnTo>
                  <a:lnTo>
                    <a:pt x="2231190" y="0"/>
                  </a:lnTo>
                  <a:lnTo>
                    <a:pt x="2923618" y="3392719"/>
                  </a:lnTo>
                  <a:close/>
                </a:path>
              </a:pathLst>
            </a:custGeom>
            <a:solidFill>
              <a:srgbClr val="00A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94361" y="3082233"/>
              <a:ext cx="861694" cy="3462654"/>
            </a:xfrm>
            <a:custGeom>
              <a:avLst/>
              <a:gdLst/>
              <a:ahLst/>
              <a:cxnLst/>
              <a:rect l="l" t="t" r="r" b="b"/>
              <a:pathLst>
                <a:path w="861695" h="3462654">
                  <a:moveTo>
                    <a:pt x="861127" y="3462657"/>
                  </a:moveTo>
                  <a:lnTo>
                    <a:pt x="0" y="108785"/>
                  </a:lnTo>
                  <a:lnTo>
                    <a:pt x="49710" y="96413"/>
                  </a:lnTo>
                  <a:lnTo>
                    <a:pt x="99577" y="84782"/>
                  </a:lnTo>
                  <a:lnTo>
                    <a:pt x="149594" y="73894"/>
                  </a:lnTo>
                  <a:lnTo>
                    <a:pt x="199750" y="63749"/>
                  </a:lnTo>
                  <a:lnTo>
                    <a:pt x="250039" y="54348"/>
                  </a:lnTo>
                  <a:lnTo>
                    <a:pt x="300451" y="45694"/>
                  </a:lnTo>
                  <a:lnTo>
                    <a:pt x="350979" y="37785"/>
                  </a:lnTo>
                  <a:lnTo>
                    <a:pt x="401615" y="30625"/>
                  </a:lnTo>
                  <a:lnTo>
                    <a:pt x="452349" y="24213"/>
                  </a:lnTo>
                  <a:lnTo>
                    <a:pt x="503173" y="18551"/>
                  </a:lnTo>
                  <a:lnTo>
                    <a:pt x="554080" y="13640"/>
                  </a:lnTo>
                  <a:lnTo>
                    <a:pt x="605060" y="9481"/>
                  </a:lnTo>
                  <a:lnTo>
                    <a:pt x="656107" y="6074"/>
                  </a:lnTo>
                  <a:lnTo>
                    <a:pt x="707210" y="3422"/>
                  </a:lnTo>
                  <a:lnTo>
                    <a:pt x="758363" y="1525"/>
                  </a:lnTo>
                  <a:lnTo>
                    <a:pt x="809556" y="384"/>
                  </a:lnTo>
                  <a:lnTo>
                    <a:pt x="860781" y="0"/>
                  </a:lnTo>
                  <a:lnTo>
                    <a:pt x="861127" y="3462657"/>
                  </a:lnTo>
                  <a:close/>
                </a:path>
              </a:pathLst>
            </a:custGeom>
            <a:solidFill>
              <a:srgbClr val="00D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430785"/>
            <a:ext cx="4065270" cy="191135"/>
          </a:xfrm>
          <a:custGeom>
            <a:avLst/>
            <a:gdLst/>
            <a:ahLst/>
            <a:cxnLst/>
            <a:rect l="l" t="t" r="r" b="b"/>
            <a:pathLst>
              <a:path w="4065270" h="191134">
                <a:moveTo>
                  <a:pt x="4065010" y="190720"/>
                </a:moveTo>
                <a:lnTo>
                  <a:pt x="0" y="190720"/>
                </a:lnTo>
                <a:lnTo>
                  <a:pt x="0" y="0"/>
                </a:lnTo>
                <a:lnTo>
                  <a:pt x="4065010" y="0"/>
                </a:lnTo>
                <a:lnTo>
                  <a:pt x="4065010" y="190720"/>
                </a:lnTo>
                <a:close/>
              </a:path>
            </a:pathLst>
          </a:custGeom>
          <a:solidFill>
            <a:srgbClr val="12C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224088" y="9060905"/>
            <a:ext cx="4064000" cy="191135"/>
          </a:xfrm>
          <a:custGeom>
            <a:avLst/>
            <a:gdLst/>
            <a:ahLst/>
            <a:cxnLst/>
            <a:rect l="l" t="t" r="r" b="b"/>
            <a:pathLst>
              <a:path w="4064000" h="191134">
                <a:moveTo>
                  <a:pt x="4063911" y="190720"/>
                </a:moveTo>
                <a:lnTo>
                  <a:pt x="0" y="190720"/>
                </a:lnTo>
                <a:lnTo>
                  <a:pt x="0" y="0"/>
                </a:lnTo>
                <a:lnTo>
                  <a:pt x="4063911" y="0"/>
                </a:lnTo>
                <a:lnTo>
                  <a:pt x="4063911" y="190720"/>
                </a:lnTo>
                <a:close/>
              </a:path>
            </a:pathLst>
          </a:custGeom>
          <a:solidFill>
            <a:srgbClr val="12C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35568" y="665230"/>
            <a:ext cx="14428469" cy="1073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12105" marR="5080" indent="-5400040">
              <a:lnSpc>
                <a:spcPct val="107400"/>
              </a:lnSpc>
              <a:spcBef>
                <a:spcPts val="100"/>
              </a:spcBef>
            </a:pPr>
            <a:r>
              <a:rPr dirty="0" sz="3200" spc="225" i="1">
                <a:solidFill>
                  <a:srgbClr val="181818"/>
                </a:solidFill>
                <a:latin typeface="Verdana"/>
                <a:cs typeface="Verdana"/>
              </a:rPr>
              <a:t>DO</a:t>
            </a:r>
            <a:r>
              <a:rPr dirty="0" sz="3200" spc="-80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215" i="1">
                <a:solidFill>
                  <a:srgbClr val="181818"/>
                </a:solidFill>
                <a:latin typeface="Verdana"/>
                <a:cs typeface="Verdana"/>
              </a:rPr>
              <a:t>YOU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95" i="1">
                <a:solidFill>
                  <a:srgbClr val="181818"/>
                </a:solidFill>
                <a:latin typeface="Verdana"/>
                <a:cs typeface="Verdana"/>
              </a:rPr>
              <a:t>USE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170" i="1">
                <a:solidFill>
                  <a:srgbClr val="181818"/>
                </a:solidFill>
                <a:latin typeface="Verdana"/>
                <a:cs typeface="Verdana"/>
              </a:rPr>
              <a:t>EDUCATIONAL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70" i="1">
                <a:solidFill>
                  <a:srgbClr val="181818"/>
                </a:solidFill>
                <a:latin typeface="Verdana"/>
                <a:cs typeface="Verdana"/>
              </a:rPr>
              <a:t>WEBSITES/VIDEOS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85" i="1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215" i="1">
                <a:solidFill>
                  <a:srgbClr val="181818"/>
                </a:solidFill>
                <a:latin typeface="Verdana"/>
                <a:cs typeface="Verdana"/>
              </a:rPr>
              <a:t>LEARN</a:t>
            </a:r>
            <a:r>
              <a:rPr dirty="0" sz="3200" spc="-75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204" i="1">
                <a:solidFill>
                  <a:srgbClr val="181818"/>
                </a:solidFill>
                <a:latin typeface="Verdana"/>
                <a:cs typeface="Verdana"/>
              </a:rPr>
              <a:t>ABOUT </a:t>
            </a:r>
            <a:r>
              <a:rPr dirty="0" sz="3200" spc="-1110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210" i="1">
                <a:solidFill>
                  <a:srgbClr val="181818"/>
                </a:solidFill>
                <a:latin typeface="Verdana"/>
                <a:cs typeface="Verdana"/>
              </a:rPr>
              <a:t>YOUR</a:t>
            </a:r>
            <a:r>
              <a:rPr dirty="0" sz="3200" spc="-80" i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155" i="1">
                <a:solidFill>
                  <a:srgbClr val="181818"/>
                </a:solidFill>
                <a:latin typeface="Verdana"/>
                <a:cs typeface="Verdana"/>
              </a:rPr>
              <a:t>SUBJECT?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5534" y="8953827"/>
            <a:ext cx="3640454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95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95" b="1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dirty="0" sz="1700" spc="110" b="1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dirty="0" sz="1700" spc="20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dirty="0" sz="1700" spc="20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114" b="1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dirty="0" sz="1700" spc="15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1700" spc="-60" b="1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35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1700" spc="85" b="1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dirty="0" sz="1700" spc="15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1700" spc="-60" b="1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20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90" b="1">
                <a:solidFill>
                  <a:srgbClr val="535353"/>
                </a:solidFill>
                <a:latin typeface="Tahoma"/>
                <a:cs typeface="Tahoma"/>
              </a:rPr>
              <a:t>x</a:t>
            </a:r>
            <a:r>
              <a:rPr dirty="0" sz="1700" spc="95" b="1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dirty="0" sz="1700" spc="-10" b="1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dirty="0" sz="1700" spc="15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1700" spc="4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1700" spc="15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1700" spc="-35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170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80" b="1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dirty="0" sz="1700" spc="45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8205" y="8953827"/>
            <a:ext cx="31375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95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95" b="1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dirty="0" sz="1700" spc="85" b="1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4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1700" spc="80" b="1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0" b="1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dirty="0" sz="170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80" b="1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35" b="1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dirty="0" sz="1700" spc="-35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1700" spc="30" b="1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dirty="0" sz="1700" spc="95" b="1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dirty="0" sz="1700" spc="100" b="1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dirty="0" sz="170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4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1700" spc="100" b="1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80" b="1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dirty="0" sz="1700" spc="4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1700" spc="-10" b="1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dirty="0" sz="170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4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025" y="2367900"/>
            <a:ext cx="16999585" cy="5715"/>
          </a:xfrm>
          <a:custGeom>
            <a:avLst/>
            <a:gdLst/>
            <a:ahLst/>
            <a:cxnLst/>
            <a:rect l="l" t="t" r="r" b="b"/>
            <a:pathLst>
              <a:path w="16999585" h="5714">
                <a:moveTo>
                  <a:pt x="0" y="0"/>
                </a:moveTo>
                <a:lnTo>
                  <a:pt x="16999150" y="0"/>
                </a:lnTo>
                <a:lnTo>
                  <a:pt x="16999150" y="5615"/>
                </a:lnTo>
                <a:lnTo>
                  <a:pt x="0" y="5615"/>
                </a:lnTo>
                <a:lnTo>
                  <a:pt x="0" y="0"/>
                </a:lnTo>
                <a:close/>
              </a:path>
            </a:pathLst>
          </a:custGeom>
          <a:solidFill>
            <a:srgbClr val="535353">
              <a:alpha val="2470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20025" y="3997621"/>
            <a:ext cx="16999585" cy="4895215"/>
            <a:chOff x="920025" y="3997621"/>
            <a:chExt cx="16999585" cy="4895215"/>
          </a:xfrm>
        </p:grpSpPr>
        <p:sp>
          <p:nvSpPr>
            <p:cNvPr id="6" name="object 6"/>
            <p:cNvSpPr/>
            <p:nvPr/>
          </p:nvSpPr>
          <p:spPr>
            <a:xfrm>
              <a:off x="920013" y="3997629"/>
              <a:ext cx="16999585" cy="3265170"/>
            </a:xfrm>
            <a:custGeom>
              <a:avLst/>
              <a:gdLst/>
              <a:ahLst/>
              <a:cxnLst/>
              <a:rect l="l" t="t" r="r" b="b"/>
              <a:pathLst>
                <a:path w="16999585" h="3265170">
                  <a:moveTo>
                    <a:pt x="16999154" y="3259442"/>
                  </a:moveTo>
                  <a:lnTo>
                    <a:pt x="0" y="3259442"/>
                  </a:lnTo>
                  <a:lnTo>
                    <a:pt x="0" y="3265055"/>
                  </a:lnTo>
                  <a:lnTo>
                    <a:pt x="16999154" y="3265055"/>
                  </a:lnTo>
                  <a:lnTo>
                    <a:pt x="16999154" y="3259442"/>
                  </a:lnTo>
                  <a:close/>
                </a:path>
                <a:path w="16999585" h="3265170">
                  <a:moveTo>
                    <a:pt x="16999154" y="1629714"/>
                  </a:moveTo>
                  <a:lnTo>
                    <a:pt x="0" y="1629714"/>
                  </a:lnTo>
                  <a:lnTo>
                    <a:pt x="0" y="1635340"/>
                  </a:lnTo>
                  <a:lnTo>
                    <a:pt x="16999154" y="1635340"/>
                  </a:lnTo>
                  <a:lnTo>
                    <a:pt x="16999154" y="1629714"/>
                  </a:lnTo>
                  <a:close/>
                </a:path>
                <a:path w="16999585" h="3265170">
                  <a:moveTo>
                    <a:pt x="16999154" y="0"/>
                  </a:moveTo>
                  <a:lnTo>
                    <a:pt x="0" y="0"/>
                  </a:lnTo>
                  <a:lnTo>
                    <a:pt x="0" y="5613"/>
                  </a:lnTo>
                  <a:lnTo>
                    <a:pt x="16999154" y="5613"/>
                  </a:lnTo>
                  <a:lnTo>
                    <a:pt x="16999154" y="0"/>
                  </a:lnTo>
                  <a:close/>
                </a:path>
              </a:pathLst>
            </a:custGeom>
            <a:solidFill>
              <a:srgbClr val="535353">
                <a:alpha val="24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0025" y="8886787"/>
              <a:ext cx="16999585" cy="5715"/>
            </a:xfrm>
            <a:custGeom>
              <a:avLst/>
              <a:gdLst/>
              <a:ahLst/>
              <a:cxnLst/>
              <a:rect l="l" t="t" r="r" b="b"/>
              <a:pathLst>
                <a:path w="16999585" h="5715">
                  <a:moveTo>
                    <a:pt x="0" y="0"/>
                  </a:moveTo>
                  <a:lnTo>
                    <a:pt x="16999150" y="0"/>
                  </a:lnTo>
                  <a:lnTo>
                    <a:pt x="16999150" y="5616"/>
                  </a:lnTo>
                  <a:lnTo>
                    <a:pt x="0" y="5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3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0277" y="8714933"/>
            <a:ext cx="8908415" cy="526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960"/>
              </a:lnSpc>
              <a:spcBef>
                <a:spcPts val="114"/>
              </a:spcBef>
            </a:pPr>
            <a:r>
              <a:rPr dirty="0" sz="1700" spc="165" b="1">
                <a:solidFill>
                  <a:srgbClr val="535353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  <a:p>
            <a:pPr marL="268605">
              <a:lnSpc>
                <a:spcPts val="1960"/>
              </a:lnSpc>
              <a:tabLst>
                <a:tab pos="4391660" algn="l"/>
              </a:tabLst>
            </a:pPr>
            <a:r>
              <a:rPr dirty="0" sz="1700" spc="-295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enjoy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dirty="0" sz="1700" spc="-2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60" b="1">
                <a:solidFill>
                  <a:srgbClr val="535353"/>
                </a:solidFill>
                <a:latin typeface="Tahoma"/>
                <a:cs typeface="Tahoma"/>
              </a:rPr>
              <a:t>as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is</a:t>
            </a:r>
            <a:r>
              <a:rPr dirty="0" sz="1700" spc="-2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60" b="1">
                <a:solidFill>
                  <a:srgbClr val="535353"/>
                </a:solidFill>
                <a:latin typeface="Tahoma"/>
                <a:cs typeface="Tahoma"/>
              </a:rPr>
              <a:t>easy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to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50" b="1">
                <a:solidFill>
                  <a:srgbClr val="535353"/>
                </a:solidFill>
                <a:latin typeface="Tahoma"/>
                <a:cs typeface="Tahoma"/>
              </a:rPr>
              <a:t>understand	</a:t>
            </a:r>
            <a:r>
              <a:rPr dirty="0" sz="1700" spc="-295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enjoy</a:t>
            </a:r>
            <a:r>
              <a:rPr dirty="0" sz="1700" spc="-2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30" b="1">
                <a:solidFill>
                  <a:srgbClr val="535353"/>
                </a:solidFill>
                <a:latin typeface="Tahoma"/>
                <a:cs typeface="Tahoma"/>
              </a:rPr>
              <a:t>but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-15" b="1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35" b="1">
                <a:solidFill>
                  <a:srgbClr val="535353"/>
                </a:solidFill>
                <a:latin typeface="Tahoma"/>
                <a:cs typeface="Tahoma"/>
              </a:rPr>
              <a:t>takes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10" b="1">
                <a:solidFill>
                  <a:srgbClr val="535353"/>
                </a:solidFill>
                <a:latin typeface="Tahoma"/>
                <a:cs typeface="Tahoma"/>
              </a:rPr>
              <a:t>time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25" b="1">
                <a:solidFill>
                  <a:srgbClr val="535353"/>
                </a:solidFill>
                <a:latin typeface="Tahoma"/>
                <a:cs typeface="Tahoma"/>
              </a:rPr>
              <a:t>to</a:t>
            </a:r>
            <a:r>
              <a:rPr dirty="0" sz="1700" spc="-30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1700" spc="50" b="1">
                <a:solidFill>
                  <a:srgbClr val="535353"/>
                </a:solidFill>
                <a:latin typeface="Tahoma"/>
                <a:cs typeface="Tahoma"/>
              </a:rPr>
              <a:t>understand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055" y="2196047"/>
            <a:ext cx="32956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5" b="1">
                <a:solidFill>
                  <a:srgbClr val="535353"/>
                </a:solidFill>
                <a:latin typeface="Tahoma"/>
                <a:cs typeface="Tahoma"/>
              </a:rPr>
              <a:t>4</a:t>
            </a:r>
            <a:r>
              <a:rPr dirty="0" sz="1700" spc="165" b="1">
                <a:solidFill>
                  <a:srgbClr val="535353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231" y="3825768"/>
            <a:ext cx="32956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0" b="1">
                <a:solidFill>
                  <a:srgbClr val="535353"/>
                </a:solidFill>
                <a:latin typeface="Tahoma"/>
                <a:cs typeface="Tahoma"/>
              </a:rPr>
              <a:t>3</a:t>
            </a:r>
            <a:r>
              <a:rPr dirty="0" sz="1700" spc="165" b="1">
                <a:solidFill>
                  <a:srgbClr val="535353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102" y="5455490"/>
            <a:ext cx="34861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204" b="1">
                <a:solidFill>
                  <a:srgbClr val="535353"/>
                </a:solidFill>
                <a:latin typeface="Tahoma"/>
                <a:cs typeface="Tahoma"/>
              </a:rPr>
              <a:t>2</a:t>
            </a:r>
            <a:r>
              <a:rPr dirty="0" sz="1700" spc="165" b="1">
                <a:solidFill>
                  <a:srgbClr val="535353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248" y="7085212"/>
            <a:ext cx="2743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80" b="1">
                <a:solidFill>
                  <a:srgbClr val="535353"/>
                </a:solidFill>
                <a:latin typeface="Tahoma"/>
                <a:cs typeface="Tahoma"/>
              </a:rPr>
              <a:t>1</a:t>
            </a:r>
            <a:r>
              <a:rPr dirty="0" sz="1700" spc="165" b="1">
                <a:solidFill>
                  <a:srgbClr val="535353"/>
                </a:solidFill>
                <a:latin typeface="Tahoma"/>
                <a:cs typeface="Tahoma"/>
              </a:rPr>
              <a:t>0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0025" y="2691036"/>
            <a:ext cx="16999585" cy="6198870"/>
            <a:chOff x="920025" y="2691036"/>
            <a:chExt cx="16999585" cy="6198870"/>
          </a:xfrm>
        </p:grpSpPr>
        <p:sp>
          <p:nvSpPr>
            <p:cNvPr id="14" name="object 14"/>
            <p:cNvSpPr/>
            <p:nvPr/>
          </p:nvSpPr>
          <p:spPr>
            <a:xfrm>
              <a:off x="920025" y="2691036"/>
              <a:ext cx="948055" cy="6198870"/>
            </a:xfrm>
            <a:custGeom>
              <a:avLst/>
              <a:gdLst/>
              <a:ahLst/>
              <a:cxnLst/>
              <a:rect l="l" t="t" r="r" b="b"/>
              <a:pathLst>
                <a:path w="948055" h="6198870">
                  <a:moveTo>
                    <a:pt x="947788" y="6198558"/>
                  </a:moveTo>
                  <a:lnTo>
                    <a:pt x="0" y="6198558"/>
                  </a:lnTo>
                  <a:lnTo>
                    <a:pt x="0" y="75822"/>
                  </a:lnTo>
                  <a:lnTo>
                    <a:pt x="5958" y="46309"/>
                  </a:lnTo>
                  <a:lnTo>
                    <a:pt x="22208" y="22207"/>
                  </a:lnTo>
                  <a:lnTo>
                    <a:pt x="46309" y="5958"/>
                  </a:lnTo>
                  <a:lnTo>
                    <a:pt x="75821" y="0"/>
                  </a:lnTo>
                  <a:lnTo>
                    <a:pt x="871966" y="0"/>
                  </a:lnTo>
                  <a:lnTo>
                    <a:pt x="901479" y="5958"/>
                  </a:lnTo>
                  <a:lnTo>
                    <a:pt x="925580" y="22207"/>
                  </a:lnTo>
                  <a:lnTo>
                    <a:pt x="941830" y="46309"/>
                  </a:lnTo>
                  <a:lnTo>
                    <a:pt x="947788" y="75822"/>
                  </a:lnTo>
                  <a:lnTo>
                    <a:pt x="947788" y="6198558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70540" y="7580201"/>
              <a:ext cx="948055" cy="1310005"/>
            </a:xfrm>
            <a:custGeom>
              <a:avLst/>
              <a:gdLst/>
              <a:ahLst/>
              <a:cxnLst/>
              <a:rect l="l" t="t" r="r" b="b"/>
              <a:pathLst>
                <a:path w="948054" h="1310004">
                  <a:moveTo>
                    <a:pt x="947789" y="1309393"/>
                  </a:moveTo>
                  <a:lnTo>
                    <a:pt x="0" y="1309393"/>
                  </a:lnTo>
                  <a:lnTo>
                    <a:pt x="0" y="75823"/>
                  </a:lnTo>
                  <a:lnTo>
                    <a:pt x="5958" y="46309"/>
                  </a:lnTo>
                  <a:lnTo>
                    <a:pt x="22207" y="22208"/>
                  </a:lnTo>
                  <a:lnTo>
                    <a:pt x="46309" y="5958"/>
                  </a:lnTo>
                  <a:lnTo>
                    <a:pt x="75822" y="0"/>
                  </a:lnTo>
                  <a:lnTo>
                    <a:pt x="871964" y="0"/>
                  </a:lnTo>
                  <a:lnTo>
                    <a:pt x="901479" y="5958"/>
                  </a:lnTo>
                  <a:lnTo>
                    <a:pt x="925580" y="22208"/>
                  </a:lnTo>
                  <a:lnTo>
                    <a:pt x="941830" y="46309"/>
                  </a:lnTo>
                  <a:lnTo>
                    <a:pt x="947789" y="75823"/>
                  </a:lnTo>
                  <a:lnTo>
                    <a:pt x="947789" y="1309393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621055" y="8395062"/>
              <a:ext cx="948055" cy="494665"/>
            </a:xfrm>
            <a:custGeom>
              <a:avLst/>
              <a:gdLst/>
              <a:ahLst/>
              <a:cxnLst/>
              <a:rect l="l" t="t" r="r" b="b"/>
              <a:pathLst>
                <a:path w="948054" h="494665">
                  <a:moveTo>
                    <a:pt x="947788" y="494532"/>
                  </a:moveTo>
                  <a:lnTo>
                    <a:pt x="0" y="494532"/>
                  </a:lnTo>
                  <a:lnTo>
                    <a:pt x="0" y="75822"/>
                  </a:lnTo>
                  <a:lnTo>
                    <a:pt x="12738" y="33755"/>
                  </a:lnTo>
                  <a:lnTo>
                    <a:pt x="46806" y="5771"/>
                  </a:lnTo>
                  <a:lnTo>
                    <a:pt x="75822" y="0"/>
                  </a:lnTo>
                  <a:lnTo>
                    <a:pt x="871964" y="0"/>
                  </a:lnTo>
                  <a:lnTo>
                    <a:pt x="901478" y="5958"/>
                  </a:lnTo>
                  <a:lnTo>
                    <a:pt x="925578" y="22207"/>
                  </a:lnTo>
                  <a:lnTo>
                    <a:pt x="941829" y="46309"/>
                  </a:lnTo>
                  <a:lnTo>
                    <a:pt x="947788" y="75822"/>
                  </a:lnTo>
                  <a:lnTo>
                    <a:pt x="947788" y="494532"/>
                  </a:lnTo>
                  <a:close/>
                </a:path>
              </a:pathLst>
            </a:custGeom>
            <a:solidFill>
              <a:srgbClr val="9D1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971569" y="8721006"/>
              <a:ext cx="948055" cy="168910"/>
            </a:xfrm>
            <a:custGeom>
              <a:avLst/>
              <a:gdLst/>
              <a:ahLst/>
              <a:cxnLst/>
              <a:rect l="l" t="t" r="r" b="b"/>
              <a:pathLst>
                <a:path w="948055" h="168909">
                  <a:moveTo>
                    <a:pt x="947607" y="168587"/>
                  </a:moveTo>
                  <a:lnTo>
                    <a:pt x="0" y="168587"/>
                  </a:lnTo>
                  <a:lnTo>
                    <a:pt x="0" y="75822"/>
                  </a:lnTo>
                  <a:lnTo>
                    <a:pt x="5958" y="46308"/>
                  </a:lnTo>
                  <a:lnTo>
                    <a:pt x="22208" y="22207"/>
                  </a:lnTo>
                  <a:lnTo>
                    <a:pt x="46309" y="5958"/>
                  </a:lnTo>
                  <a:lnTo>
                    <a:pt x="75823" y="0"/>
                  </a:lnTo>
                  <a:lnTo>
                    <a:pt x="871966" y="0"/>
                  </a:lnTo>
                  <a:lnTo>
                    <a:pt x="901478" y="5958"/>
                  </a:lnTo>
                  <a:lnTo>
                    <a:pt x="925579" y="22207"/>
                  </a:lnTo>
                  <a:lnTo>
                    <a:pt x="941829" y="46308"/>
                  </a:lnTo>
                  <a:lnTo>
                    <a:pt x="947607" y="74926"/>
                  </a:lnTo>
                  <a:lnTo>
                    <a:pt x="947607" y="168587"/>
                  </a:lnTo>
                  <a:close/>
                </a:path>
              </a:pathLst>
            </a:custGeom>
            <a:solidFill>
              <a:srgbClr val="5D00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0" y="261523"/>
            <a:ext cx="3439160" cy="207645"/>
          </a:xfrm>
          <a:custGeom>
            <a:avLst/>
            <a:gdLst/>
            <a:ahLst/>
            <a:cxnLst/>
            <a:rect l="l" t="t" r="r" b="b"/>
            <a:pathLst>
              <a:path w="3439160" h="207645">
                <a:moveTo>
                  <a:pt x="3438966" y="207593"/>
                </a:moveTo>
                <a:lnTo>
                  <a:pt x="0" y="207593"/>
                </a:lnTo>
                <a:lnTo>
                  <a:pt x="0" y="0"/>
                </a:lnTo>
                <a:lnTo>
                  <a:pt x="3438966" y="0"/>
                </a:lnTo>
                <a:lnTo>
                  <a:pt x="3438966" y="207593"/>
                </a:lnTo>
                <a:close/>
              </a:path>
            </a:pathLst>
          </a:custGeom>
          <a:solidFill>
            <a:srgbClr val="12C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95315" y="9655130"/>
            <a:ext cx="3792854" cy="207645"/>
          </a:xfrm>
          <a:custGeom>
            <a:avLst/>
            <a:gdLst/>
            <a:ahLst/>
            <a:cxnLst/>
            <a:rect l="l" t="t" r="r" b="b"/>
            <a:pathLst>
              <a:path w="3792855" h="207645">
                <a:moveTo>
                  <a:pt x="3792684" y="207593"/>
                </a:moveTo>
                <a:lnTo>
                  <a:pt x="0" y="207593"/>
                </a:lnTo>
                <a:lnTo>
                  <a:pt x="0" y="0"/>
                </a:lnTo>
                <a:lnTo>
                  <a:pt x="3792684" y="0"/>
                </a:lnTo>
                <a:lnTo>
                  <a:pt x="3792684" y="207593"/>
                </a:lnTo>
                <a:close/>
              </a:path>
            </a:pathLst>
          </a:custGeom>
          <a:solidFill>
            <a:srgbClr val="12C7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3766" y="559658"/>
            <a:ext cx="171132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5" i="1">
                <a:latin typeface="Verdana"/>
                <a:cs typeface="Verdana"/>
              </a:rPr>
              <a:t>HOW</a:t>
            </a:r>
            <a:r>
              <a:rPr dirty="0" spc="-285" i="1">
                <a:latin typeface="Verdana"/>
                <a:cs typeface="Verdana"/>
              </a:rPr>
              <a:t> </a:t>
            </a:r>
            <a:r>
              <a:rPr dirty="0" spc="190" i="1">
                <a:latin typeface="Verdana"/>
                <a:cs typeface="Verdana"/>
              </a:rPr>
              <a:t>DO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70" i="1">
                <a:latin typeface="Verdana"/>
                <a:cs typeface="Verdana"/>
              </a:rPr>
              <a:t>THE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85" i="1">
                <a:latin typeface="Verdana"/>
                <a:cs typeface="Verdana"/>
              </a:rPr>
              <a:t>EDUCATIONAL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45" i="1">
                <a:latin typeface="Verdana"/>
                <a:cs typeface="Verdana"/>
              </a:rPr>
              <a:t>CONTENTS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110" i="1">
                <a:latin typeface="Verdana"/>
                <a:cs typeface="Verdana"/>
              </a:rPr>
              <a:t>AFFECT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90" i="1">
                <a:latin typeface="Verdana"/>
                <a:cs typeface="Verdana"/>
              </a:rPr>
              <a:t>YOURLEARNING</a:t>
            </a:r>
            <a:r>
              <a:rPr dirty="0" spc="-280" i="1">
                <a:latin typeface="Verdana"/>
                <a:cs typeface="Verdana"/>
              </a:rPr>
              <a:t> </a:t>
            </a:r>
            <a:r>
              <a:rPr dirty="0" spc="65" i="1">
                <a:latin typeface="Verdana"/>
                <a:cs typeface="Verdana"/>
              </a:rPr>
              <a:t>PROCESS?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0227" y="8136544"/>
            <a:ext cx="2204085" cy="76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20419" marR="5080" indent="-808355">
              <a:lnSpc>
                <a:spcPct val="117800"/>
              </a:lnSpc>
              <a:spcBef>
                <a:spcPts val="90"/>
              </a:spcBef>
            </a:pPr>
            <a:r>
              <a:rPr dirty="0" sz="2050" spc="155" b="1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dirty="0" sz="2050" spc="3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dirty="0" sz="2050" spc="85" b="1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35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65" b="1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dirty="0" sz="2050" spc="19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2050" spc="65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145" b="1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dirty="0" sz="2050" spc="3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2050" spc="-5" b="1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dirty="0" sz="2050" spc="19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2050" spc="25" b="1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dirty="0" sz="2050" spc="-30" b="1">
                <a:solidFill>
                  <a:srgbClr val="535353"/>
                </a:solidFill>
                <a:latin typeface="Tahoma"/>
                <a:cs typeface="Tahoma"/>
              </a:rPr>
              <a:t>70%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756" y="3947710"/>
            <a:ext cx="2917825" cy="76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37920" marR="5080" indent="-1125855">
              <a:lnSpc>
                <a:spcPct val="117800"/>
              </a:lnSpc>
              <a:spcBef>
                <a:spcPts val="90"/>
              </a:spcBef>
            </a:pPr>
            <a:r>
              <a:rPr dirty="0" sz="2050" spc="155" b="1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dirty="0" sz="2050" spc="3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dirty="0" sz="2050" spc="85" b="1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125" b="1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dirty="0" sz="2050" spc="50" b="1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dirty="0" sz="2050" spc="-30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350" b="1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65" b="1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dirty="0" sz="2050" spc="19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2050" spc="60" b="1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dirty="0" sz="2050" spc="35" b="1">
                <a:solidFill>
                  <a:srgbClr val="535353"/>
                </a:solidFill>
                <a:latin typeface="Tahoma"/>
                <a:cs typeface="Tahoma"/>
              </a:rPr>
              <a:t>'</a:t>
            </a:r>
            <a:r>
              <a:rPr dirty="0" sz="2050" spc="-30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145" b="1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dirty="0" sz="2050" spc="35" b="1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dirty="0" sz="2050" spc="-5" b="1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dirty="0" sz="2050" spc="190" b="1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dirty="0" sz="2050" spc="25" b="1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dirty="0" sz="2050" spc="-10" b="1">
                <a:solidFill>
                  <a:srgbClr val="535353"/>
                </a:solidFill>
                <a:latin typeface="Tahoma"/>
                <a:cs typeface="Tahoma"/>
              </a:rPr>
              <a:t>28%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282" y="2224626"/>
            <a:ext cx="7512684" cy="76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26154" marR="5080" indent="-3514090">
              <a:lnSpc>
                <a:spcPct val="117800"/>
              </a:lnSpc>
              <a:spcBef>
                <a:spcPts val="90"/>
              </a:spcBef>
            </a:pPr>
            <a:r>
              <a:rPr dirty="0" sz="2050" spc="110" b="1">
                <a:solidFill>
                  <a:srgbClr val="535353"/>
                </a:solidFill>
                <a:latin typeface="Tahoma"/>
                <a:cs typeface="Tahoma"/>
              </a:rPr>
              <a:t>No,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15" b="1">
                <a:solidFill>
                  <a:srgbClr val="535353"/>
                </a:solidFill>
                <a:latin typeface="Tahoma"/>
                <a:cs typeface="Tahoma"/>
              </a:rPr>
              <a:t>it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75" b="1">
                <a:solidFill>
                  <a:srgbClr val="535353"/>
                </a:solidFill>
                <a:latin typeface="Tahoma"/>
                <a:cs typeface="Tahoma"/>
              </a:rPr>
              <a:t>has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55" b="1">
                <a:solidFill>
                  <a:srgbClr val="535353"/>
                </a:solidFill>
                <a:latin typeface="Tahoma"/>
                <a:cs typeface="Tahoma"/>
              </a:rPr>
              <a:t>nothing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40" b="1">
                <a:solidFill>
                  <a:srgbClr val="535353"/>
                </a:solidFill>
                <a:latin typeface="Tahoma"/>
                <a:cs typeface="Tahoma"/>
              </a:rPr>
              <a:t>to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120" b="1">
                <a:solidFill>
                  <a:srgbClr val="535353"/>
                </a:solidFill>
                <a:latin typeface="Tahoma"/>
                <a:cs typeface="Tahoma"/>
              </a:rPr>
              <a:t>do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65" b="1">
                <a:solidFill>
                  <a:srgbClr val="535353"/>
                </a:solidFill>
                <a:latin typeface="Tahoma"/>
                <a:cs typeface="Tahoma"/>
              </a:rPr>
              <a:t>with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90" b="1">
                <a:solidFill>
                  <a:srgbClr val="535353"/>
                </a:solidFill>
                <a:latin typeface="Tahoma"/>
                <a:cs typeface="Tahoma"/>
              </a:rPr>
              <a:t>improving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40" b="1">
                <a:solidFill>
                  <a:srgbClr val="535353"/>
                </a:solidFill>
                <a:latin typeface="Tahoma"/>
                <a:cs typeface="Tahoma"/>
              </a:rPr>
              <a:t>cognitive</a:t>
            </a:r>
            <a:r>
              <a:rPr dirty="0" sz="2050" spc="-3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5" b="1">
                <a:solidFill>
                  <a:srgbClr val="535353"/>
                </a:solidFill>
                <a:latin typeface="Tahoma"/>
                <a:cs typeface="Tahoma"/>
              </a:rPr>
              <a:t>skills </a:t>
            </a:r>
            <a:r>
              <a:rPr dirty="0" sz="2050" spc="-585" b="1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dirty="0" sz="2050" spc="-75" b="1">
                <a:solidFill>
                  <a:srgbClr val="535353"/>
                </a:solidFill>
                <a:latin typeface="Tahoma"/>
                <a:cs typeface="Tahoma"/>
              </a:rPr>
              <a:t>2%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85408" y="3219187"/>
            <a:ext cx="6343015" cy="6343015"/>
            <a:chOff x="5985408" y="3219187"/>
            <a:chExt cx="6343015" cy="6343015"/>
          </a:xfrm>
        </p:grpSpPr>
        <p:sp>
          <p:nvSpPr>
            <p:cNvPr id="6" name="object 6"/>
            <p:cNvSpPr/>
            <p:nvPr/>
          </p:nvSpPr>
          <p:spPr>
            <a:xfrm>
              <a:off x="6095412" y="3224769"/>
              <a:ext cx="6232525" cy="6337300"/>
            </a:xfrm>
            <a:custGeom>
              <a:avLst/>
              <a:gdLst/>
              <a:ahLst/>
              <a:cxnLst/>
              <a:rect l="l" t="t" r="r" b="b"/>
              <a:pathLst>
                <a:path w="6232525" h="6337300">
                  <a:moveTo>
                    <a:pt x="3520796" y="6311900"/>
                  </a:moveTo>
                  <a:lnTo>
                    <a:pt x="2577720" y="6311900"/>
                  </a:lnTo>
                  <a:lnTo>
                    <a:pt x="2486275" y="6286500"/>
                  </a:lnTo>
                  <a:lnTo>
                    <a:pt x="2440820" y="6286500"/>
                  </a:lnTo>
                  <a:lnTo>
                    <a:pt x="1911803" y="6134100"/>
                  </a:lnTo>
                  <a:lnTo>
                    <a:pt x="1869281" y="6108700"/>
                  </a:lnTo>
                  <a:lnTo>
                    <a:pt x="1827029" y="6096000"/>
                  </a:lnTo>
                  <a:lnTo>
                    <a:pt x="1785053" y="6070600"/>
                  </a:lnTo>
                  <a:lnTo>
                    <a:pt x="1743360" y="6057900"/>
                  </a:lnTo>
                  <a:lnTo>
                    <a:pt x="1701956" y="6032500"/>
                  </a:lnTo>
                  <a:lnTo>
                    <a:pt x="1660848" y="6019800"/>
                  </a:lnTo>
                  <a:lnTo>
                    <a:pt x="1620042" y="5994400"/>
                  </a:lnTo>
                  <a:lnTo>
                    <a:pt x="1579544" y="5981700"/>
                  </a:lnTo>
                  <a:lnTo>
                    <a:pt x="1459964" y="5905500"/>
                  </a:lnTo>
                  <a:lnTo>
                    <a:pt x="1420762" y="5880100"/>
                  </a:lnTo>
                  <a:lnTo>
                    <a:pt x="1381901" y="5867400"/>
                  </a:lnTo>
                  <a:lnTo>
                    <a:pt x="1267422" y="5791200"/>
                  </a:lnTo>
                  <a:lnTo>
                    <a:pt x="1192920" y="5740400"/>
                  </a:lnTo>
                  <a:lnTo>
                    <a:pt x="1156233" y="5702300"/>
                  </a:lnTo>
                  <a:lnTo>
                    <a:pt x="1084019" y="5651500"/>
                  </a:lnTo>
                  <a:lnTo>
                    <a:pt x="1048505" y="5626100"/>
                  </a:lnTo>
                  <a:lnTo>
                    <a:pt x="1013394" y="5588000"/>
                  </a:lnTo>
                  <a:lnTo>
                    <a:pt x="944410" y="5537200"/>
                  </a:lnTo>
                  <a:lnTo>
                    <a:pt x="910549" y="5499100"/>
                  </a:lnTo>
                  <a:lnTo>
                    <a:pt x="877118" y="5473700"/>
                  </a:lnTo>
                  <a:lnTo>
                    <a:pt x="844121" y="5435600"/>
                  </a:lnTo>
                  <a:lnTo>
                    <a:pt x="811567" y="5410200"/>
                  </a:lnTo>
                  <a:lnTo>
                    <a:pt x="779461" y="5372100"/>
                  </a:lnTo>
                  <a:lnTo>
                    <a:pt x="747809" y="5346700"/>
                  </a:lnTo>
                  <a:lnTo>
                    <a:pt x="716619" y="5308600"/>
                  </a:lnTo>
                  <a:lnTo>
                    <a:pt x="685896" y="5270500"/>
                  </a:lnTo>
                  <a:lnTo>
                    <a:pt x="655646" y="5245100"/>
                  </a:lnTo>
                  <a:lnTo>
                    <a:pt x="625877" y="5207000"/>
                  </a:lnTo>
                  <a:lnTo>
                    <a:pt x="596594" y="5168900"/>
                  </a:lnTo>
                  <a:lnTo>
                    <a:pt x="567804" y="5130800"/>
                  </a:lnTo>
                  <a:lnTo>
                    <a:pt x="539513" y="5092700"/>
                  </a:lnTo>
                  <a:lnTo>
                    <a:pt x="511727" y="5054600"/>
                  </a:lnTo>
                  <a:lnTo>
                    <a:pt x="484454" y="5016500"/>
                  </a:lnTo>
                  <a:lnTo>
                    <a:pt x="457699" y="4978400"/>
                  </a:lnTo>
                  <a:lnTo>
                    <a:pt x="431468" y="4940300"/>
                  </a:lnTo>
                  <a:lnTo>
                    <a:pt x="405768" y="4902200"/>
                  </a:lnTo>
                  <a:lnTo>
                    <a:pt x="380606" y="4864100"/>
                  </a:lnTo>
                  <a:lnTo>
                    <a:pt x="355987" y="4826000"/>
                  </a:lnTo>
                  <a:lnTo>
                    <a:pt x="331919" y="4787900"/>
                  </a:lnTo>
                  <a:lnTo>
                    <a:pt x="308406" y="4749800"/>
                  </a:lnTo>
                  <a:lnTo>
                    <a:pt x="285457" y="4711700"/>
                  </a:lnTo>
                  <a:lnTo>
                    <a:pt x="263077" y="4660900"/>
                  </a:lnTo>
                  <a:lnTo>
                    <a:pt x="241272" y="4622800"/>
                  </a:lnTo>
                  <a:lnTo>
                    <a:pt x="220049" y="4584700"/>
                  </a:lnTo>
                  <a:lnTo>
                    <a:pt x="199415" y="4533900"/>
                  </a:lnTo>
                  <a:lnTo>
                    <a:pt x="179375" y="4495800"/>
                  </a:lnTo>
                  <a:lnTo>
                    <a:pt x="159936" y="4457700"/>
                  </a:lnTo>
                  <a:lnTo>
                    <a:pt x="141104" y="4406900"/>
                  </a:lnTo>
                  <a:lnTo>
                    <a:pt x="122886" y="4368800"/>
                  </a:lnTo>
                  <a:lnTo>
                    <a:pt x="105288" y="4318000"/>
                  </a:lnTo>
                  <a:lnTo>
                    <a:pt x="88317" y="4279900"/>
                  </a:lnTo>
                  <a:lnTo>
                    <a:pt x="71978" y="4229100"/>
                  </a:lnTo>
                  <a:lnTo>
                    <a:pt x="56279" y="4191000"/>
                  </a:lnTo>
                  <a:lnTo>
                    <a:pt x="41225" y="4140200"/>
                  </a:lnTo>
                  <a:lnTo>
                    <a:pt x="26823" y="4089400"/>
                  </a:lnTo>
                  <a:lnTo>
                    <a:pt x="13079" y="4051300"/>
                  </a:lnTo>
                  <a:lnTo>
                    <a:pt x="0" y="4000500"/>
                  </a:lnTo>
                  <a:lnTo>
                    <a:pt x="3061251" y="3175000"/>
                  </a:lnTo>
                  <a:lnTo>
                    <a:pt x="3061251" y="0"/>
                  </a:lnTo>
                  <a:lnTo>
                    <a:pt x="3206943" y="0"/>
                  </a:lnTo>
                  <a:lnTo>
                    <a:pt x="3255160" y="12700"/>
                  </a:lnTo>
                  <a:lnTo>
                    <a:pt x="3398697" y="12700"/>
                  </a:lnTo>
                  <a:lnTo>
                    <a:pt x="3446152" y="25400"/>
                  </a:lnTo>
                  <a:lnTo>
                    <a:pt x="3493403" y="25400"/>
                  </a:lnTo>
                  <a:lnTo>
                    <a:pt x="3540443" y="38100"/>
                  </a:lnTo>
                  <a:lnTo>
                    <a:pt x="3587267" y="38100"/>
                  </a:lnTo>
                  <a:lnTo>
                    <a:pt x="3726391" y="76200"/>
                  </a:lnTo>
                  <a:lnTo>
                    <a:pt x="3772297" y="76200"/>
                  </a:lnTo>
                  <a:lnTo>
                    <a:pt x="4086510" y="165100"/>
                  </a:lnTo>
                  <a:lnTo>
                    <a:pt x="4130313" y="190500"/>
                  </a:lnTo>
                  <a:lnTo>
                    <a:pt x="4217048" y="215900"/>
                  </a:lnTo>
                  <a:lnTo>
                    <a:pt x="4259970" y="241300"/>
                  </a:lnTo>
                  <a:lnTo>
                    <a:pt x="4344895" y="266700"/>
                  </a:lnTo>
                  <a:lnTo>
                    <a:pt x="4386886" y="292100"/>
                  </a:lnTo>
                  <a:lnTo>
                    <a:pt x="4428556" y="304800"/>
                  </a:lnTo>
                  <a:lnTo>
                    <a:pt x="4510910" y="355600"/>
                  </a:lnTo>
                  <a:lnTo>
                    <a:pt x="4551583" y="368300"/>
                  </a:lnTo>
                  <a:lnTo>
                    <a:pt x="4671518" y="444500"/>
                  </a:lnTo>
                  <a:lnTo>
                    <a:pt x="4710783" y="457200"/>
                  </a:lnTo>
                  <a:lnTo>
                    <a:pt x="4826363" y="533400"/>
                  </a:lnTo>
                  <a:lnTo>
                    <a:pt x="4901512" y="584200"/>
                  </a:lnTo>
                  <a:lnTo>
                    <a:pt x="4938500" y="622300"/>
                  </a:lnTo>
                  <a:lnTo>
                    <a:pt x="5011272" y="673100"/>
                  </a:lnTo>
                  <a:lnTo>
                    <a:pt x="5082403" y="723900"/>
                  </a:lnTo>
                  <a:lnTo>
                    <a:pt x="5117339" y="762000"/>
                  </a:lnTo>
                  <a:lnTo>
                    <a:pt x="5185925" y="812800"/>
                  </a:lnTo>
                  <a:lnTo>
                    <a:pt x="5219564" y="850900"/>
                  </a:lnTo>
                  <a:lnTo>
                    <a:pt x="5252759" y="876300"/>
                  </a:lnTo>
                  <a:lnTo>
                    <a:pt x="5285506" y="914400"/>
                  </a:lnTo>
                  <a:lnTo>
                    <a:pt x="5317797" y="939800"/>
                  </a:lnTo>
                  <a:lnTo>
                    <a:pt x="5349628" y="977900"/>
                  </a:lnTo>
                  <a:lnTo>
                    <a:pt x="5380994" y="1003300"/>
                  </a:lnTo>
                  <a:lnTo>
                    <a:pt x="5411888" y="1041400"/>
                  </a:lnTo>
                  <a:lnTo>
                    <a:pt x="5442305" y="1079500"/>
                  </a:lnTo>
                  <a:lnTo>
                    <a:pt x="5472240" y="1117600"/>
                  </a:lnTo>
                  <a:lnTo>
                    <a:pt x="5501687" y="1143000"/>
                  </a:lnTo>
                  <a:lnTo>
                    <a:pt x="5530640" y="1181100"/>
                  </a:lnTo>
                  <a:lnTo>
                    <a:pt x="5559094" y="1219200"/>
                  </a:lnTo>
                  <a:lnTo>
                    <a:pt x="5587043" y="1257300"/>
                  </a:lnTo>
                  <a:lnTo>
                    <a:pt x="5614482" y="1295400"/>
                  </a:lnTo>
                  <a:lnTo>
                    <a:pt x="5641405" y="1333500"/>
                  </a:lnTo>
                  <a:lnTo>
                    <a:pt x="5667807" y="1358900"/>
                  </a:lnTo>
                  <a:lnTo>
                    <a:pt x="5693682" y="1397000"/>
                  </a:lnTo>
                  <a:lnTo>
                    <a:pt x="5719024" y="1435100"/>
                  </a:lnTo>
                  <a:lnTo>
                    <a:pt x="5743828" y="1485900"/>
                  </a:lnTo>
                  <a:lnTo>
                    <a:pt x="5768089" y="1524000"/>
                  </a:lnTo>
                  <a:lnTo>
                    <a:pt x="5791801" y="1562100"/>
                  </a:lnTo>
                  <a:lnTo>
                    <a:pt x="5814957" y="1600200"/>
                  </a:lnTo>
                  <a:lnTo>
                    <a:pt x="5837554" y="1638300"/>
                  </a:lnTo>
                  <a:lnTo>
                    <a:pt x="5859585" y="1676400"/>
                  </a:lnTo>
                  <a:lnTo>
                    <a:pt x="5881044" y="1714500"/>
                  </a:lnTo>
                  <a:lnTo>
                    <a:pt x="5901926" y="1765300"/>
                  </a:lnTo>
                  <a:lnTo>
                    <a:pt x="5922226" y="1803400"/>
                  </a:lnTo>
                  <a:lnTo>
                    <a:pt x="5941938" y="1841500"/>
                  </a:lnTo>
                  <a:lnTo>
                    <a:pt x="5961056" y="1892300"/>
                  </a:lnTo>
                  <a:lnTo>
                    <a:pt x="5979575" y="1930400"/>
                  </a:lnTo>
                  <a:lnTo>
                    <a:pt x="5997489" y="1968500"/>
                  </a:lnTo>
                  <a:lnTo>
                    <a:pt x="6014793" y="2019300"/>
                  </a:lnTo>
                  <a:lnTo>
                    <a:pt x="6031481" y="2057400"/>
                  </a:lnTo>
                  <a:lnTo>
                    <a:pt x="6047548" y="2108200"/>
                  </a:lnTo>
                  <a:lnTo>
                    <a:pt x="6062988" y="2146300"/>
                  </a:lnTo>
                  <a:lnTo>
                    <a:pt x="6077795" y="2197100"/>
                  </a:lnTo>
                  <a:lnTo>
                    <a:pt x="6091964" y="2235200"/>
                  </a:lnTo>
                  <a:lnTo>
                    <a:pt x="6105489" y="2286000"/>
                  </a:lnTo>
                  <a:lnTo>
                    <a:pt x="6118365" y="2324100"/>
                  </a:lnTo>
                  <a:lnTo>
                    <a:pt x="6130587" y="2374900"/>
                  </a:lnTo>
                  <a:lnTo>
                    <a:pt x="6142148" y="2413000"/>
                  </a:lnTo>
                  <a:lnTo>
                    <a:pt x="6153043" y="2463800"/>
                  </a:lnTo>
                  <a:lnTo>
                    <a:pt x="6163267" y="2514600"/>
                  </a:lnTo>
                  <a:lnTo>
                    <a:pt x="6172814" y="2552700"/>
                  </a:lnTo>
                  <a:lnTo>
                    <a:pt x="6181678" y="2603500"/>
                  </a:lnTo>
                  <a:lnTo>
                    <a:pt x="6189855" y="2654300"/>
                  </a:lnTo>
                  <a:lnTo>
                    <a:pt x="6197337" y="2705100"/>
                  </a:lnTo>
                  <a:lnTo>
                    <a:pt x="6204121" y="2743200"/>
                  </a:lnTo>
                  <a:lnTo>
                    <a:pt x="6210199" y="2794000"/>
                  </a:lnTo>
                  <a:lnTo>
                    <a:pt x="6215567" y="2844800"/>
                  </a:lnTo>
                  <a:lnTo>
                    <a:pt x="6220220" y="2895600"/>
                  </a:lnTo>
                  <a:lnTo>
                    <a:pt x="6224138" y="2946400"/>
                  </a:lnTo>
                  <a:lnTo>
                    <a:pt x="6227312" y="2984500"/>
                  </a:lnTo>
                  <a:lnTo>
                    <a:pt x="6229745" y="3035300"/>
                  </a:lnTo>
                  <a:lnTo>
                    <a:pt x="6231442" y="3086100"/>
                  </a:lnTo>
                  <a:lnTo>
                    <a:pt x="6232408" y="3136900"/>
                  </a:lnTo>
                  <a:lnTo>
                    <a:pt x="6232505" y="3198910"/>
                  </a:lnTo>
                  <a:lnTo>
                    <a:pt x="6232164" y="3225800"/>
                  </a:lnTo>
                  <a:lnTo>
                    <a:pt x="6230963" y="3276600"/>
                  </a:lnTo>
                  <a:lnTo>
                    <a:pt x="6229050" y="3327400"/>
                  </a:lnTo>
                  <a:lnTo>
                    <a:pt x="6226428" y="3378200"/>
                  </a:lnTo>
                  <a:lnTo>
                    <a:pt x="6223102" y="3416300"/>
                  </a:lnTo>
                  <a:lnTo>
                    <a:pt x="6219077" y="3467100"/>
                  </a:lnTo>
                  <a:lnTo>
                    <a:pt x="6214357" y="3517900"/>
                  </a:lnTo>
                  <a:lnTo>
                    <a:pt x="6208948" y="3556000"/>
                  </a:lnTo>
                  <a:lnTo>
                    <a:pt x="6202852" y="3606800"/>
                  </a:lnTo>
                  <a:lnTo>
                    <a:pt x="6196076" y="3657600"/>
                  </a:lnTo>
                  <a:lnTo>
                    <a:pt x="6188624" y="3695700"/>
                  </a:lnTo>
                  <a:lnTo>
                    <a:pt x="6180500" y="3746500"/>
                  </a:lnTo>
                  <a:lnTo>
                    <a:pt x="6171708" y="3797300"/>
                  </a:lnTo>
                  <a:lnTo>
                    <a:pt x="6162254" y="3835400"/>
                  </a:lnTo>
                  <a:lnTo>
                    <a:pt x="6152142" y="3886200"/>
                  </a:lnTo>
                  <a:lnTo>
                    <a:pt x="6141377" y="3924300"/>
                  </a:lnTo>
                  <a:lnTo>
                    <a:pt x="6129963" y="3975100"/>
                  </a:lnTo>
                  <a:lnTo>
                    <a:pt x="6117904" y="4013200"/>
                  </a:lnTo>
                  <a:lnTo>
                    <a:pt x="6105206" y="4064000"/>
                  </a:lnTo>
                  <a:lnTo>
                    <a:pt x="6091873" y="4102100"/>
                  </a:lnTo>
                  <a:lnTo>
                    <a:pt x="6077909" y="4152900"/>
                  </a:lnTo>
                  <a:lnTo>
                    <a:pt x="6063319" y="4191000"/>
                  </a:lnTo>
                  <a:lnTo>
                    <a:pt x="6048108" y="4241800"/>
                  </a:lnTo>
                  <a:lnTo>
                    <a:pt x="6032280" y="4279900"/>
                  </a:lnTo>
                  <a:lnTo>
                    <a:pt x="6015840" y="4330700"/>
                  </a:lnTo>
                  <a:lnTo>
                    <a:pt x="5998792" y="4368800"/>
                  </a:lnTo>
                  <a:lnTo>
                    <a:pt x="5981141" y="4406900"/>
                  </a:lnTo>
                  <a:lnTo>
                    <a:pt x="5962892" y="4457700"/>
                  </a:lnTo>
                  <a:lnTo>
                    <a:pt x="5944049" y="4495800"/>
                  </a:lnTo>
                  <a:lnTo>
                    <a:pt x="5924616" y="4533900"/>
                  </a:lnTo>
                  <a:lnTo>
                    <a:pt x="5904599" y="4572000"/>
                  </a:lnTo>
                  <a:lnTo>
                    <a:pt x="5884002" y="4622800"/>
                  </a:lnTo>
                  <a:lnTo>
                    <a:pt x="5862829" y="4660900"/>
                  </a:lnTo>
                  <a:lnTo>
                    <a:pt x="5841085" y="4699000"/>
                  </a:lnTo>
                  <a:lnTo>
                    <a:pt x="5818775" y="4737100"/>
                  </a:lnTo>
                  <a:lnTo>
                    <a:pt x="5795902" y="4775200"/>
                  </a:lnTo>
                  <a:lnTo>
                    <a:pt x="5772473" y="4813300"/>
                  </a:lnTo>
                  <a:lnTo>
                    <a:pt x="5748491" y="4851400"/>
                  </a:lnTo>
                  <a:lnTo>
                    <a:pt x="5723961" y="4889500"/>
                  </a:lnTo>
                  <a:lnTo>
                    <a:pt x="5698887" y="4927600"/>
                  </a:lnTo>
                  <a:lnTo>
                    <a:pt x="5673274" y="4965700"/>
                  </a:lnTo>
                  <a:lnTo>
                    <a:pt x="5647127" y="5003800"/>
                  </a:lnTo>
                  <a:lnTo>
                    <a:pt x="5620451" y="5041900"/>
                  </a:lnTo>
                  <a:lnTo>
                    <a:pt x="5593249" y="5080000"/>
                  </a:lnTo>
                  <a:lnTo>
                    <a:pt x="5565526" y="5118100"/>
                  </a:lnTo>
                  <a:lnTo>
                    <a:pt x="5537288" y="5156200"/>
                  </a:lnTo>
                  <a:lnTo>
                    <a:pt x="5508538" y="5194300"/>
                  </a:lnTo>
                  <a:lnTo>
                    <a:pt x="5479281" y="5219700"/>
                  </a:lnTo>
                  <a:lnTo>
                    <a:pt x="5449522" y="5257800"/>
                  </a:lnTo>
                  <a:lnTo>
                    <a:pt x="5419265" y="5295900"/>
                  </a:lnTo>
                  <a:lnTo>
                    <a:pt x="5388515" y="5321300"/>
                  </a:lnTo>
                  <a:lnTo>
                    <a:pt x="5357276" y="5359400"/>
                  </a:lnTo>
                  <a:lnTo>
                    <a:pt x="5325554" y="5397500"/>
                  </a:lnTo>
                  <a:lnTo>
                    <a:pt x="5293352" y="5422900"/>
                  </a:lnTo>
                  <a:lnTo>
                    <a:pt x="5260675" y="5461000"/>
                  </a:lnTo>
                  <a:lnTo>
                    <a:pt x="5227528" y="5486400"/>
                  </a:lnTo>
                  <a:lnTo>
                    <a:pt x="5193916" y="5524500"/>
                  </a:lnTo>
                  <a:lnTo>
                    <a:pt x="5125312" y="5575300"/>
                  </a:lnTo>
                  <a:lnTo>
                    <a:pt x="5090330" y="5613400"/>
                  </a:lnTo>
                  <a:lnTo>
                    <a:pt x="5054901" y="5638800"/>
                  </a:lnTo>
                  <a:lnTo>
                    <a:pt x="4982718" y="5689600"/>
                  </a:lnTo>
                  <a:lnTo>
                    <a:pt x="4945974" y="5727700"/>
                  </a:lnTo>
                  <a:lnTo>
                    <a:pt x="4908802" y="5753100"/>
                  </a:lnTo>
                  <a:lnTo>
                    <a:pt x="4833187" y="5803900"/>
                  </a:lnTo>
                  <a:lnTo>
                    <a:pt x="4755912" y="5854700"/>
                  </a:lnTo>
                  <a:lnTo>
                    <a:pt x="4636964" y="5930900"/>
                  </a:lnTo>
                  <a:lnTo>
                    <a:pt x="4596524" y="5943600"/>
                  </a:lnTo>
                  <a:lnTo>
                    <a:pt x="4514486" y="5994400"/>
                  </a:lnTo>
                  <a:lnTo>
                    <a:pt x="4472896" y="6007100"/>
                  </a:lnTo>
                  <a:lnTo>
                    <a:pt x="4388599" y="6057900"/>
                  </a:lnTo>
                  <a:lnTo>
                    <a:pt x="4345901" y="6070600"/>
                  </a:lnTo>
                  <a:lnTo>
                    <a:pt x="4302843" y="6096000"/>
                  </a:lnTo>
                  <a:lnTo>
                    <a:pt x="4215664" y="6121400"/>
                  </a:lnTo>
                  <a:lnTo>
                    <a:pt x="4171552" y="6146800"/>
                  </a:lnTo>
                  <a:lnTo>
                    <a:pt x="4037183" y="6184900"/>
                  </a:lnTo>
                  <a:lnTo>
                    <a:pt x="3991731" y="6210300"/>
                  </a:lnTo>
                  <a:lnTo>
                    <a:pt x="3853451" y="6248400"/>
                  </a:lnTo>
                  <a:lnTo>
                    <a:pt x="3806731" y="6248400"/>
                  </a:lnTo>
                  <a:lnTo>
                    <a:pt x="3616846" y="6299200"/>
                  </a:lnTo>
                  <a:lnTo>
                    <a:pt x="3568804" y="6299200"/>
                  </a:lnTo>
                  <a:lnTo>
                    <a:pt x="3520796" y="6311900"/>
                  </a:lnTo>
                  <a:close/>
                </a:path>
                <a:path w="6232525" h="6337300">
                  <a:moveTo>
                    <a:pt x="3424911" y="6324600"/>
                  </a:moveTo>
                  <a:lnTo>
                    <a:pt x="2669838" y="6324600"/>
                  </a:lnTo>
                  <a:lnTo>
                    <a:pt x="2623698" y="6311900"/>
                  </a:lnTo>
                  <a:lnTo>
                    <a:pt x="3472830" y="6311900"/>
                  </a:lnTo>
                  <a:lnTo>
                    <a:pt x="3424911" y="6324600"/>
                  </a:lnTo>
                  <a:close/>
                </a:path>
                <a:path w="6232525" h="6337300">
                  <a:moveTo>
                    <a:pt x="3330647" y="6336926"/>
                  </a:moveTo>
                  <a:lnTo>
                    <a:pt x="2807795" y="6336926"/>
                  </a:lnTo>
                  <a:lnTo>
                    <a:pt x="2762579" y="6324600"/>
                  </a:lnTo>
                  <a:lnTo>
                    <a:pt x="3377045" y="6324600"/>
                  </a:lnTo>
                  <a:lnTo>
                    <a:pt x="3330647" y="633692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85408" y="3228260"/>
              <a:ext cx="3171825" cy="4142740"/>
            </a:xfrm>
            <a:custGeom>
              <a:avLst/>
              <a:gdLst/>
              <a:ahLst/>
              <a:cxnLst/>
              <a:rect l="l" t="t" r="r" b="b"/>
              <a:pathLst>
                <a:path w="3171825" h="4142740">
                  <a:moveTo>
                    <a:pt x="155212" y="4142153"/>
                  </a:moveTo>
                  <a:lnTo>
                    <a:pt x="140054" y="4094216"/>
                  </a:lnTo>
                  <a:lnTo>
                    <a:pt x="125683" y="4046133"/>
                  </a:lnTo>
                  <a:lnTo>
                    <a:pt x="112096" y="3997913"/>
                  </a:lnTo>
                  <a:lnTo>
                    <a:pt x="99293" y="3949565"/>
                  </a:lnTo>
                  <a:lnTo>
                    <a:pt x="87272" y="3901098"/>
                  </a:lnTo>
                  <a:lnTo>
                    <a:pt x="76032" y="3852521"/>
                  </a:lnTo>
                  <a:lnTo>
                    <a:pt x="65572" y="3803843"/>
                  </a:lnTo>
                  <a:lnTo>
                    <a:pt x="55890" y="3755073"/>
                  </a:lnTo>
                  <a:lnTo>
                    <a:pt x="46986" y="3706219"/>
                  </a:lnTo>
                  <a:lnTo>
                    <a:pt x="38858" y="3657291"/>
                  </a:lnTo>
                  <a:lnTo>
                    <a:pt x="31504" y="3608297"/>
                  </a:lnTo>
                  <a:lnTo>
                    <a:pt x="24924" y="3559248"/>
                  </a:lnTo>
                  <a:lnTo>
                    <a:pt x="19117" y="3510150"/>
                  </a:lnTo>
                  <a:lnTo>
                    <a:pt x="14080" y="3461014"/>
                  </a:lnTo>
                  <a:lnTo>
                    <a:pt x="9814" y="3411848"/>
                  </a:lnTo>
                  <a:lnTo>
                    <a:pt x="6316" y="3362662"/>
                  </a:lnTo>
                  <a:lnTo>
                    <a:pt x="3585" y="3313464"/>
                  </a:lnTo>
                  <a:lnTo>
                    <a:pt x="1621" y="3264263"/>
                  </a:lnTo>
                  <a:lnTo>
                    <a:pt x="421" y="3215068"/>
                  </a:lnTo>
                  <a:lnTo>
                    <a:pt x="0" y="3167482"/>
                  </a:lnTo>
                  <a:lnTo>
                    <a:pt x="10" y="3162181"/>
                  </a:lnTo>
                  <a:lnTo>
                    <a:pt x="312" y="3116732"/>
                  </a:lnTo>
                  <a:lnTo>
                    <a:pt x="1399" y="3067609"/>
                  </a:lnTo>
                  <a:lnTo>
                    <a:pt x="3247" y="3018528"/>
                  </a:lnTo>
                  <a:lnTo>
                    <a:pt x="5853" y="2969497"/>
                  </a:lnTo>
                  <a:lnTo>
                    <a:pt x="9217" y="2920527"/>
                  </a:lnTo>
                  <a:lnTo>
                    <a:pt x="13336" y="2871625"/>
                  </a:lnTo>
                  <a:lnTo>
                    <a:pt x="18211" y="2822801"/>
                  </a:lnTo>
                  <a:lnTo>
                    <a:pt x="23839" y="2774063"/>
                  </a:lnTo>
                  <a:lnTo>
                    <a:pt x="30220" y="2725421"/>
                  </a:lnTo>
                  <a:lnTo>
                    <a:pt x="37352" y="2676883"/>
                  </a:lnTo>
                  <a:lnTo>
                    <a:pt x="45234" y="2628459"/>
                  </a:lnTo>
                  <a:lnTo>
                    <a:pt x="53865" y="2580157"/>
                  </a:lnTo>
                  <a:lnTo>
                    <a:pt x="63243" y="2531987"/>
                  </a:lnTo>
                  <a:lnTo>
                    <a:pt x="73367" y="2483956"/>
                  </a:lnTo>
                  <a:lnTo>
                    <a:pt x="84237" y="2436075"/>
                  </a:lnTo>
                  <a:lnTo>
                    <a:pt x="95850" y="2388352"/>
                  </a:lnTo>
                  <a:lnTo>
                    <a:pt x="108205" y="2340796"/>
                  </a:lnTo>
                  <a:lnTo>
                    <a:pt x="121302" y="2293415"/>
                  </a:lnTo>
                  <a:lnTo>
                    <a:pt x="135139" y="2246220"/>
                  </a:lnTo>
                  <a:lnTo>
                    <a:pt x="149715" y="2199219"/>
                  </a:lnTo>
                  <a:lnTo>
                    <a:pt x="165028" y="2152420"/>
                  </a:lnTo>
                  <a:lnTo>
                    <a:pt x="181078" y="2105833"/>
                  </a:lnTo>
                  <a:lnTo>
                    <a:pt x="197862" y="2059467"/>
                  </a:lnTo>
                  <a:lnTo>
                    <a:pt x="215380" y="2013331"/>
                  </a:lnTo>
                  <a:lnTo>
                    <a:pt x="233631" y="1967433"/>
                  </a:lnTo>
                  <a:lnTo>
                    <a:pt x="252613" y="1921782"/>
                  </a:lnTo>
                  <a:lnTo>
                    <a:pt x="272326" y="1876388"/>
                  </a:lnTo>
                  <a:lnTo>
                    <a:pt x="292767" y="1831259"/>
                  </a:lnTo>
                  <a:lnTo>
                    <a:pt x="313935" y="1786405"/>
                  </a:lnTo>
                  <a:lnTo>
                    <a:pt x="335830" y="1741834"/>
                  </a:lnTo>
                  <a:lnTo>
                    <a:pt x="358450" y="1697555"/>
                  </a:lnTo>
                  <a:lnTo>
                    <a:pt x="381794" y="1653578"/>
                  </a:lnTo>
                  <a:lnTo>
                    <a:pt x="405861" y="1609910"/>
                  </a:lnTo>
                  <a:lnTo>
                    <a:pt x="430649" y="1566561"/>
                  </a:lnTo>
                  <a:lnTo>
                    <a:pt x="456157" y="1523541"/>
                  </a:lnTo>
                  <a:lnTo>
                    <a:pt x="482384" y="1480857"/>
                  </a:lnTo>
                  <a:lnTo>
                    <a:pt x="509328" y="1438519"/>
                  </a:lnTo>
                  <a:lnTo>
                    <a:pt x="536989" y="1396536"/>
                  </a:lnTo>
                  <a:lnTo>
                    <a:pt x="565311" y="1354996"/>
                  </a:lnTo>
                  <a:lnTo>
                    <a:pt x="594233" y="1313983"/>
                  </a:lnTo>
                  <a:lnTo>
                    <a:pt x="623747" y="1273503"/>
                  </a:lnTo>
                  <a:lnTo>
                    <a:pt x="653847" y="1233560"/>
                  </a:lnTo>
                  <a:lnTo>
                    <a:pt x="684523" y="1194158"/>
                  </a:lnTo>
                  <a:lnTo>
                    <a:pt x="715769" y="1155302"/>
                  </a:lnTo>
                  <a:lnTo>
                    <a:pt x="747576" y="1116997"/>
                  </a:lnTo>
                  <a:lnTo>
                    <a:pt x="779936" y="1079247"/>
                  </a:lnTo>
                  <a:lnTo>
                    <a:pt x="812843" y="1042057"/>
                  </a:lnTo>
                  <a:lnTo>
                    <a:pt x="846288" y="1005431"/>
                  </a:lnTo>
                  <a:lnTo>
                    <a:pt x="880262" y="969373"/>
                  </a:lnTo>
                  <a:lnTo>
                    <a:pt x="914760" y="933889"/>
                  </a:lnTo>
                  <a:lnTo>
                    <a:pt x="949772" y="898982"/>
                  </a:lnTo>
                  <a:lnTo>
                    <a:pt x="985290" y="864659"/>
                  </a:lnTo>
                  <a:lnTo>
                    <a:pt x="1021308" y="830921"/>
                  </a:lnTo>
                  <a:lnTo>
                    <a:pt x="1057817" y="797776"/>
                  </a:lnTo>
                  <a:lnTo>
                    <a:pt x="1094810" y="765226"/>
                  </a:lnTo>
                  <a:lnTo>
                    <a:pt x="1132278" y="733277"/>
                  </a:lnTo>
                  <a:lnTo>
                    <a:pt x="1170214" y="701934"/>
                  </a:lnTo>
                  <a:lnTo>
                    <a:pt x="1208610" y="671200"/>
                  </a:lnTo>
                  <a:lnTo>
                    <a:pt x="1247458" y="641080"/>
                  </a:lnTo>
                  <a:lnTo>
                    <a:pt x="1286751" y="611578"/>
                  </a:lnTo>
                  <a:lnTo>
                    <a:pt x="1326481" y="582701"/>
                  </a:lnTo>
                  <a:lnTo>
                    <a:pt x="1366639" y="554451"/>
                  </a:lnTo>
                  <a:lnTo>
                    <a:pt x="1407219" y="526833"/>
                  </a:lnTo>
                  <a:lnTo>
                    <a:pt x="1448212" y="499852"/>
                  </a:lnTo>
                  <a:lnTo>
                    <a:pt x="1489610" y="473513"/>
                  </a:lnTo>
                  <a:lnTo>
                    <a:pt x="1531406" y="447820"/>
                  </a:lnTo>
                  <a:lnTo>
                    <a:pt x="1573592" y="422778"/>
                  </a:lnTo>
                  <a:lnTo>
                    <a:pt x="1616160" y="398391"/>
                  </a:lnTo>
                  <a:lnTo>
                    <a:pt x="1659102" y="374663"/>
                  </a:lnTo>
                  <a:lnTo>
                    <a:pt x="1702411" y="351600"/>
                  </a:lnTo>
                  <a:lnTo>
                    <a:pt x="1746078" y="329205"/>
                  </a:lnTo>
                  <a:lnTo>
                    <a:pt x="1790096" y="307484"/>
                  </a:lnTo>
                  <a:lnTo>
                    <a:pt x="1834458" y="286440"/>
                  </a:lnTo>
                  <a:lnTo>
                    <a:pt x="1879155" y="266080"/>
                  </a:lnTo>
                  <a:lnTo>
                    <a:pt x="1924179" y="246406"/>
                  </a:lnTo>
                  <a:lnTo>
                    <a:pt x="1969523" y="227423"/>
                  </a:lnTo>
                  <a:lnTo>
                    <a:pt x="2015179" y="209137"/>
                  </a:lnTo>
                  <a:lnTo>
                    <a:pt x="2061139" y="191551"/>
                  </a:lnTo>
                  <a:lnTo>
                    <a:pt x="2107395" y="174671"/>
                  </a:lnTo>
                  <a:lnTo>
                    <a:pt x="2153940" y="158500"/>
                  </a:lnTo>
                  <a:lnTo>
                    <a:pt x="2200766" y="143043"/>
                  </a:lnTo>
                  <a:lnTo>
                    <a:pt x="2247864" y="128306"/>
                  </a:lnTo>
                  <a:lnTo>
                    <a:pt x="2295228" y="114291"/>
                  </a:lnTo>
                  <a:lnTo>
                    <a:pt x="2342849" y="101005"/>
                  </a:lnTo>
                  <a:lnTo>
                    <a:pt x="2390719" y="88451"/>
                  </a:lnTo>
                  <a:lnTo>
                    <a:pt x="2438832" y="76634"/>
                  </a:lnTo>
                  <a:lnTo>
                    <a:pt x="2487178" y="65558"/>
                  </a:lnTo>
                  <a:lnTo>
                    <a:pt x="2535750" y="55229"/>
                  </a:lnTo>
                  <a:lnTo>
                    <a:pt x="2584541" y="45650"/>
                  </a:lnTo>
                  <a:lnTo>
                    <a:pt x="2633542" y="36827"/>
                  </a:lnTo>
                  <a:lnTo>
                    <a:pt x="2682746" y="28763"/>
                  </a:lnTo>
                  <a:lnTo>
                    <a:pt x="2732145" y="21464"/>
                  </a:lnTo>
                  <a:lnTo>
                    <a:pt x="2781731" y="14933"/>
                  </a:lnTo>
                  <a:lnTo>
                    <a:pt x="2831497" y="9176"/>
                  </a:lnTo>
                  <a:lnTo>
                    <a:pt x="2881434" y="4196"/>
                  </a:lnTo>
                  <a:lnTo>
                    <a:pt x="2931535" y="0"/>
                  </a:lnTo>
                  <a:lnTo>
                    <a:pt x="3171255" y="3162181"/>
                  </a:lnTo>
                  <a:lnTo>
                    <a:pt x="155212" y="4142153"/>
                  </a:lnTo>
                  <a:close/>
                </a:path>
              </a:pathLst>
            </a:custGeom>
            <a:solidFill>
              <a:srgbClr val="D33C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59199" y="3219187"/>
              <a:ext cx="397510" cy="3171825"/>
            </a:xfrm>
            <a:custGeom>
              <a:avLst/>
              <a:gdLst/>
              <a:ahLst/>
              <a:cxnLst/>
              <a:rect l="l" t="t" r="r" b="b"/>
              <a:pathLst>
                <a:path w="397509" h="3171825">
                  <a:moveTo>
                    <a:pt x="397464" y="3171254"/>
                  </a:moveTo>
                  <a:lnTo>
                    <a:pt x="0" y="25006"/>
                  </a:lnTo>
                  <a:lnTo>
                    <a:pt x="49439" y="19154"/>
                  </a:lnTo>
                  <a:lnTo>
                    <a:pt x="98955" y="14080"/>
                  </a:lnTo>
                  <a:lnTo>
                    <a:pt x="148539" y="9784"/>
                  </a:lnTo>
                  <a:lnTo>
                    <a:pt x="198180" y="6267"/>
                  </a:lnTo>
                  <a:lnTo>
                    <a:pt x="247871" y="3530"/>
                  </a:lnTo>
                  <a:lnTo>
                    <a:pt x="297602" y="1572"/>
                  </a:lnTo>
                  <a:lnTo>
                    <a:pt x="347363" y="395"/>
                  </a:lnTo>
                  <a:lnTo>
                    <a:pt x="397145" y="0"/>
                  </a:lnTo>
                  <a:lnTo>
                    <a:pt x="397464" y="3171254"/>
                  </a:lnTo>
                  <a:close/>
                </a:path>
              </a:pathLst>
            </a:custGeom>
            <a:solidFill>
              <a:srgbClr val="9D12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56663" y="3219187"/>
              <a:ext cx="635" cy="3171825"/>
            </a:xfrm>
            <a:custGeom>
              <a:avLst/>
              <a:gdLst/>
              <a:ahLst/>
              <a:cxnLst/>
              <a:rect l="l" t="t" r="r" b="b"/>
              <a:pathLst>
                <a:path w="634" h="3171825">
                  <a:moveTo>
                    <a:pt x="0" y="3171254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0" y="3171254"/>
                  </a:lnTo>
                  <a:close/>
                </a:path>
              </a:pathLst>
            </a:custGeom>
            <a:solidFill>
              <a:srgbClr val="5D00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731948"/>
            <a:ext cx="2990850" cy="191135"/>
          </a:xfrm>
          <a:custGeom>
            <a:avLst/>
            <a:gdLst/>
            <a:ahLst/>
            <a:cxnLst/>
            <a:rect l="l" t="t" r="r" b="b"/>
            <a:pathLst>
              <a:path w="2990850" h="191134">
                <a:moveTo>
                  <a:pt x="2990715" y="190720"/>
                </a:moveTo>
                <a:lnTo>
                  <a:pt x="0" y="190720"/>
                </a:lnTo>
                <a:lnTo>
                  <a:pt x="0" y="0"/>
                </a:lnTo>
                <a:lnTo>
                  <a:pt x="2990715" y="0"/>
                </a:lnTo>
                <a:lnTo>
                  <a:pt x="2990715" y="190720"/>
                </a:lnTo>
                <a:close/>
              </a:path>
            </a:pathLst>
          </a:custGeom>
          <a:solidFill>
            <a:srgbClr val="DD4E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149783" y="4927370"/>
            <a:ext cx="4626610" cy="4625975"/>
          </a:xfrm>
          <a:custGeom>
            <a:avLst/>
            <a:gdLst/>
            <a:ahLst/>
            <a:cxnLst/>
            <a:rect l="l" t="t" r="r" b="b"/>
            <a:pathLst>
              <a:path w="4626609" h="4625975">
                <a:moveTo>
                  <a:pt x="4626445" y="0"/>
                </a:moveTo>
                <a:lnTo>
                  <a:pt x="4435665" y="0"/>
                </a:lnTo>
                <a:lnTo>
                  <a:pt x="4435665" y="4434154"/>
                </a:lnTo>
                <a:lnTo>
                  <a:pt x="0" y="4434154"/>
                </a:lnTo>
                <a:lnTo>
                  <a:pt x="0" y="4625886"/>
                </a:lnTo>
                <a:lnTo>
                  <a:pt x="4626445" y="4625886"/>
                </a:lnTo>
                <a:lnTo>
                  <a:pt x="4626445" y="4434154"/>
                </a:lnTo>
                <a:lnTo>
                  <a:pt x="4626445" y="0"/>
                </a:lnTo>
                <a:close/>
              </a:path>
            </a:pathLst>
          </a:custGeom>
          <a:solidFill>
            <a:srgbClr val="DD4E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DO</a:t>
            </a:r>
            <a:r>
              <a:rPr dirty="0" spc="-285"/>
              <a:t> </a:t>
            </a:r>
            <a:r>
              <a:rPr dirty="0" spc="155"/>
              <a:t>YOU</a:t>
            </a:r>
            <a:r>
              <a:rPr dirty="0" spc="-285"/>
              <a:t> </a:t>
            </a:r>
            <a:r>
              <a:rPr dirty="0"/>
              <a:t>THINK</a:t>
            </a:r>
            <a:r>
              <a:rPr dirty="0" spc="-290"/>
              <a:t> </a:t>
            </a:r>
            <a:r>
              <a:rPr dirty="0" spc="20"/>
              <a:t>INTERNET</a:t>
            </a:r>
            <a:r>
              <a:rPr dirty="0" spc="-285"/>
              <a:t> </a:t>
            </a:r>
            <a:r>
              <a:rPr dirty="0" spc="150"/>
              <a:t>CAN</a:t>
            </a:r>
            <a:r>
              <a:rPr dirty="0" spc="-285"/>
              <a:t> </a:t>
            </a:r>
            <a:r>
              <a:rPr dirty="0" spc="125"/>
              <a:t>IMPROVE</a:t>
            </a:r>
            <a:r>
              <a:rPr dirty="0" spc="-285"/>
              <a:t> </a:t>
            </a:r>
            <a:r>
              <a:rPr dirty="0" spc="145"/>
              <a:t>YOUR</a:t>
            </a: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dirty="0" spc="75"/>
              <a:t>C</a:t>
            </a:r>
            <a:r>
              <a:rPr dirty="0" spc="170"/>
              <a:t>O</a:t>
            </a:r>
            <a:r>
              <a:rPr dirty="0" spc="-20"/>
              <a:t>G</a:t>
            </a:r>
            <a:r>
              <a:rPr dirty="0" spc="210"/>
              <a:t>N</a:t>
            </a:r>
            <a:r>
              <a:rPr dirty="0" spc="-380"/>
              <a:t>I</a:t>
            </a:r>
            <a:r>
              <a:rPr dirty="0" spc="-105"/>
              <a:t>T</a:t>
            </a:r>
            <a:r>
              <a:rPr dirty="0" spc="-380"/>
              <a:t>I</a:t>
            </a:r>
            <a:r>
              <a:rPr dirty="0" spc="90"/>
              <a:t>V</a:t>
            </a:r>
            <a:r>
              <a:rPr dirty="0" spc="120"/>
              <a:t>E</a:t>
            </a:r>
            <a:r>
              <a:rPr dirty="0" spc="-350"/>
              <a:t>/</a:t>
            </a:r>
            <a:r>
              <a:rPr dirty="0" spc="-105"/>
              <a:t>T</a:t>
            </a:r>
            <a:r>
              <a:rPr dirty="0" spc="200"/>
              <a:t>H</a:t>
            </a:r>
            <a:r>
              <a:rPr dirty="0" spc="-380"/>
              <a:t>I</a:t>
            </a:r>
            <a:r>
              <a:rPr dirty="0" spc="210"/>
              <a:t>N</a:t>
            </a:r>
            <a:r>
              <a:rPr dirty="0" spc="80"/>
              <a:t>K</a:t>
            </a:r>
            <a:r>
              <a:rPr dirty="0" spc="-380"/>
              <a:t>I</a:t>
            </a:r>
            <a:r>
              <a:rPr dirty="0" spc="210"/>
              <a:t>N</a:t>
            </a:r>
            <a:r>
              <a:rPr dirty="0" spc="-15"/>
              <a:t>G</a:t>
            </a:r>
            <a:r>
              <a:rPr dirty="0" spc="-285"/>
              <a:t> </a:t>
            </a:r>
            <a:r>
              <a:rPr dirty="0" spc="155"/>
              <a:t>A</a:t>
            </a:r>
            <a:r>
              <a:rPr dirty="0" spc="235"/>
              <a:t>B</a:t>
            </a:r>
            <a:r>
              <a:rPr dirty="0" spc="-380"/>
              <a:t>I</a:t>
            </a:r>
            <a:r>
              <a:rPr dirty="0" spc="120"/>
              <a:t>L</a:t>
            </a:r>
            <a:r>
              <a:rPr dirty="0" spc="-380"/>
              <a:t>I</a:t>
            </a:r>
            <a:r>
              <a:rPr dirty="0" spc="-105"/>
              <a:t>T</a:t>
            </a:r>
            <a:r>
              <a:rPr dirty="0" spc="-380"/>
              <a:t>I</a:t>
            </a:r>
            <a:r>
              <a:rPr dirty="0" spc="120"/>
              <a:t>E</a:t>
            </a:r>
            <a:r>
              <a:rPr dirty="0" spc="-220"/>
              <a:t>S</a:t>
            </a:r>
            <a:r>
              <a:rPr dirty="0" spc="9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00"/>
              </a:lnSpc>
              <a:spcBef>
                <a:spcPts val="100"/>
              </a:spcBef>
            </a:pPr>
            <a:r>
              <a:rPr dirty="0" spc="35"/>
              <a:t>The</a:t>
            </a:r>
            <a:r>
              <a:rPr dirty="0" spc="5"/>
              <a:t> </a:t>
            </a:r>
            <a:r>
              <a:rPr dirty="0" spc="25"/>
              <a:t>research</a:t>
            </a:r>
            <a:r>
              <a:rPr dirty="0" spc="10"/>
              <a:t> </a:t>
            </a:r>
            <a:r>
              <a:rPr dirty="0" spc="60"/>
              <a:t>supports</a:t>
            </a:r>
            <a:r>
              <a:rPr dirty="0" spc="10"/>
              <a:t> </a:t>
            </a:r>
            <a:r>
              <a:rPr dirty="0" spc="90"/>
              <a:t>the</a:t>
            </a:r>
            <a:r>
              <a:rPr dirty="0" spc="5"/>
              <a:t> </a:t>
            </a:r>
            <a:r>
              <a:rPr dirty="0" spc="130"/>
              <a:t>growing</a:t>
            </a:r>
            <a:r>
              <a:rPr dirty="0" spc="10"/>
              <a:t> </a:t>
            </a:r>
            <a:r>
              <a:rPr dirty="0" spc="125"/>
              <a:t>number</a:t>
            </a:r>
            <a:r>
              <a:rPr dirty="0" spc="10"/>
              <a:t> </a:t>
            </a:r>
            <a:r>
              <a:rPr dirty="0" spc="45"/>
              <a:t>of</a:t>
            </a:r>
            <a:r>
              <a:rPr dirty="0" spc="5"/>
              <a:t> </a:t>
            </a:r>
            <a:r>
              <a:rPr dirty="0" spc="85"/>
              <a:t>children</a:t>
            </a:r>
            <a:r>
              <a:rPr dirty="0" spc="10"/>
              <a:t> </a:t>
            </a:r>
            <a:r>
              <a:rPr dirty="0" spc="90"/>
              <a:t>using</a:t>
            </a:r>
            <a:r>
              <a:rPr dirty="0" spc="10"/>
              <a:t> </a:t>
            </a:r>
            <a:r>
              <a:rPr dirty="0" spc="90"/>
              <a:t>the</a:t>
            </a:r>
            <a:r>
              <a:rPr dirty="0" spc="10"/>
              <a:t> </a:t>
            </a:r>
            <a:r>
              <a:rPr dirty="0" spc="15"/>
              <a:t>Internet</a:t>
            </a:r>
            <a:r>
              <a:rPr dirty="0" spc="5"/>
              <a:t> </a:t>
            </a:r>
            <a:r>
              <a:rPr dirty="0" spc="110"/>
              <a:t>and </a:t>
            </a:r>
            <a:r>
              <a:rPr dirty="0" spc="-1165"/>
              <a:t> </a:t>
            </a:r>
            <a:r>
              <a:rPr dirty="0" spc="95"/>
              <a:t>such </a:t>
            </a:r>
            <a:r>
              <a:rPr dirty="0" spc="30"/>
              <a:t>exposure </a:t>
            </a:r>
            <a:r>
              <a:rPr dirty="0" spc="25"/>
              <a:t>at </a:t>
            </a:r>
            <a:r>
              <a:rPr dirty="0" spc="70"/>
              <a:t>an </a:t>
            </a:r>
            <a:r>
              <a:rPr dirty="0" spc="-25"/>
              <a:t>early </a:t>
            </a:r>
            <a:r>
              <a:rPr dirty="0" spc="85"/>
              <a:t>age </a:t>
            </a:r>
            <a:r>
              <a:rPr dirty="0" spc="60"/>
              <a:t>indicates </a:t>
            </a:r>
            <a:r>
              <a:rPr dirty="0" spc="65"/>
              <a:t>that </a:t>
            </a:r>
            <a:r>
              <a:rPr dirty="0" spc="15"/>
              <a:t>Internet </a:t>
            </a:r>
            <a:r>
              <a:rPr dirty="0" spc="145"/>
              <a:t>might </a:t>
            </a:r>
            <a:r>
              <a:rPr dirty="0" spc="120"/>
              <a:t>be </a:t>
            </a:r>
            <a:r>
              <a:rPr dirty="0" spc="80"/>
              <a:t>helpful </a:t>
            </a:r>
            <a:r>
              <a:rPr dirty="0" spc="85"/>
              <a:t>in </a:t>
            </a:r>
            <a:r>
              <a:rPr dirty="0" spc="90"/>
              <a:t> </a:t>
            </a:r>
            <a:r>
              <a:rPr dirty="0" spc="85"/>
              <a:t>improving</a:t>
            </a:r>
            <a:r>
              <a:rPr dirty="0" spc="90"/>
              <a:t> </a:t>
            </a:r>
            <a:r>
              <a:rPr dirty="0" spc="105"/>
              <a:t>cognition</a:t>
            </a:r>
            <a:r>
              <a:rPr dirty="0" spc="110"/>
              <a:t> and</a:t>
            </a:r>
            <a:r>
              <a:rPr dirty="0" spc="114"/>
              <a:t> </a:t>
            </a:r>
            <a:r>
              <a:rPr dirty="0" spc="45"/>
              <a:t>critical</a:t>
            </a:r>
            <a:r>
              <a:rPr dirty="0" spc="50"/>
              <a:t> </a:t>
            </a:r>
            <a:r>
              <a:rPr dirty="0" spc="35"/>
              <a:t>review</a:t>
            </a:r>
            <a:r>
              <a:rPr dirty="0" spc="40"/>
              <a:t> </a:t>
            </a:r>
            <a:r>
              <a:rPr dirty="0" spc="-70"/>
              <a:t>skills,</a:t>
            </a:r>
            <a:r>
              <a:rPr dirty="0" spc="-65"/>
              <a:t> </a:t>
            </a:r>
            <a:r>
              <a:rPr dirty="0" spc="70"/>
              <a:t>whilst</a:t>
            </a:r>
            <a:r>
              <a:rPr dirty="0" spc="75"/>
              <a:t> </a:t>
            </a:r>
            <a:r>
              <a:rPr dirty="0" spc="60"/>
              <a:t>displaying</a:t>
            </a:r>
            <a:r>
              <a:rPr dirty="0" spc="65"/>
              <a:t> </a:t>
            </a:r>
            <a:r>
              <a:rPr dirty="0" spc="-15"/>
              <a:t>a</a:t>
            </a:r>
            <a:r>
              <a:rPr dirty="0" spc="-10"/>
              <a:t> </a:t>
            </a:r>
            <a:r>
              <a:rPr dirty="0" spc="85"/>
              <a:t>more </a:t>
            </a:r>
            <a:r>
              <a:rPr dirty="0" spc="90"/>
              <a:t> </a:t>
            </a:r>
            <a:r>
              <a:rPr dirty="0" spc="75"/>
              <a:t>advanced </a:t>
            </a:r>
            <a:r>
              <a:rPr dirty="0" spc="90"/>
              <a:t>understanding </a:t>
            </a:r>
            <a:r>
              <a:rPr dirty="0" spc="45"/>
              <a:t>of </a:t>
            </a:r>
            <a:r>
              <a:rPr dirty="0" spc="125"/>
              <a:t>both </a:t>
            </a:r>
            <a:r>
              <a:rPr dirty="0" spc="5"/>
              <a:t>virtual </a:t>
            </a:r>
            <a:r>
              <a:rPr dirty="0" spc="110"/>
              <a:t>and </a:t>
            </a:r>
            <a:r>
              <a:rPr dirty="0" spc="-5"/>
              <a:t>real</a:t>
            </a:r>
            <a:r>
              <a:rPr dirty="0"/>
              <a:t> </a:t>
            </a:r>
            <a:r>
              <a:rPr dirty="0" spc="-5"/>
              <a:t>worlds.</a:t>
            </a:r>
            <a:r>
              <a:rPr dirty="0"/>
              <a:t> This </a:t>
            </a:r>
            <a:r>
              <a:rPr dirty="0" spc="15"/>
              <a:t>proves </a:t>
            </a:r>
            <a:r>
              <a:rPr dirty="0" spc="90"/>
              <a:t>the </a:t>
            </a:r>
            <a:r>
              <a:rPr dirty="0" spc="95"/>
              <a:t> </a:t>
            </a:r>
            <a:r>
              <a:rPr dirty="0" spc="45"/>
              <a:t>hypothesis </a:t>
            </a:r>
            <a:r>
              <a:rPr dirty="0" spc="75"/>
              <a:t>to </a:t>
            </a:r>
            <a:r>
              <a:rPr dirty="0" spc="120"/>
              <a:t>be </a:t>
            </a:r>
            <a:r>
              <a:rPr dirty="0" spc="80"/>
              <a:t>right </a:t>
            </a:r>
            <a:r>
              <a:rPr dirty="0" spc="110"/>
              <a:t>and </a:t>
            </a:r>
            <a:r>
              <a:rPr dirty="0" spc="70"/>
              <a:t>thus </a:t>
            </a:r>
            <a:r>
              <a:rPr dirty="0" spc="100"/>
              <a:t>can </a:t>
            </a:r>
            <a:r>
              <a:rPr dirty="0" spc="120"/>
              <a:t>be </a:t>
            </a:r>
            <a:r>
              <a:rPr dirty="0" spc="40"/>
              <a:t>inferred </a:t>
            </a:r>
            <a:r>
              <a:rPr dirty="0" spc="65"/>
              <a:t>that </a:t>
            </a:r>
            <a:r>
              <a:rPr dirty="0" spc="90"/>
              <a:t>the </a:t>
            </a:r>
            <a:r>
              <a:rPr dirty="0" spc="15"/>
              <a:t>Internet </a:t>
            </a:r>
            <a:r>
              <a:rPr dirty="0" spc="-30"/>
              <a:t>is </a:t>
            </a:r>
            <a:r>
              <a:rPr dirty="0" spc="30"/>
              <a:t>actually </a:t>
            </a:r>
            <a:r>
              <a:rPr dirty="0" spc="35"/>
              <a:t> </a:t>
            </a:r>
            <a:r>
              <a:rPr dirty="0" spc="120"/>
              <a:t>making </a:t>
            </a:r>
            <a:r>
              <a:rPr dirty="0" spc="85"/>
              <a:t>children </a:t>
            </a:r>
            <a:r>
              <a:rPr dirty="0" spc="-35"/>
              <a:t>smarter. </a:t>
            </a:r>
            <a:r>
              <a:rPr dirty="0" spc="75"/>
              <a:t>Children </a:t>
            </a:r>
            <a:r>
              <a:rPr dirty="0" spc="170"/>
              <a:t>who </a:t>
            </a:r>
            <a:r>
              <a:rPr dirty="0" spc="40"/>
              <a:t>use </a:t>
            </a:r>
            <a:r>
              <a:rPr dirty="0" spc="90"/>
              <a:t>the </a:t>
            </a:r>
            <a:r>
              <a:rPr dirty="0" spc="15"/>
              <a:t>Internet </a:t>
            </a:r>
            <a:r>
              <a:rPr dirty="0" spc="20"/>
              <a:t>regularly </a:t>
            </a:r>
            <a:r>
              <a:rPr dirty="0" spc="145"/>
              <a:t>might </a:t>
            </a:r>
            <a:r>
              <a:rPr dirty="0" spc="5"/>
              <a:t>also </a:t>
            </a:r>
            <a:r>
              <a:rPr dirty="0" spc="10"/>
              <a:t> </a:t>
            </a:r>
            <a:r>
              <a:rPr dirty="0" spc="30"/>
              <a:t>display </a:t>
            </a:r>
            <a:r>
              <a:rPr dirty="0" spc="-15"/>
              <a:t>a </a:t>
            </a:r>
            <a:r>
              <a:rPr dirty="0" spc="85"/>
              <a:t>more </a:t>
            </a:r>
            <a:r>
              <a:rPr dirty="0" spc="40"/>
              <a:t>proactive </a:t>
            </a:r>
            <a:r>
              <a:rPr dirty="0" spc="90"/>
              <a:t>approach </a:t>
            </a:r>
            <a:r>
              <a:rPr dirty="0" spc="75"/>
              <a:t>to </a:t>
            </a:r>
            <a:r>
              <a:rPr dirty="0" spc="70"/>
              <a:t>information </a:t>
            </a:r>
            <a:r>
              <a:rPr dirty="0" spc="90"/>
              <a:t>gathering </a:t>
            </a:r>
            <a:r>
              <a:rPr dirty="0" spc="110"/>
              <a:t>and </a:t>
            </a:r>
            <a:r>
              <a:rPr dirty="0" spc="80"/>
              <a:t>improved </a:t>
            </a:r>
            <a:r>
              <a:rPr dirty="0" spc="85"/>
              <a:t> </a:t>
            </a:r>
            <a:r>
              <a:rPr dirty="0" spc="75"/>
              <a:t>performance </a:t>
            </a:r>
            <a:r>
              <a:rPr dirty="0" spc="85"/>
              <a:t>in </a:t>
            </a:r>
            <a:r>
              <a:rPr dirty="0" spc="-5"/>
              <a:t>visual </a:t>
            </a:r>
            <a:r>
              <a:rPr dirty="0" spc="65"/>
              <a:t>learning </a:t>
            </a:r>
            <a:r>
              <a:rPr dirty="0" spc="150"/>
              <a:t>which </a:t>
            </a:r>
            <a:r>
              <a:rPr dirty="0" spc="75"/>
              <a:t>will </a:t>
            </a:r>
            <a:r>
              <a:rPr dirty="0" spc="20"/>
              <a:t>result </a:t>
            </a:r>
            <a:r>
              <a:rPr dirty="0" spc="85"/>
              <a:t>in children </a:t>
            </a:r>
            <a:r>
              <a:rPr dirty="0" spc="70"/>
              <a:t>having </a:t>
            </a:r>
            <a:r>
              <a:rPr dirty="0" spc="50"/>
              <a:t>stronger </a:t>
            </a:r>
            <a:r>
              <a:rPr dirty="0" spc="55"/>
              <a:t> </a:t>
            </a:r>
            <a:r>
              <a:rPr dirty="0" spc="5"/>
              <a:t>memory,</a:t>
            </a:r>
            <a:r>
              <a:rPr dirty="0" spc="-10"/>
              <a:t> </a:t>
            </a:r>
            <a:r>
              <a:rPr dirty="0" spc="95"/>
              <a:t>comprehension</a:t>
            </a:r>
            <a:r>
              <a:rPr dirty="0" spc="-5"/>
              <a:t> </a:t>
            </a:r>
            <a:r>
              <a:rPr dirty="0" spc="110"/>
              <a:t>and</a:t>
            </a:r>
            <a:r>
              <a:rPr dirty="0" spc="-5"/>
              <a:t> </a:t>
            </a:r>
            <a:r>
              <a:rPr dirty="0" spc="40"/>
              <a:t>abstract</a:t>
            </a:r>
            <a:r>
              <a:rPr dirty="0" spc="-5"/>
              <a:t> </a:t>
            </a:r>
            <a:r>
              <a:rPr dirty="0" spc="55"/>
              <a:t>thought.</a:t>
            </a:r>
            <a:r>
              <a:rPr dirty="0" spc="-5"/>
              <a:t> </a:t>
            </a:r>
            <a:r>
              <a:rPr dirty="0" spc="-155"/>
              <a:t>It</a:t>
            </a:r>
            <a:r>
              <a:rPr dirty="0" spc="-10"/>
              <a:t> </a:t>
            </a:r>
            <a:r>
              <a:rPr dirty="0" spc="5"/>
              <a:t>also</a:t>
            </a:r>
            <a:r>
              <a:rPr dirty="0" spc="-5"/>
              <a:t> </a:t>
            </a:r>
            <a:r>
              <a:rPr dirty="0" spc="105"/>
              <a:t>becomes</a:t>
            </a:r>
            <a:r>
              <a:rPr dirty="0" spc="-5"/>
              <a:t> </a:t>
            </a:r>
            <a:r>
              <a:rPr dirty="0" spc="45"/>
              <a:t>imperative</a:t>
            </a:r>
            <a:r>
              <a:rPr dirty="0" spc="-5"/>
              <a:t> </a:t>
            </a:r>
            <a:r>
              <a:rPr dirty="0" spc="10"/>
              <a:t>for </a:t>
            </a:r>
            <a:r>
              <a:rPr dirty="0" spc="-1165"/>
              <a:t> </a:t>
            </a:r>
            <a:r>
              <a:rPr dirty="0" spc="90"/>
              <a:t>the </a:t>
            </a:r>
            <a:r>
              <a:rPr dirty="0" spc="45"/>
              <a:t>parents </a:t>
            </a:r>
            <a:r>
              <a:rPr dirty="0" spc="75"/>
              <a:t>to </a:t>
            </a:r>
            <a:r>
              <a:rPr dirty="0" spc="114"/>
              <a:t>acknowledge </a:t>
            </a:r>
            <a:r>
              <a:rPr dirty="0" spc="65"/>
              <a:t>that </a:t>
            </a:r>
            <a:r>
              <a:rPr dirty="0" spc="90"/>
              <a:t>the </a:t>
            </a:r>
            <a:r>
              <a:rPr dirty="0" spc="15"/>
              <a:t>Internet </a:t>
            </a:r>
            <a:r>
              <a:rPr dirty="0" spc="100"/>
              <a:t>can </a:t>
            </a:r>
            <a:r>
              <a:rPr dirty="0" spc="140"/>
              <a:t>do </a:t>
            </a:r>
            <a:r>
              <a:rPr dirty="0" spc="85"/>
              <a:t>more </a:t>
            </a:r>
            <a:r>
              <a:rPr dirty="0" spc="145"/>
              <a:t>good </a:t>
            </a:r>
            <a:r>
              <a:rPr dirty="0" spc="90"/>
              <a:t>than </a:t>
            </a:r>
            <a:r>
              <a:rPr dirty="0" spc="-20"/>
              <a:t>harm. </a:t>
            </a:r>
            <a:r>
              <a:rPr dirty="0" spc="-15"/>
              <a:t> </a:t>
            </a:r>
            <a:r>
              <a:rPr dirty="0" spc="35"/>
              <a:t>The </a:t>
            </a:r>
            <a:r>
              <a:rPr dirty="0" spc="25"/>
              <a:t>research </a:t>
            </a:r>
            <a:r>
              <a:rPr dirty="0" spc="30"/>
              <a:t>actually </a:t>
            </a:r>
            <a:r>
              <a:rPr dirty="0" spc="20"/>
              <a:t>revealed </a:t>
            </a:r>
            <a:r>
              <a:rPr dirty="0" spc="65"/>
              <a:t>that </a:t>
            </a:r>
            <a:r>
              <a:rPr dirty="0" spc="45"/>
              <a:t>parents </a:t>
            </a:r>
            <a:r>
              <a:rPr dirty="0" spc="-10"/>
              <a:t>are </a:t>
            </a:r>
            <a:r>
              <a:rPr dirty="0" spc="110"/>
              <a:t>indeed </a:t>
            </a:r>
            <a:r>
              <a:rPr dirty="0" spc="45"/>
              <a:t>aware of </a:t>
            </a:r>
            <a:r>
              <a:rPr dirty="0" spc="90"/>
              <a:t>the </a:t>
            </a:r>
            <a:r>
              <a:rPr dirty="0" spc="30"/>
              <a:t>positive </a:t>
            </a:r>
            <a:r>
              <a:rPr dirty="0" spc="35"/>
              <a:t> </a:t>
            </a:r>
            <a:r>
              <a:rPr dirty="0" spc="90"/>
              <a:t>impacts</a:t>
            </a:r>
            <a:r>
              <a:rPr dirty="0" spc="-280"/>
              <a:t> </a:t>
            </a:r>
            <a:r>
              <a:rPr dirty="0" spc="45"/>
              <a:t>of</a:t>
            </a:r>
            <a:r>
              <a:rPr dirty="0" spc="-280"/>
              <a:t> </a:t>
            </a:r>
            <a:r>
              <a:rPr dirty="0" spc="90"/>
              <a:t>the</a:t>
            </a:r>
            <a:r>
              <a:rPr dirty="0" spc="-280"/>
              <a:t> </a:t>
            </a:r>
            <a:r>
              <a:rPr dirty="0" spc="15"/>
              <a:t>Internet</a:t>
            </a:r>
            <a:r>
              <a:rPr dirty="0" spc="-280"/>
              <a:t> </a:t>
            </a:r>
            <a:r>
              <a:rPr dirty="0" spc="110"/>
              <a:t>and</a:t>
            </a:r>
            <a:r>
              <a:rPr dirty="0" spc="-280"/>
              <a:t> </a:t>
            </a:r>
            <a:r>
              <a:rPr dirty="0" spc="114"/>
              <a:t>hence</a:t>
            </a:r>
            <a:r>
              <a:rPr dirty="0" spc="-280"/>
              <a:t> </a:t>
            </a:r>
            <a:r>
              <a:rPr dirty="0" spc="100"/>
              <a:t>willing</a:t>
            </a:r>
            <a:r>
              <a:rPr dirty="0" spc="-280"/>
              <a:t> </a:t>
            </a:r>
            <a:r>
              <a:rPr dirty="0" spc="75"/>
              <a:t>to</a:t>
            </a:r>
            <a:r>
              <a:rPr dirty="0" spc="-280"/>
              <a:t> </a:t>
            </a:r>
            <a:r>
              <a:rPr dirty="0" spc="40"/>
              <a:t>let</a:t>
            </a:r>
            <a:r>
              <a:rPr dirty="0" spc="-280"/>
              <a:t> </a:t>
            </a:r>
            <a:r>
              <a:rPr dirty="0" spc="45"/>
              <a:t>their</a:t>
            </a:r>
            <a:r>
              <a:rPr dirty="0" spc="-280"/>
              <a:t> </a:t>
            </a:r>
            <a:r>
              <a:rPr dirty="0" spc="85"/>
              <a:t>children</a:t>
            </a:r>
            <a:r>
              <a:rPr dirty="0" spc="-280"/>
              <a:t> </a:t>
            </a:r>
            <a:r>
              <a:rPr dirty="0" spc="40"/>
              <a:t>use</a:t>
            </a:r>
            <a:r>
              <a:rPr dirty="0" spc="-280"/>
              <a:t> </a:t>
            </a:r>
            <a:r>
              <a:rPr dirty="0" spc="-130"/>
              <a:t>it.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5326380" cy="2734310"/>
            <a:chOff x="0" y="2"/>
            <a:chExt cx="5326380" cy="2734310"/>
          </a:xfrm>
        </p:grpSpPr>
        <p:sp>
          <p:nvSpPr>
            <p:cNvPr id="4" name="object 4"/>
            <p:cNvSpPr/>
            <p:nvPr/>
          </p:nvSpPr>
          <p:spPr>
            <a:xfrm>
              <a:off x="0" y="2"/>
              <a:ext cx="5326380" cy="2226945"/>
            </a:xfrm>
            <a:custGeom>
              <a:avLst/>
              <a:gdLst/>
              <a:ahLst/>
              <a:cxnLst/>
              <a:rect l="l" t="t" r="r" b="b"/>
              <a:pathLst>
                <a:path w="5326380" h="2226945">
                  <a:moveTo>
                    <a:pt x="0" y="2226771"/>
                  </a:moveTo>
                  <a:lnTo>
                    <a:pt x="0" y="0"/>
                  </a:lnTo>
                  <a:lnTo>
                    <a:pt x="5325776" y="0"/>
                  </a:lnTo>
                  <a:lnTo>
                    <a:pt x="0" y="2226771"/>
                  </a:lnTo>
                  <a:close/>
                </a:path>
              </a:pathLst>
            </a:custGeom>
            <a:solidFill>
              <a:srgbClr val="E953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"/>
              <a:ext cx="2069464" cy="2734310"/>
            </a:xfrm>
            <a:custGeom>
              <a:avLst/>
              <a:gdLst/>
              <a:ahLst/>
              <a:cxnLst/>
              <a:rect l="l" t="t" r="r" b="b"/>
              <a:pathLst>
                <a:path w="2069464" h="2734310">
                  <a:moveTo>
                    <a:pt x="0" y="2733713"/>
                  </a:moveTo>
                  <a:lnTo>
                    <a:pt x="0" y="0"/>
                  </a:lnTo>
                  <a:lnTo>
                    <a:pt x="2069149" y="0"/>
                  </a:lnTo>
                  <a:lnTo>
                    <a:pt x="0" y="2733713"/>
                  </a:lnTo>
                  <a:close/>
                </a:path>
              </a:pathLst>
            </a:custGeom>
            <a:solidFill>
              <a:srgbClr val="6123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88951" y="579470"/>
            <a:ext cx="469201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00" i="1">
                <a:latin typeface="Verdana"/>
                <a:cs typeface="Verdana"/>
              </a:rPr>
              <a:t>CONCLUSION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30" y="4148223"/>
            <a:ext cx="7314832" cy="19784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145852"/>
            <a:ext cx="5045710" cy="4103370"/>
            <a:chOff x="0" y="6145852"/>
            <a:chExt cx="5045710" cy="4103370"/>
          </a:xfrm>
        </p:grpSpPr>
        <p:sp>
          <p:nvSpPr>
            <p:cNvPr id="4" name="object 4"/>
            <p:cNvSpPr/>
            <p:nvPr/>
          </p:nvSpPr>
          <p:spPr>
            <a:xfrm>
              <a:off x="0" y="7587981"/>
              <a:ext cx="2703195" cy="2661285"/>
            </a:xfrm>
            <a:custGeom>
              <a:avLst/>
              <a:gdLst/>
              <a:ahLst/>
              <a:cxnLst/>
              <a:rect l="l" t="t" r="r" b="b"/>
              <a:pathLst>
                <a:path w="2703195" h="2661284">
                  <a:moveTo>
                    <a:pt x="2187157" y="2661137"/>
                  </a:moveTo>
                  <a:lnTo>
                    <a:pt x="0" y="2661137"/>
                  </a:lnTo>
                  <a:lnTo>
                    <a:pt x="0" y="558425"/>
                  </a:lnTo>
                  <a:lnTo>
                    <a:pt x="558063" y="0"/>
                  </a:lnTo>
                  <a:lnTo>
                    <a:pt x="2702629" y="2145331"/>
                  </a:lnTo>
                  <a:lnTo>
                    <a:pt x="2187157" y="2661137"/>
                  </a:lnTo>
                  <a:close/>
                </a:path>
              </a:pathLst>
            </a:custGeom>
            <a:solidFill>
              <a:srgbClr val="7829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103" y="6145852"/>
              <a:ext cx="1438910" cy="1440180"/>
            </a:xfrm>
            <a:custGeom>
              <a:avLst/>
              <a:gdLst/>
              <a:ahLst/>
              <a:cxnLst/>
              <a:rect l="l" t="t" r="r" b="b"/>
              <a:pathLst>
                <a:path w="1438910" h="1440179">
                  <a:moveTo>
                    <a:pt x="719657" y="1439621"/>
                  </a:moveTo>
                  <a:lnTo>
                    <a:pt x="0" y="719497"/>
                  </a:lnTo>
                  <a:lnTo>
                    <a:pt x="719657" y="0"/>
                  </a:lnTo>
                  <a:lnTo>
                    <a:pt x="1438688" y="719497"/>
                  </a:lnTo>
                  <a:lnTo>
                    <a:pt x="719657" y="1439621"/>
                  </a:lnTo>
                  <a:close/>
                </a:path>
              </a:pathLst>
            </a:custGeom>
            <a:solidFill>
              <a:srgbClr val="78298B">
                <a:alpha val="7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274961"/>
              <a:ext cx="1438910" cy="2841625"/>
            </a:xfrm>
            <a:custGeom>
              <a:avLst/>
              <a:gdLst/>
              <a:ahLst/>
              <a:cxnLst/>
              <a:rect l="l" t="t" r="r" b="b"/>
              <a:pathLst>
                <a:path w="1438910" h="2841625">
                  <a:moveTo>
                    <a:pt x="18790" y="2841012"/>
                  </a:moveTo>
                  <a:lnTo>
                    <a:pt x="0" y="2822210"/>
                  </a:lnTo>
                  <a:lnTo>
                    <a:pt x="0" y="18802"/>
                  </a:lnTo>
                  <a:lnTo>
                    <a:pt x="18790" y="0"/>
                  </a:lnTo>
                  <a:lnTo>
                    <a:pt x="1438688" y="1420192"/>
                  </a:lnTo>
                  <a:lnTo>
                    <a:pt x="18790" y="2841012"/>
                  </a:lnTo>
                  <a:close/>
                </a:path>
              </a:pathLst>
            </a:custGeom>
            <a:solidFill>
              <a:srgbClr val="FF99FF">
                <a:alpha val="7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6112" y="7166185"/>
              <a:ext cx="4229100" cy="3083560"/>
            </a:xfrm>
            <a:custGeom>
              <a:avLst/>
              <a:gdLst/>
              <a:ahLst/>
              <a:cxnLst/>
              <a:rect l="l" t="t" r="r" b="b"/>
              <a:pathLst>
                <a:path w="4229100" h="3083559">
                  <a:moveTo>
                    <a:pt x="3263198" y="3082933"/>
                  </a:moveTo>
                  <a:lnTo>
                    <a:pt x="965806" y="3082933"/>
                  </a:lnTo>
                  <a:lnTo>
                    <a:pt x="0" y="2116500"/>
                  </a:lnTo>
                  <a:lnTo>
                    <a:pt x="2114502" y="0"/>
                  </a:lnTo>
                  <a:lnTo>
                    <a:pt x="4229005" y="2116500"/>
                  </a:lnTo>
                  <a:lnTo>
                    <a:pt x="3263198" y="3082933"/>
                  </a:lnTo>
                  <a:close/>
                </a:path>
              </a:pathLst>
            </a:custGeom>
            <a:solidFill>
              <a:srgbClr val="731F89">
                <a:alpha val="7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1599" y="9174887"/>
              <a:ext cx="2147570" cy="1074420"/>
            </a:xfrm>
            <a:custGeom>
              <a:avLst/>
              <a:gdLst/>
              <a:ahLst/>
              <a:cxnLst/>
              <a:rect l="l" t="t" r="r" b="b"/>
              <a:pathLst>
                <a:path w="2147570" h="1074420">
                  <a:moveTo>
                    <a:pt x="2147072" y="1074232"/>
                  </a:moveTo>
                  <a:lnTo>
                    <a:pt x="0" y="1074232"/>
                  </a:lnTo>
                  <a:lnTo>
                    <a:pt x="1073535" y="0"/>
                  </a:lnTo>
                  <a:lnTo>
                    <a:pt x="2147072" y="1074232"/>
                  </a:lnTo>
                  <a:close/>
                </a:path>
              </a:pathLst>
            </a:custGeom>
            <a:solidFill>
              <a:srgbClr val="DD4ED9">
                <a:alpha val="717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7113081" y="2946"/>
            <a:ext cx="1160780" cy="1198245"/>
            <a:chOff x="17113081" y="2946"/>
            <a:chExt cx="1160780" cy="1198245"/>
          </a:xfrm>
        </p:grpSpPr>
        <p:sp>
          <p:nvSpPr>
            <p:cNvPr id="10" name="object 10"/>
            <p:cNvSpPr/>
            <p:nvPr/>
          </p:nvSpPr>
          <p:spPr>
            <a:xfrm>
              <a:off x="17113081" y="2946"/>
              <a:ext cx="1160780" cy="1023619"/>
            </a:xfrm>
            <a:custGeom>
              <a:avLst/>
              <a:gdLst/>
              <a:ahLst/>
              <a:cxnLst/>
              <a:rect l="l" t="t" r="r" b="b"/>
              <a:pathLst>
                <a:path w="1160780" h="1023619">
                  <a:moveTo>
                    <a:pt x="500784" y="1023400"/>
                  </a:moveTo>
                  <a:lnTo>
                    <a:pt x="486408" y="1023400"/>
                  </a:lnTo>
                  <a:lnTo>
                    <a:pt x="479288" y="1022700"/>
                  </a:lnTo>
                  <a:lnTo>
                    <a:pt x="438728" y="1008970"/>
                  </a:lnTo>
                  <a:lnTo>
                    <a:pt x="0" y="577159"/>
                  </a:lnTo>
                  <a:lnTo>
                    <a:pt x="0" y="130630"/>
                  </a:lnTo>
                  <a:lnTo>
                    <a:pt x="129694" y="0"/>
                  </a:lnTo>
                  <a:lnTo>
                    <a:pt x="853823" y="0"/>
                  </a:lnTo>
                  <a:lnTo>
                    <a:pt x="1133110" y="278383"/>
                  </a:lnTo>
                  <a:lnTo>
                    <a:pt x="1154596" y="315516"/>
                  </a:lnTo>
                  <a:lnTo>
                    <a:pt x="1160314" y="358065"/>
                  </a:lnTo>
                  <a:lnTo>
                    <a:pt x="1159639" y="365208"/>
                  </a:lnTo>
                  <a:lnTo>
                    <a:pt x="1146055" y="405922"/>
                  </a:lnTo>
                  <a:lnTo>
                    <a:pt x="565986" y="996461"/>
                  </a:lnTo>
                  <a:lnTo>
                    <a:pt x="528854" y="1017828"/>
                  </a:lnTo>
                  <a:lnTo>
                    <a:pt x="500784" y="1023400"/>
                  </a:lnTo>
                  <a:close/>
                </a:path>
              </a:pathLst>
            </a:custGeom>
            <a:solidFill>
              <a:srgbClr val="9428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198554" y="453999"/>
              <a:ext cx="744855" cy="746760"/>
            </a:xfrm>
            <a:custGeom>
              <a:avLst/>
              <a:gdLst/>
              <a:ahLst/>
              <a:cxnLst/>
              <a:rect l="l" t="t" r="r" b="b"/>
              <a:pathLst>
                <a:path w="744855" h="746760">
                  <a:moveTo>
                    <a:pt x="729576" y="412577"/>
                  </a:moveTo>
                  <a:lnTo>
                    <a:pt x="413696" y="731524"/>
                  </a:lnTo>
                  <a:lnTo>
                    <a:pt x="377476" y="746714"/>
                  </a:lnTo>
                  <a:lnTo>
                    <a:pt x="369471" y="746741"/>
                  </a:lnTo>
                  <a:lnTo>
                    <a:pt x="365506" y="746362"/>
                  </a:lnTo>
                  <a:lnTo>
                    <a:pt x="15170" y="414953"/>
                  </a:lnTo>
                  <a:lnTo>
                    <a:pt x="26" y="378623"/>
                  </a:lnTo>
                  <a:lnTo>
                    <a:pt x="0" y="370594"/>
                  </a:lnTo>
                  <a:lnTo>
                    <a:pt x="377" y="366616"/>
                  </a:lnTo>
                  <a:lnTo>
                    <a:pt x="17724" y="331315"/>
                  </a:lnTo>
                  <a:lnTo>
                    <a:pt x="330782" y="15216"/>
                  </a:lnTo>
                  <a:lnTo>
                    <a:pt x="367002" y="26"/>
                  </a:lnTo>
                  <a:lnTo>
                    <a:pt x="375007" y="0"/>
                  </a:lnTo>
                  <a:lnTo>
                    <a:pt x="378973" y="378"/>
                  </a:lnTo>
                  <a:lnTo>
                    <a:pt x="729309" y="331787"/>
                  </a:lnTo>
                  <a:lnTo>
                    <a:pt x="744452" y="368117"/>
                  </a:lnTo>
                  <a:lnTo>
                    <a:pt x="744479" y="376147"/>
                  </a:lnTo>
                  <a:lnTo>
                    <a:pt x="744102" y="380124"/>
                  </a:lnTo>
                  <a:lnTo>
                    <a:pt x="729576" y="412577"/>
                  </a:lnTo>
                  <a:close/>
                </a:path>
              </a:pathLst>
            </a:custGeom>
            <a:solidFill>
              <a:srgbClr val="DD4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113081" y="2946"/>
              <a:ext cx="584200" cy="342265"/>
            </a:xfrm>
            <a:custGeom>
              <a:avLst/>
              <a:gdLst/>
              <a:ahLst/>
              <a:cxnLst/>
              <a:rect l="l" t="t" r="r" b="b"/>
              <a:pathLst>
                <a:path w="584200" h="342265">
                  <a:moveTo>
                    <a:pt x="225791" y="341976"/>
                  </a:moveTo>
                  <a:lnTo>
                    <a:pt x="217764" y="341976"/>
                  </a:lnTo>
                  <a:lnTo>
                    <a:pt x="213788" y="341584"/>
                  </a:lnTo>
                  <a:lnTo>
                    <a:pt x="0" y="146132"/>
                  </a:lnTo>
                  <a:lnTo>
                    <a:pt x="0" y="0"/>
                  </a:lnTo>
                  <a:lnTo>
                    <a:pt x="583625" y="0"/>
                  </a:lnTo>
                  <a:lnTo>
                    <a:pt x="581174" y="3958"/>
                  </a:lnTo>
                  <a:lnTo>
                    <a:pt x="262169" y="326874"/>
                  </a:lnTo>
                  <a:lnTo>
                    <a:pt x="225791" y="341976"/>
                  </a:lnTo>
                  <a:close/>
                </a:path>
              </a:pathLst>
            </a:custGeom>
            <a:solidFill>
              <a:srgbClr val="DD4ED9">
                <a:alpha val="8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359008" y="2946"/>
              <a:ext cx="745490" cy="408305"/>
            </a:xfrm>
            <a:custGeom>
              <a:avLst/>
              <a:gdLst/>
              <a:ahLst/>
              <a:cxnLst/>
              <a:rect l="l" t="t" r="r" b="b"/>
              <a:pathLst>
                <a:path w="745490" h="408305">
                  <a:moveTo>
                    <a:pt x="377594" y="408213"/>
                  </a:moveTo>
                  <a:lnTo>
                    <a:pt x="369566" y="408213"/>
                  </a:lnTo>
                  <a:lnTo>
                    <a:pt x="365591" y="407820"/>
                  </a:lnTo>
                  <a:lnTo>
                    <a:pt x="13171" y="74299"/>
                  </a:lnTo>
                  <a:lnTo>
                    <a:pt x="0" y="33607"/>
                  </a:lnTo>
                  <a:lnTo>
                    <a:pt x="700" y="26449"/>
                  </a:lnTo>
                  <a:lnTo>
                    <a:pt x="4649" y="12384"/>
                  </a:lnTo>
                  <a:lnTo>
                    <a:pt x="7776" y="5912"/>
                  </a:lnTo>
                  <a:lnTo>
                    <a:pt x="12056" y="0"/>
                  </a:lnTo>
                  <a:lnTo>
                    <a:pt x="734455" y="0"/>
                  </a:lnTo>
                  <a:lnTo>
                    <a:pt x="738325" y="5898"/>
                  </a:lnTo>
                  <a:lnTo>
                    <a:pt x="741101" y="12276"/>
                  </a:lnTo>
                  <a:lnTo>
                    <a:pt x="744465" y="25989"/>
                  </a:lnTo>
                  <a:lnTo>
                    <a:pt x="744957" y="32930"/>
                  </a:lnTo>
                  <a:lnTo>
                    <a:pt x="743560" y="46983"/>
                  </a:lnTo>
                  <a:lnTo>
                    <a:pt x="413972" y="393111"/>
                  </a:lnTo>
                  <a:lnTo>
                    <a:pt x="377594" y="408213"/>
                  </a:lnTo>
                  <a:close/>
                </a:path>
              </a:pathLst>
            </a:custGeom>
            <a:solidFill>
              <a:srgbClr val="731F89">
                <a:alpha val="8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80733" y="416441"/>
              <a:ext cx="129914" cy="1301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82710" y="463784"/>
              <a:ext cx="587375" cy="588645"/>
            </a:xfrm>
            <a:custGeom>
              <a:avLst/>
              <a:gdLst/>
              <a:ahLst/>
              <a:cxnLst/>
              <a:rect l="l" t="t" r="r" b="b"/>
              <a:pathLst>
                <a:path w="587375" h="588644">
                  <a:moveTo>
                    <a:pt x="293434" y="588650"/>
                  </a:moveTo>
                  <a:lnTo>
                    <a:pt x="250378" y="585465"/>
                  </a:lnTo>
                  <a:lnTo>
                    <a:pt x="208254" y="575977"/>
                  </a:lnTo>
                  <a:lnTo>
                    <a:pt x="167974" y="560392"/>
                  </a:lnTo>
                  <a:lnTo>
                    <a:pt x="130410" y="539047"/>
                  </a:lnTo>
                  <a:lnTo>
                    <a:pt x="96375" y="512406"/>
                  </a:lnTo>
                  <a:lnTo>
                    <a:pt x="66606" y="481043"/>
                  </a:lnTo>
                  <a:lnTo>
                    <a:pt x="41747" y="445639"/>
                  </a:lnTo>
                  <a:lnTo>
                    <a:pt x="22336" y="406958"/>
                  </a:lnTo>
                  <a:lnTo>
                    <a:pt x="8793" y="365840"/>
                  </a:lnTo>
                  <a:lnTo>
                    <a:pt x="1412" y="323174"/>
                  </a:lnTo>
                  <a:lnTo>
                    <a:pt x="0" y="294325"/>
                  </a:lnTo>
                  <a:lnTo>
                    <a:pt x="353" y="279883"/>
                  </a:lnTo>
                  <a:lnTo>
                    <a:pt x="5638" y="236905"/>
                  </a:lnTo>
                  <a:lnTo>
                    <a:pt x="17152" y="195170"/>
                  </a:lnTo>
                  <a:lnTo>
                    <a:pt x="34648" y="155581"/>
                  </a:lnTo>
                  <a:lnTo>
                    <a:pt x="57745" y="118995"/>
                  </a:lnTo>
                  <a:lnTo>
                    <a:pt x="85944" y="86205"/>
                  </a:lnTo>
                  <a:lnTo>
                    <a:pt x="118635" y="57920"/>
                  </a:lnTo>
                  <a:lnTo>
                    <a:pt x="155110" y="34753"/>
                  </a:lnTo>
                  <a:lnTo>
                    <a:pt x="194579" y="17204"/>
                  </a:lnTo>
                  <a:lnTo>
                    <a:pt x="236187" y="5655"/>
                  </a:lnTo>
                  <a:lnTo>
                    <a:pt x="279036" y="354"/>
                  </a:lnTo>
                  <a:lnTo>
                    <a:pt x="293434" y="0"/>
                  </a:lnTo>
                  <a:lnTo>
                    <a:pt x="307832" y="354"/>
                  </a:lnTo>
                  <a:lnTo>
                    <a:pt x="350680" y="5655"/>
                  </a:lnTo>
                  <a:lnTo>
                    <a:pt x="392289" y="17204"/>
                  </a:lnTo>
                  <a:lnTo>
                    <a:pt x="431757" y="34753"/>
                  </a:lnTo>
                  <a:lnTo>
                    <a:pt x="468232" y="57920"/>
                  </a:lnTo>
                  <a:lnTo>
                    <a:pt x="500923" y="86205"/>
                  </a:lnTo>
                  <a:lnTo>
                    <a:pt x="529122" y="118995"/>
                  </a:lnTo>
                  <a:lnTo>
                    <a:pt x="552219" y="155581"/>
                  </a:lnTo>
                  <a:lnTo>
                    <a:pt x="569715" y="195170"/>
                  </a:lnTo>
                  <a:lnTo>
                    <a:pt x="581229" y="236905"/>
                  </a:lnTo>
                  <a:lnTo>
                    <a:pt x="586515" y="279883"/>
                  </a:lnTo>
                  <a:lnTo>
                    <a:pt x="586868" y="294325"/>
                  </a:lnTo>
                  <a:lnTo>
                    <a:pt x="586515" y="308767"/>
                  </a:lnTo>
                  <a:lnTo>
                    <a:pt x="581230" y="351745"/>
                  </a:lnTo>
                  <a:lnTo>
                    <a:pt x="569715" y="393480"/>
                  </a:lnTo>
                  <a:lnTo>
                    <a:pt x="552219" y="433069"/>
                  </a:lnTo>
                  <a:lnTo>
                    <a:pt x="529122" y="469655"/>
                  </a:lnTo>
                  <a:lnTo>
                    <a:pt x="500923" y="502444"/>
                  </a:lnTo>
                  <a:lnTo>
                    <a:pt x="468232" y="530729"/>
                  </a:lnTo>
                  <a:lnTo>
                    <a:pt x="431757" y="553897"/>
                  </a:lnTo>
                  <a:lnTo>
                    <a:pt x="392289" y="571445"/>
                  </a:lnTo>
                  <a:lnTo>
                    <a:pt x="350680" y="582995"/>
                  </a:lnTo>
                  <a:lnTo>
                    <a:pt x="307832" y="588296"/>
                  </a:lnTo>
                  <a:lnTo>
                    <a:pt x="293434" y="588650"/>
                  </a:lnTo>
                  <a:close/>
                </a:path>
              </a:pathLst>
            </a:custGeom>
            <a:solidFill>
              <a:srgbClr val="78298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Faiyaz Rahman</dc:creator>
  <cp:keywords>DAFkM2nlAnw,BAE-6JyVvbU</cp:keywords>
  <dc:title>Eng105 Final presentation</dc:title>
  <dcterms:created xsi:type="dcterms:W3CDTF">2023-06-04T18:40:23Z</dcterms:created>
  <dcterms:modified xsi:type="dcterms:W3CDTF">2023-06-04T18:40:23Z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2023-06-04T00:00:00Z</vt:filetime>
  </property>
</Properties>
</file>