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4"/>
  </p:notesMasterIdLst>
  <p:sldIdLst>
    <p:sldId id="256" r:id="rId2"/>
    <p:sldId id="257" r:id="rId3"/>
    <p:sldId id="258" r:id="rId4"/>
    <p:sldId id="259" r:id="rId5"/>
    <p:sldId id="260" r:id="rId6"/>
    <p:sldId id="261" r:id="rId7"/>
    <p:sldId id="262" r:id="rId8"/>
    <p:sldId id="266" r:id="rId9"/>
    <p:sldId id="265" r:id="rId10"/>
    <p:sldId id="263" r:id="rId11"/>
    <p:sldId id="264" r:id="rId12"/>
    <p:sldId id="267" r:id="rId13"/>
  </p:sldIdLst>
  <p:sldSz cx="9144000" cy="5143500" type="screen16x9"/>
  <p:notesSz cx="6858000" cy="9144000"/>
  <p:embeddedFontLst>
    <p:embeddedFont>
      <p:font typeface="Cabin" panose="020B0604020202020204" charset="0"/>
      <p:regular r:id="rId15"/>
      <p:bold r:id="rId16"/>
      <p:italic r:id="rId17"/>
      <p:boldItalic r:id="rId18"/>
    </p:embeddedFont>
    <p:embeddedFont>
      <p:font typeface="Nunito" pitchFamily="2" charset="0"/>
      <p:regular r:id="rId19"/>
      <p:bold r:id="rId20"/>
      <p:italic r:id="rId21"/>
      <p:boldItalic r:id="rId22"/>
    </p:embeddedFont>
    <p:embeddedFont>
      <p:font typeface="Nunito Light" pitchFamily="2" charset="0"/>
      <p:regular r:id="rId23"/>
      <p: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132CB-D8D3-44E3-81A8-74670E226737}">
  <a:tblStyle styleId="{B09132CB-D8D3-44E3-81A8-74670E2267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B74E5B-E200-450E-A2DC-73160AD35D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72A83B-D86B-4DD6-83A3-8DDFA21DA151}"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65fa081642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65fa081642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676400"/>
            <a:ext cx="4341300" cy="131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atin typeface="Cabin"/>
                <a:ea typeface="Cabin"/>
                <a:cs typeface="Cabin"/>
                <a:sym typeface="Cabi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89425" y="3067500"/>
            <a:ext cx="4063500" cy="4245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157350" y="157350"/>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rot="5400000">
            <a:off x="-157350" y="558469"/>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rot="5400000">
            <a:off x="-157350" y="959588"/>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rot="5400000">
            <a:off x="-1927050" y="3130175"/>
            <a:ext cx="39405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rot="5400000" flipH="1">
            <a:off x="8900250" y="4899875"/>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16;p2"/>
          <p:cNvSpPr/>
          <p:nvPr/>
        </p:nvSpPr>
        <p:spPr>
          <a:xfrm rot="5400000" flipH="1">
            <a:off x="8900250" y="4498756"/>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2"/>
          <p:cNvSpPr/>
          <p:nvPr/>
        </p:nvSpPr>
        <p:spPr>
          <a:xfrm rot="5400000" flipH="1">
            <a:off x="8900250" y="4097638"/>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2"/>
          <p:cNvSpPr/>
          <p:nvPr/>
        </p:nvSpPr>
        <p:spPr>
          <a:xfrm rot="5400000" flipH="1">
            <a:off x="7130550" y="1927050"/>
            <a:ext cx="39405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4"/>
        <p:cNvGrpSpPr/>
        <p:nvPr/>
      </p:nvGrpSpPr>
      <p:grpSpPr>
        <a:xfrm>
          <a:off x="0" y="0"/>
          <a:ext cx="0" cy="0"/>
          <a:chOff x="0" y="0"/>
          <a:chExt cx="0" cy="0"/>
        </a:xfrm>
      </p:grpSpPr>
      <p:sp>
        <p:nvSpPr>
          <p:cNvPr id="325" name="Google Shape;325;p36"/>
          <p:cNvSpPr/>
          <p:nvPr/>
        </p:nvSpPr>
        <p:spPr>
          <a:xfrm rot="5400000">
            <a:off x="-157350" y="157350"/>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36"/>
          <p:cNvSpPr/>
          <p:nvPr/>
        </p:nvSpPr>
        <p:spPr>
          <a:xfrm rot="5400000">
            <a:off x="-157350" y="558469"/>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36"/>
          <p:cNvSpPr/>
          <p:nvPr/>
        </p:nvSpPr>
        <p:spPr>
          <a:xfrm rot="5400000">
            <a:off x="-157350" y="95958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36"/>
          <p:cNvSpPr/>
          <p:nvPr/>
        </p:nvSpPr>
        <p:spPr>
          <a:xfrm rot="5400000">
            <a:off x="-1927050" y="3130175"/>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36"/>
          <p:cNvSpPr/>
          <p:nvPr/>
        </p:nvSpPr>
        <p:spPr>
          <a:xfrm rot="5400000" flipH="1">
            <a:off x="8900250" y="4899875"/>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36"/>
          <p:cNvSpPr/>
          <p:nvPr/>
        </p:nvSpPr>
        <p:spPr>
          <a:xfrm rot="5400000" flipH="1">
            <a:off x="8900250" y="4498756"/>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36"/>
          <p:cNvSpPr/>
          <p:nvPr/>
        </p:nvSpPr>
        <p:spPr>
          <a:xfrm rot="5400000" flipH="1">
            <a:off x="8900250" y="4097638"/>
            <a:ext cx="4011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2" name="Google Shape;332;p36"/>
          <p:cNvSpPr/>
          <p:nvPr/>
        </p:nvSpPr>
        <p:spPr>
          <a:xfrm rot="5400000" flipH="1">
            <a:off x="7130550" y="1927050"/>
            <a:ext cx="39405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3"/>
        <p:cNvGrpSpPr/>
        <p:nvPr/>
      </p:nvGrpSpPr>
      <p:grpSpPr>
        <a:xfrm>
          <a:off x="0" y="0"/>
          <a:ext cx="0" cy="0"/>
          <a:chOff x="0" y="0"/>
          <a:chExt cx="0" cy="0"/>
        </a:xfrm>
      </p:grpSpPr>
      <p:sp>
        <p:nvSpPr>
          <p:cNvPr id="334" name="Google Shape;334;p37"/>
          <p:cNvSpPr/>
          <p:nvPr/>
        </p:nvSpPr>
        <p:spPr>
          <a:xfrm rot="5400000">
            <a:off x="-157350" y="157350"/>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5" name="Google Shape;335;p37"/>
          <p:cNvSpPr/>
          <p:nvPr/>
        </p:nvSpPr>
        <p:spPr>
          <a:xfrm rot="5400000">
            <a:off x="-157350" y="558469"/>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6" name="Google Shape;336;p37"/>
          <p:cNvSpPr/>
          <p:nvPr/>
        </p:nvSpPr>
        <p:spPr>
          <a:xfrm rot="5400000">
            <a:off x="-157350" y="95958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7" name="Google Shape;337;p37"/>
          <p:cNvSpPr/>
          <p:nvPr/>
        </p:nvSpPr>
        <p:spPr>
          <a:xfrm rot="5400000">
            <a:off x="-1927050" y="3130175"/>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8" name="Google Shape;338;p37"/>
          <p:cNvSpPr/>
          <p:nvPr/>
        </p:nvSpPr>
        <p:spPr>
          <a:xfrm rot="5400000" flipH="1">
            <a:off x="8900250" y="4899875"/>
            <a:ext cx="401100" cy="8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9" name="Google Shape;339;p37"/>
          <p:cNvSpPr/>
          <p:nvPr/>
        </p:nvSpPr>
        <p:spPr>
          <a:xfrm rot="5400000" flipH="1">
            <a:off x="8900250" y="4498756"/>
            <a:ext cx="401100" cy="8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37"/>
          <p:cNvSpPr/>
          <p:nvPr/>
        </p:nvSpPr>
        <p:spPr>
          <a:xfrm rot="5400000" flipH="1">
            <a:off x="8900250" y="4097638"/>
            <a:ext cx="401100" cy="8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37"/>
          <p:cNvSpPr/>
          <p:nvPr/>
        </p:nvSpPr>
        <p:spPr>
          <a:xfrm rot="5400000" flipH="1">
            <a:off x="7130550" y="1927050"/>
            <a:ext cx="3940500" cy="8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abin"/>
              <a:buNone/>
              <a:defRPr sz="3000" b="1">
                <a:solidFill>
                  <a:schemeClr val="dk1"/>
                </a:solidFill>
                <a:latin typeface="Cabin"/>
                <a:ea typeface="Cabin"/>
                <a:cs typeface="Cabin"/>
                <a:sym typeface="Cabin"/>
              </a:defRPr>
            </a:lvl1pPr>
            <a:lvl2pPr lvl="1"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2pPr>
            <a:lvl3pPr lvl="2"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3pPr>
            <a:lvl4pPr lvl="3"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4pPr>
            <a:lvl5pPr lvl="4"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5pPr>
            <a:lvl6pPr lvl="5"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6pPr>
            <a:lvl7pPr lvl="6"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7pPr>
            <a:lvl8pPr lvl="7"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8pPr>
            <a:lvl9pPr lvl="8" rtl="0">
              <a:spcBef>
                <a:spcPts val="0"/>
              </a:spcBef>
              <a:spcAft>
                <a:spcPts val="0"/>
              </a:spcAft>
              <a:buClr>
                <a:schemeClr val="dk1"/>
              </a:buClr>
              <a:buSzPts val="3500"/>
              <a:buFont typeface="Cabin"/>
              <a:buNone/>
              <a:defRPr sz="3500" b="1">
                <a:solidFill>
                  <a:schemeClr val="dk1"/>
                </a:solidFill>
                <a:latin typeface="Cabin"/>
                <a:ea typeface="Cabin"/>
                <a:cs typeface="Cabin"/>
                <a:sym typeface="Cabi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2" r:id="rId4"/>
    <p:sldLayoutId id="214748368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txBox="1">
            <a:spLocks noGrp="1"/>
          </p:cNvSpPr>
          <p:nvPr>
            <p:ph type="ctrTitle"/>
          </p:nvPr>
        </p:nvSpPr>
        <p:spPr>
          <a:xfrm>
            <a:off x="303290" y="717191"/>
            <a:ext cx="4782119" cy="28407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Superstore Sales Performance and Insights</a:t>
            </a:r>
            <a:endParaRPr sz="3600" dirty="0"/>
          </a:p>
        </p:txBody>
      </p:sp>
      <p:grpSp>
        <p:nvGrpSpPr>
          <p:cNvPr id="354" name="Google Shape;354;p41"/>
          <p:cNvGrpSpPr/>
          <p:nvPr/>
        </p:nvGrpSpPr>
        <p:grpSpPr>
          <a:xfrm>
            <a:off x="7650199" y="2877554"/>
            <a:ext cx="761074" cy="507633"/>
            <a:chOff x="3898336" y="3778260"/>
            <a:chExt cx="941690" cy="628103"/>
          </a:xfrm>
        </p:grpSpPr>
        <p:sp>
          <p:nvSpPr>
            <p:cNvPr id="355" name="Google Shape;355;p41"/>
            <p:cNvSpPr/>
            <p:nvPr/>
          </p:nvSpPr>
          <p:spPr>
            <a:xfrm>
              <a:off x="4152823" y="4059942"/>
              <a:ext cx="299562" cy="173920"/>
            </a:xfrm>
            <a:custGeom>
              <a:avLst/>
              <a:gdLst/>
              <a:ahLst/>
              <a:cxnLst/>
              <a:rect l="l" t="t" r="r" b="b"/>
              <a:pathLst>
                <a:path w="299562" h="173920" extrusionOk="0">
                  <a:moveTo>
                    <a:pt x="292248" y="6950"/>
                  </a:moveTo>
                  <a:cubicBezTo>
                    <a:pt x="301011" y="11998"/>
                    <a:pt x="302059" y="19809"/>
                    <a:pt x="294534" y="24190"/>
                  </a:cubicBezTo>
                  <a:lnTo>
                    <a:pt x="41931" y="170971"/>
                  </a:lnTo>
                  <a:cubicBezTo>
                    <a:pt x="34406" y="175352"/>
                    <a:pt x="20881" y="174781"/>
                    <a:pt x="12118" y="169732"/>
                  </a:cubicBezTo>
                  <a:lnTo>
                    <a:pt x="7260" y="166970"/>
                  </a:lnTo>
                  <a:cubicBezTo>
                    <a:pt x="-1503" y="161922"/>
                    <a:pt x="-2455" y="154111"/>
                    <a:pt x="5069" y="149730"/>
                  </a:cubicBezTo>
                  <a:lnTo>
                    <a:pt x="257672" y="2950"/>
                  </a:lnTo>
                  <a:cubicBezTo>
                    <a:pt x="265197" y="-1432"/>
                    <a:pt x="278627" y="-861"/>
                    <a:pt x="287390" y="4188"/>
                  </a:cubicBezTo>
                  <a:lnTo>
                    <a:pt x="292248" y="69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41"/>
            <p:cNvSpPr/>
            <p:nvPr/>
          </p:nvSpPr>
          <p:spPr>
            <a:xfrm>
              <a:off x="3898776" y="3778260"/>
              <a:ext cx="941250" cy="545925"/>
            </a:xfrm>
            <a:custGeom>
              <a:avLst/>
              <a:gdLst/>
              <a:ahLst/>
              <a:cxnLst/>
              <a:rect l="l" t="t" r="r" b="b"/>
              <a:pathLst>
                <a:path w="941250" h="545925" extrusionOk="0">
                  <a:moveTo>
                    <a:pt x="853382" y="245483"/>
                  </a:moveTo>
                  <a:lnTo>
                    <a:pt x="788421" y="464939"/>
                  </a:lnTo>
                  <a:lnTo>
                    <a:pt x="670597" y="351782"/>
                  </a:lnTo>
                  <a:lnTo>
                    <a:pt x="387133" y="516565"/>
                  </a:lnTo>
                  <a:cubicBezTo>
                    <a:pt x="319791" y="555712"/>
                    <a:pt x="209110" y="555712"/>
                    <a:pt x="141293" y="516565"/>
                  </a:cubicBezTo>
                  <a:lnTo>
                    <a:pt x="51186" y="464558"/>
                  </a:lnTo>
                  <a:cubicBezTo>
                    <a:pt x="-16727" y="425315"/>
                    <a:pt x="-17108" y="361212"/>
                    <a:pt x="50329" y="322064"/>
                  </a:cubicBezTo>
                  <a:lnTo>
                    <a:pt x="554106" y="29361"/>
                  </a:lnTo>
                  <a:cubicBezTo>
                    <a:pt x="621448" y="-9787"/>
                    <a:pt x="732128" y="-9787"/>
                    <a:pt x="800042" y="29361"/>
                  </a:cubicBezTo>
                  <a:lnTo>
                    <a:pt x="890148" y="81367"/>
                  </a:lnTo>
                  <a:cubicBezTo>
                    <a:pt x="957966" y="120515"/>
                    <a:pt x="958347" y="184618"/>
                    <a:pt x="890910" y="223766"/>
                  </a:cubicBezTo>
                  <a:lnTo>
                    <a:pt x="853477" y="245483"/>
                  </a:lnTo>
                  <a:close/>
                  <a:moveTo>
                    <a:pt x="203110" y="396645"/>
                  </a:moveTo>
                  <a:lnTo>
                    <a:pt x="683360" y="117562"/>
                  </a:lnTo>
                  <a:cubicBezTo>
                    <a:pt x="692028" y="112514"/>
                    <a:pt x="690885" y="103561"/>
                    <a:pt x="680789" y="97750"/>
                  </a:cubicBezTo>
                  <a:cubicBezTo>
                    <a:pt x="670692" y="91940"/>
                    <a:pt x="655261" y="91369"/>
                    <a:pt x="646689" y="96322"/>
                  </a:cubicBezTo>
                  <a:lnTo>
                    <a:pt x="166439" y="375404"/>
                  </a:lnTo>
                  <a:cubicBezTo>
                    <a:pt x="157771" y="380452"/>
                    <a:pt x="158818" y="389311"/>
                    <a:pt x="168915" y="395216"/>
                  </a:cubicBezTo>
                  <a:cubicBezTo>
                    <a:pt x="179011" y="401122"/>
                    <a:pt x="194537" y="401693"/>
                    <a:pt x="203110" y="396645"/>
                  </a:cubicBezTo>
                  <a:moveTo>
                    <a:pt x="295978" y="452652"/>
                  </a:moveTo>
                  <a:lnTo>
                    <a:pt x="548582" y="305872"/>
                  </a:lnTo>
                  <a:cubicBezTo>
                    <a:pt x="556106" y="301490"/>
                    <a:pt x="555059" y="293775"/>
                    <a:pt x="546295" y="288631"/>
                  </a:cubicBezTo>
                  <a:lnTo>
                    <a:pt x="541438" y="285869"/>
                  </a:lnTo>
                  <a:cubicBezTo>
                    <a:pt x="532675" y="280821"/>
                    <a:pt x="519244" y="280249"/>
                    <a:pt x="511720" y="284631"/>
                  </a:cubicBezTo>
                  <a:lnTo>
                    <a:pt x="259117" y="431411"/>
                  </a:lnTo>
                  <a:cubicBezTo>
                    <a:pt x="251592" y="435793"/>
                    <a:pt x="252544" y="443603"/>
                    <a:pt x="261308" y="448651"/>
                  </a:cubicBezTo>
                  <a:lnTo>
                    <a:pt x="266165" y="451414"/>
                  </a:lnTo>
                  <a:cubicBezTo>
                    <a:pt x="274928" y="456462"/>
                    <a:pt x="288454" y="457033"/>
                    <a:pt x="295978" y="45265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41"/>
            <p:cNvSpPr/>
            <p:nvPr/>
          </p:nvSpPr>
          <p:spPr>
            <a:xfrm>
              <a:off x="4059259" y="3871154"/>
              <a:ext cx="528601" cy="307146"/>
            </a:xfrm>
            <a:custGeom>
              <a:avLst/>
              <a:gdLst/>
              <a:ahLst/>
              <a:cxnLst/>
              <a:rect l="l" t="t" r="r" b="b"/>
              <a:pathLst>
                <a:path w="528601" h="307146" extrusionOk="0">
                  <a:moveTo>
                    <a:pt x="520210" y="4856"/>
                  </a:moveTo>
                  <a:cubicBezTo>
                    <a:pt x="530307" y="10667"/>
                    <a:pt x="531450" y="19620"/>
                    <a:pt x="522782" y="24668"/>
                  </a:cubicBezTo>
                  <a:lnTo>
                    <a:pt x="42532" y="303751"/>
                  </a:lnTo>
                  <a:cubicBezTo>
                    <a:pt x="33864" y="308799"/>
                    <a:pt x="18433" y="308132"/>
                    <a:pt x="8337" y="302322"/>
                  </a:cubicBezTo>
                  <a:cubicBezTo>
                    <a:pt x="-1760" y="296512"/>
                    <a:pt x="-2807" y="287558"/>
                    <a:pt x="5860" y="282510"/>
                  </a:cubicBezTo>
                  <a:lnTo>
                    <a:pt x="486111" y="3427"/>
                  </a:lnTo>
                  <a:cubicBezTo>
                    <a:pt x="494778" y="-1621"/>
                    <a:pt x="510114" y="-1049"/>
                    <a:pt x="520210" y="485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41"/>
            <p:cNvSpPr/>
            <p:nvPr/>
          </p:nvSpPr>
          <p:spPr>
            <a:xfrm>
              <a:off x="3898336" y="3931256"/>
              <a:ext cx="941070" cy="475107"/>
            </a:xfrm>
            <a:custGeom>
              <a:avLst/>
              <a:gdLst/>
              <a:ahLst/>
              <a:cxnLst/>
              <a:rect l="l" t="t" r="r" b="b"/>
              <a:pathLst>
                <a:path w="941070" h="475107" extrusionOk="0">
                  <a:moveTo>
                    <a:pt x="941070" y="5048"/>
                  </a:moveTo>
                  <a:cubicBezTo>
                    <a:pt x="940880" y="6858"/>
                    <a:pt x="940784" y="8763"/>
                    <a:pt x="940403" y="10573"/>
                  </a:cubicBezTo>
                  <a:cubicBezTo>
                    <a:pt x="940118" y="12097"/>
                    <a:pt x="939641" y="13525"/>
                    <a:pt x="939260" y="15049"/>
                  </a:cubicBezTo>
                  <a:cubicBezTo>
                    <a:pt x="938784" y="16764"/>
                    <a:pt x="938403" y="18574"/>
                    <a:pt x="937736" y="20288"/>
                  </a:cubicBezTo>
                  <a:cubicBezTo>
                    <a:pt x="937260" y="21717"/>
                    <a:pt x="936593" y="23146"/>
                    <a:pt x="935927" y="24574"/>
                  </a:cubicBezTo>
                  <a:cubicBezTo>
                    <a:pt x="935164" y="26384"/>
                    <a:pt x="934307" y="28194"/>
                    <a:pt x="933355" y="30004"/>
                  </a:cubicBezTo>
                  <a:cubicBezTo>
                    <a:pt x="932688" y="31337"/>
                    <a:pt x="931831" y="32575"/>
                    <a:pt x="930974" y="33909"/>
                  </a:cubicBezTo>
                  <a:cubicBezTo>
                    <a:pt x="929735" y="35909"/>
                    <a:pt x="928402" y="38005"/>
                    <a:pt x="926878" y="39910"/>
                  </a:cubicBezTo>
                  <a:cubicBezTo>
                    <a:pt x="926021" y="41148"/>
                    <a:pt x="925068" y="42291"/>
                    <a:pt x="924020" y="43434"/>
                  </a:cubicBezTo>
                  <a:cubicBezTo>
                    <a:pt x="921830" y="46101"/>
                    <a:pt x="919353" y="48768"/>
                    <a:pt x="916591" y="51340"/>
                  </a:cubicBezTo>
                  <a:cubicBezTo>
                    <a:pt x="915638" y="52292"/>
                    <a:pt x="914781" y="53149"/>
                    <a:pt x="913829" y="54102"/>
                  </a:cubicBezTo>
                  <a:cubicBezTo>
                    <a:pt x="912209" y="55531"/>
                    <a:pt x="910400" y="56959"/>
                    <a:pt x="908590" y="58388"/>
                  </a:cubicBezTo>
                  <a:cubicBezTo>
                    <a:pt x="906971" y="59722"/>
                    <a:pt x="905447" y="61055"/>
                    <a:pt x="903637" y="62293"/>
                  </a:cubicBezTo>
                  <a:cubicBezTo>
                    <a:pt x="901732" y="63722"/>
                    <a:pt x="899636" y="64960"/>
                    <a:pt x="897541" y="66389"/>
                  </a:cubicBezTo>
                  <a:cubicBezTo>
                    <a:pt x="895350" y="67818"/>
                    <a:pt x="893255" y="69342"/>
                    <a:pt x="890873" y="70675"/>
                  </a:cubicBezTo>
                  <a:lnTo>
                    <a:pt x="853440" y="92392"/>
                  </a:lnTo>
                  <a:lnTo>
                    <a:pt x="788480" y="311848"/>
                  </a:lnTo>
                  <a:lnTo>
                    <a:pt x="670655" y="198691"/>
                  </a:lnTo>
                  <a:lnTo>
                    <a:pt x="387191" y="363474"/>
                  </a:lnTo>
                  <a:cubicBezTo>
                    <a:pt x="382048" y="366427"/>
                    <a:pt x="376523" y="369189"/>
                    <a:pt x="370904" y="371665"/>
                  </a:cubicBezTo>
                  <a:cubicBezTo>
                    <a:pt x="369284" y="372428"/>
                    <a:pt x="367570" y="373094"/>
                    <a:pt x="365951" y="373761"/>
                  </a:cubicBezTo>
                  <a:cubicBezTo>
                    <a:pt x="361569" y="375571"/>
                    <a:pt x="357092" y="377285"/>
                    <a:pt x="352520" y="378809"/>
                  </a:cubicBezTo>
                  <a:cubicBezTo>
                    <a:pt x="350806" y="379381"/>
                    <a:pt x="349091" y="380047"/>
                    <a:pt x="347377" y="380524"/>
                  </a:cubicBezTo>
                  <a:cubicBezTo>
                    <a:pt x="344424" y="381476"/>
                    <a:pt x="341471" y="382238"/>
                    <a:pt x="338519" y="383096"/>
                  </a:cubicBezTo>
                  <a:cubicBezTo>
                    <a:pt x="336233" y="383762"/>
                    <a:pt x="333946" y="384334"/>
                    <a:pt x="331661" y="384905"/>
                  </a:cubicBezTo>
                  <a:cubicBezTo>
                    <a:pt x="328517" y="385667"/>
                    <a:pt x="325374" y="386334"/>
                    <a:pt x="322136" y="386905"/>
                  </a:cubicBezTo>
                  <a:cubicBezTo>
                    <a:pt x="319945" y="387382"/>
                    <a:pt x="317754" y="387858"/>
                    <a:pt x="315468" y="388239"/>
                  </a:cubicBezTo>
                  <a:cubicBezTo>
                    <a:pt x="308991" y="389382"/>
                    <a:pt x="302324" y="390334"/>
                    <a:pt x="295656" y="391001"/>
                  </a:cubicBezTo>
                  <a:cubicBezTo>
                    <a:pt x="293656" y="391192"/>
                    <a:pt x="291655" y="391382"/>
                    <a:pt x="289560" y="391478"/>
                  </a:cubicBezTo>
                  <a:cubicBezTo>
                    <a:pt x="285560" y="391763"/>
                    <a:pt x="281559" y="392144"/>
                    <a:pt x="277559" y="392239"/>
                  </a:cubicBezTo>
                  <a:cubicBezTo>
                    <a:pt x="275082" y="392335"/>
                    <a:pt x="272605" y="392430"/>
                    <a:pt x="270034" y="392430"/>
                  </a:cubicBezTo>
                  <a:cubicBezTo>
                    <a:pt x="266795" y="392430"/>
                    <a:pt x="263557" y="392430"/>
                    <a:pt x="260413" y="392430"/>
                  </a:cubicBezTo>
                  <a:cubicBezTo>
                    <a:pt x="257746" y="392430"/>
                    <a:pt x="255175" y="392335"/>
                    <a:pt x="252508" y="392239"/>
                  </a:cubicBezTo>
                  <a:cubicBezTo>
                    <a:pt x="249555" y="392144"/>
                    <a:pt x="246507" y="391954"/>
                    <a:pt x="243554" y="391763"/>
                  </a:cubicBezTo>
                  <a:cubicBezTo>
                    <a:pt x="240887" y="391573"/>
                    <a:pt x="238220" y="391382"/>
                    <a:pt x="235553" y="391096"/>
                  </a:cubicBezTo>
                  <a:cubicBezTo>
                    <a:pt x="232601" y="390811"/>
                    <a:pt x="229648" y="390525"/>
                    <a:pt x="226790" y="390144"/>
                  </a:cubicBezTo>
                  <a:cubicBezTo>
                    <a:pt x="224219" y="389858"/>
                    <a:pt x="221647" y="389477"/>
                    <a:pt x="219075" y="389096"/>
                  </a:cubicBezTo>
                  <a:cubicBezTo>
                    <a:pt x="215932" y="388620"/>
                    <a:pt x="212884" y="388048"/>
                    <a:pt x="209836" y="387477"/>
                  </a:cubicBezTo>
                  <a:cubicBezTo>
                    <a:pt x="207454" y="387001"/>
                    <a:pt x="204978" y="386524"/>
                    <a:pt x="202597" y="386048"/>
                  </a:cubicBezTo>
                  <a:cubicBezTo>
                    <a:pt x="198977" y="385286"/>
                    <a:pt x="195358" y="384334"/>
                    <a:pt x="191738" y="383381"/>
                  </a:cubicBezTo>
                  <a:cubicBezTo>
                    <a:pt x="189738" y="382905"/>
                    <a:pt x="187738" y="382333"/>
                    <a:pt x="185833" y="381762"/>
                  </a:cubicBezTo>
                  <a:cubicBezTo>
                    <a:pt x="179451" y="379952"/>
                    <a:pt x="173260" y="377857"/>
                    <a:pt x="167259" y="375475"/>
                  </a:cubicBezTo>
                  <a:cubicBezTo>
                    <a:pt x="164306" y="374332"/>
                    <a:pt x="161449" y="373094"/>
                    <a:pt x="158591" y="371761"/>
                  </a:cubicBezTo>
                  <a:cubicBezTo>
                    <a:pt x="157067" y="371094"/>
                    <a:pt x="155543" y="370522"/>
                    <a:pt x="154114" y="369761"/>
                  </a:cubicBezTo>
                  <a:cubicBezTo>
                    <a:pt x="149733" y="367665"/>
                    <a:pt x="145542" y="365474"/>
                    <a:pt x="141446" y="363188"/>
                  </a:cubicBezTo>
                  <a:lnTo>
                    <a:pt x="51340" y="311182"/>
                  </a:lnTo>
                  <a:cubicBezTo>
                    <a:pt x="17145" y="291465"/>
                    <a:pt x="95" y="265366"/>
                    <a:pt x="191" y="239363"/>
                  </a:cubicBezTo>
                  <a:lnTo>
                    <a:pt x="0" y="322040"/>
                  </a:lnTo>
                  <a:cubicBezTo>
                    <a:pt x="0" y="348043"/>
                    <a:pt x="16954" y="374047"/>
                    <a:pt x="51149" y="393859"/>
                  </a:cubicBezTo>
                  <a:lnTo>
                    <a:pt x="141256" y="445865"/>
                  </a:lnTo>
                  <a:cubicBezTo>
                    <a:pt x="145352" y="448246"/>
                    <a:pt x="149543" y="450437"/>
                    <a:pt x="153924" y="452438"/>
                  </a:cubicBezTo>
                  <a:cubicBezTo>
                    <a:pt x="155353" y="453104"/>
                    <a:pt x="156877" y="453676"/>
                    <a:pt x="158305" y="454342"/>
                  </a:cubicBezTo>
                  <a:cubicBezTo>
                    <a:pt x="160877" y="455486"/>
                    <a:pt x="163354" y="456629"/>
                    <a:pt x="166021" y="457676"/>
                  </a:cubicBezTo>
                  <a:cubicBezTo>
                    <a:pt x="166307" y="457771"/>
                    <a:pt x="166688" y="457867"/>
                    <a:pt x="167069" y="458057"/>
                  </a:cubicBezTo>
                  <a:cubicBezTo>
                    <a:pt x="173069" y="460438"/>
                    <a:pt x="179261" y="462439"/>
                    <a:pt x="185642" y="464344"/>
                  </a:cubicBezTo>
                  <a:cubicBezTo>
                    <a:pt x="186119" y="464439"/>
                    <a:pt x="186595" y="464725"/>
                    <a:pt x="187071" y="464820"/>
                  </a:cubicBezTo>
                  <a:cubicBezTo>
                    <a:pt x="188500" y="465201"/>
                    <a:pt x="190119" y="465487"/>
                    <a:pt x="191548" y="465963"/>
                  </a:cubicBezTo>
                  <a:cubicBezTo>
                    <a:pt x="195167" y="466915"/>
                    <a:pt x="198692" y="467868"/>
                    <a:pt x="202406" y="468630"/>
                  </a:cubicBezTo>
                  <a:cubicBezTo>
                    <a:pt x="203359" y="468821"/>
                    <a:pt x="204216" y="469106"/>
                    <a:pt x="205169" y="469297"/>
                  </a:cubicBezTo>
                  <a:cubicBezTo>
                    <a:pt x="206597" y="469582"/>
                    <a:pt x="208121" y="469773"/>
                    <a:pt x="209550" y="470059"/>
                  </a:cubicBezTo>
                  <a:cubicBezTo>
                    <a:pt x="212598" y="470630"/>
                    <a:pt x="215741" y="471202"/>
                    <a:pt x="218789" y="471678"/>
                  </a:cubicBezTo>
                  <a:cubicBezTo>
                    <a:pt x="220028" y="471868"/>
                    <a:pt x="221171" y="472154"/>
                    <a:pt x="222409" y="472345"/>
                  </a:cubicBezTo>
                  <a:cubicBezTo>
                    <a:pt x="223742" y="472535"/>
                    <a:pt x="225171" y="472630"/>
                    <a:pt x="226600" y="472821"/>
                  </a:cubicBezTo>
                  <a:cubicBezTo>
                    <a:pt x="229553" y="473202"/>
                    <a:pt x="232410" y="473488"/>
                    <a:pt x="235363" y="473773"/>
                  </a:cubicBezTo>
                  <a:cubicBezTo>
                    <a:pt x="236696" y="473869"/>
                    <a:pt x="238030" y="474155"/>
                    <a:pt x="239363" y="474250"/>
                  </a:cubicBezTo>
                  <a:cubicBezTo>
                    <a:pt x="240697" y="474345"/>
                    <a:pt x="242030" y="474345"/>
                    <a:pt x="243269" y="474440"/>
                  </a:cubicBezTo>
                  <a:cubicBezTo>
                    <a:pt x="246221" y="474631"/>
                    <a:pt x="249269" y="474821"/>
                    <a:pt x="252222" y="474916"/>
                  </a:cubicBezTo>
                  <a:cubicBezTo>
                    <a:pt x="253651" y="474916"/>
                    <a:pt x="255079" y="475107"/>
                    <a:pt x="256604" y="475107"/>
                  </a:cubicBezTo>
                  <a:cubicBezTo>
                    <a:pt x="257746" y="475107"/>
                    <a:pt x="258985" y="475107"/>
                    <a:pt x="260128" y="475107"/>
                  </a:cubicBezTo>
                  <a:cubicBezTo>
                    <a:pt x="263366" y="475107"/>
                    <a:pt x="266605" y="475107"/>
                    <a:pt x="269843" y="475107"/>
                  </a:cubicBezTo>
                  <a:cubicBezTo>
                    <a:pt x="271367" y="475107"/>
                    <a:pt x="272987" y="475107"/>
                    <a:pt x="274511" y="475107"/>
                  </a:cubicBezTo>
                  <a:cubicBezTo>
                    <a:pt x="275463" y="475107"/>
                    <a:pt x="276320" y="475012"/>
                    <a:pt x="277273" y="474916"/>
                  </a:cubicBezTo>
                  <a:cubicBezTo>
                    <a:pt x="281273" y="474726"/>
                    <a:pt x="285274" y="474440"/>
                    <a:pt x="289274" y="474155"/>
                  </a:cubicBezTo>
                  <a:cubicBezTo>
                    <a:pt x="290798" y="474059"/>
                    <a:pt x="292418" y="473964"/>
                    <a:pt x="293942" y="473869"/>
                  </a:cubicBezTo>
                  <a:cubicBezTo>
                    <a:pt x="294418" y="473869"/>
                    <a:pt x="294894" y="473678"/>
                    <a:pt x="295275" y="473678"/>
                  </a:cubicBezTo>
                  <a:cubicBezTo>
                    <a:pt x="301943" y="473012"/>
                    <a:pt x="308610" y="472059"/>
                    <a:pt x="315087" y="470916"/>
                  </a:cubicBezTo>
                  <a:cubicBezTo>
                    <a:pt x="315468" y="470916"/>
                    <a:pt x="315754" y="470916"/>
                    <a:pt x="316135" y="470725"/>
                  </a:cubicBezTo>
                  <a:cubicBezTo>
                    <a:pt x="318040" y="470345"/>
                    <a:pt x="319850" y="469868"/>
                    <a:pt x="321755" y="469487"/>
                  </a:cubicBezTo>
                  <a:cubicBezTo>
                    <a:pt x="324898" y="468821"/>
                    <a:pt x="328136" y="468249"/>
                    <a:pt x="331280" y="467487"/>
                  </a:cubicBezTo>
                  <a:cubicBezTo>
                    <a:pt x="333661" y="466915"/>
                    <a:pt x="335852" y="466249"/>
                    <a:pt x="338138" y="465677"/>
                  </a:cubicBezTo>
                  <a:cubicBezTo>
                    <a:pt x="341090" y="464820"/>
                    <a:pt x="344138" y="464058"/>
                    <a:pt x="346996" y="463105"/>
                  </a:cubicBezTo>
                  <a:cubicBezTo>
                    <a:pt x="347663" y="462915"/>
                    <a:pt x="348329" y="462724"/>
                    <a:pt x="348996" y="462534"/>
                  </a:cubicBezTo>
                  <a:cubicBezTo>
                    <a:pt x="350044" y="462153"/>
                    <a:pt x="351092" y="461677"/>
                    <a:pt x="352139" y="461391"/>
                  </a:cubicBezTo>
                  <a:cubicBezTo>
                    <a:pt x="356711" y="459867"/>
                    <a:pt x="361188" y="458153"/>
                    <a:pt x="365570" y="456343"/>
                  </a:cubicBezTo>
                  <a:cubicBezTo>
                    <a:pt x="367189" y="455676"/>
                    <a:pt x="368903" y="455009"/>
                    <a:pt x="370522" y="454247"/>
                  </a:cubicBezTo>
                  <a:cubicBezTo>
                    <a:pt x="376142" y="451675"/>
                    <a:pt x="381667" y="449008"/>
                    <a:pt x="386810" y="446056"/>
                  </a:cubicBezTo>
                  <a:lnTo>
                    <a:pt x="670274" y="281273"/>
                  </a:lnTo>
                  <a:lnTo>
                    <a:pt x="788099" y="394430"/>
                  </a:lnTo>
                  <a:lnTo>
                    <a:pt x="853059" y="174974"/>
                  </a:lnTo>
                  <a:lnTo>
                    <a:pt x="890492" y="153257"/>
                  </a:lnTo>
                  <a:cubicBezTo>
                    <a:pt x="891159" y="152876"/>
                    <a:pt x="891921" y="152400"/>
                    <a:pt x="892588" y="152019"/>
                  </a:cubicBezTo>
                  <a:cubicBezTo>
                    <a:pt x="894207" y="151066"/>
                    <a:pt x="895636" y="150019"/>
                    <a:pt x="897160" y="148971"/>
                  </a:cubicBezTo>
                  <a:cubicBezTo>
                    <a:pt x="899255" y="147638"/>
                    <a:pt x="901351" y="146304"/>
                    <a:pt x="903256" y="144875"/>
                  </a:cubicBezTo>
                  <a:cubicBezTo>
                    <a:pt x="904970" y="143637"/>
                    <a:pt x="906589" y="142304"/>
                    <a:pt x="908209" y="140970"/>
                  </a:cubicBezTo>
                  <a:cubicBezTo>
                    <a:pt x="910019" y="139541"/>
                    <a:pt x="911828" y="138113"/>
                    <a:pt x="913447" y="136684"/>
                  </a:cubicBezTo>
                  <a:cubicBezTo>
                    <a:pt x="913733" y="136398"/>
                    <a:pt x="914114" y="136112"/>
                    <a:pt x="914495" y="135826"/>
                  </a:cubicBezTo>
                  <a:cubicBezTo>
                    <a:pt x="915162" y="135160"/>
                    <a:pt x="915638" y="134493"/>
                    <a:pt x="916305" y="133921"/>
                  </a:cubicBezTo>
                  <a:cubicBezTo>
                    <a:pt x="918972" y="131350"/>
                    <a:pt x="921449" y="128683"/>
                    <a:pt x="923639" y="126016"/>
                  </a:cubicBezTo>
                  <a:cubicBezTo>
                    <a:pt x="924116" y="125444"/>
                    <a:pt x="924782" y="124873"/>
                    <a:pt x="925259" y="124301"/>
                  </a:cubicBezTo>
                  <a:cubicBezTo>
                    <a:pt x="925735" y="123730"/>
                    <a:pt x="926021" y="123063"/>
                    <a:pt x="926497" y="122491"/>
                  </a:cubicBezTo>
                  <a:cubicBezTo>
                    <a:pt x="928021" y="120491"/>
                    <a:pt x="929259" y="118491"/>
                    <a:pt x="930593" y="116491"/>
                  </a:cubicBezTo>
                  <a:cubicBezTo>
                    <a:pt x="931069" y="115633"/>
                    <a:pt x="931831" y="114871"/>
                    <a:pt x="932307" y="114014"/>
                  </a:cubicBezTo>
                  <a:cubicBezTo>
                    <a:pt x="932593" y="113538"/>
                    <a:pt x="932688" y="113062"/>
                    <a:pt x="932974" y="112586"/>
                  </a:cubicBezTo>
                  <a:cubicBezTo>
                    <a:pt x="933926" y="110776"/>
                    <a:pt x="934688" y="108966"/>
                    <a:pt x="935546" y="107156"/>
                  </a:cubicBezTo>
                  <a:cubicBezTo>
                    <a:pt x="936022" y="106108"/>
                    <a:pt x="936593" y="105061"/>
                    <a:pt x="936974" y="104013"/>
                  </a:cubicBezTo>
                  <a:cubicBezTo>
                    <a:pt x="937070" y="103632"/>
                    <a:pt x="937165" y="103251"/>
                    <a:pt x="937260" y="102870"/>
                  </a:cubicBezTo>
                  <a:cubicBezTo>
                    <a:pt x="937832" y="101155"/>
                    <a:pt x="938308" y="99346"/>
                    <a:pt x="938784" y="97631"/>
                  </a:cubicBezTo>
                  <a:cubicBezTo>
                    <a:pt x="939070" y="96488"/>
                    <a:pt x="939546" y="95345"/>
                    <a:pt x="939737" y="94202"/>
                  </a:cubicBezTo>
                  <a:cubicBezTo>
                    <a:pt x="939737" y="93916"/>
                    <a:pt x="939737" y="93536"/>
                    <a:pt x="939832" y="93250"/>
                  </a:cubicBezTo>
                  <a:cubicBezTo>
                    <a:pt x="940213" y="91440"/>
                    <a:pt x="940308" y="89535"/>
                    <a:pt x="940499" y="87725"/>
                  </a:cubicBezTo>
                  <a:cubicBezTo>
                    <a:pt x="940594" y="86582"/>
                    <a:pt x="940880" y="85344"/>
                    <a:pt x="940880" y="84201"/>
                  </a:cubicBezTo>
                  <a:cubicBezTo>
                    <a:pt x="940880" y="83725"/>
                    <a:pt x="940880" y="83153"/>
                    <a:pt x="940880" y="82677"/>
                  </a:cubicBezTo>
                  <a:lnTo>
                    <a:pt x="941070" y="0"/>
                  </a:lnTo>
                  <a:cubicBezTo>
                    <a:pt x="941070" y="1714"/>
                    <a:pt x="940784" y="3334"/>
                    <a:pt x="940689" y="50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41"/>
          <p:cNvGrpSpPr/>
          <p:nvPr/>
        </p:nvGrpSpPr>
        <p:grpSpPr>
          <a:xfrm>
            <a:off x="6959347" y="3390283"/>
            <a:ext cx="819599" cy="506665"/>
            <a:chOff x="3058041" y="4452026"/>
            <a:chExt cx="1014104" cy="626905"/>
          </a:xfrm>
        </p:grpSpPr>
        <p:sp>
          <p:nvSpPr>
            <p:cNvPr id="360" name="Google Shape;360;p41"/>
            <p:cNvSpPr/>
            <p:nvPr/>
          </p:nvSpPr>
          <p:spPr>
            <a:xfrm>
              <a:off x="3058041" y="4592005"/>
              <a:ext cx="1014031" cy="486926"/>
            </a:xfrm>
            <a:custGeom>
              <a:avLst/>
              <a:gdLst/>
              <a:ahLst/>
              <a:cxnLst/>
              <a:rect l="l" t="t" r="r" b="b"/>
              <a:pathLst>
                <a:path w="1014031" h="486926" extrusionOk="0">
                  <a:moveTo>
                    <a:pt x="1013746" y="5429"/>
                  </a:moveTo>
                  <a:cubicBezTo>
                    <a:pt x="1013555" y="8382"/>
                    <a:pt x="1013269" y="11335"/>
                    <a:pt x="1012698" y="14192"/>
                  </a:cubicBezTo>
                  <a:cubicBezTo>
                    <a:pt x="1012412" y="15812"/>
                    <a:pt x="1012031" y="17336"/>
                    <a:pt x="1011650" y="18955"/>
                  </a:cubicBezTo>
                  <a:cubicBezTo>
                    <a:pt x="1010984" y="21622"/>
                    <a:pt x="1010221" y="24289"/>
                    <a:pt x="1009364" y="26956"/>
                  </a:cubicBezTo>
                  <a:cubicBezTo>
                    <a:pt x="1008793" y="28575"/>
                    <a:pt x="1008221" y="30099"/>
                    <a:pt x="1007650" y="31718"/>
                  </a:cubicBezTo>
                  <a:cubicBezTo>
                    <a:pt x="1006507" y="34576"/>
                    <a:pt x="1005173" y="37433"/>
                    <a:pt x="1003649" y="40196"/>
                  </a:cubicBezTo>
                  <a:cubicBezTo>
                    <a:pt x="1002792" y="41815"/>
                    <a:pt x="1002125" y="43339"/>
                    <a:pt x="1001173" y="44958"/>
                  </a:cubicBezTo>
                  <a:cubicBezTo>
                    <a:pt x="1000696" y="45720"/>
                    <a:pt x="1000220" y="46482"/>
                    <a:pt x="999744" y="47244"/>
                  </a:cubicBezTo>
                  <a:cubicBezTo>
                    <a:pt x="997934" y="50197"/>
                    <a:pt x="995934" y="53149"/>
                    <a:pt x="993743" y="56007"/>
                  </a:cubicBezTo>
                  <a:cubicBezTo>
                    <a:pt x="993458" y="56388"/>
                    <a:pt x="993172" y="56769"/>
                    <a:pt x="992886" y="57150"/>
                  </a:cubicBezTo>
                  <a:cubicBezTo>
                    <a:pt x="990314" y="60388"/>
                    <a:pt x="987552" y="63627"/>
                    <a:pt x="984599" y="66770"/>
                  </a:cubicBezTo>
                  <a:cubicBezTo>
                    <a:pt x="983837" y="67628"/>
                    <a:pt x="982885" y="68485"/>
                    <a:pt x="982027" y="69342"/>
                  </a:cubicBezTo>
                  <a:cubicBezTo>
                    <a:pt x="979646" y="71723"/>
                    <a:pt x="977170" y="74104"/>
                    <a:pt x="974503" y="76390"/>
                  </a:cubicBezTo>
                  <a:cubicBezTo>
                    <a:pt x="973550" y="77248"/>
                    <a:pt x="972693" y="78010"/>
                    <a:pt x="971645" y="78772"/>
                  </a:cubicBezTo>
                  <a:cubicBezTo>
                    <a:pt x="968121" y="81724"/>
                    <a:pt x="964406" y="84677"/>
                    <a:pt x="960406" y="87535"/>
                  </a:cubicBezTo>
                  <a:cubicBezTo>
                    <a:pt x="957739" y="89630"/>
                    <a:pt x="954691" y="91630"/>
                    <a:pt x="951547" y="93536"/>
                  </a:cubicBezTo>
                  <a:cubicBezTo>
                    <a:pt x="950595" y="94107"/>
                    <a:pt x="949738" y="94679"/>
                    <a:pt x="948785" y="95250"/>
                  </a:cubicBezTo>
                  <a:lnTo>
                    <a:pt x="440722" y="390525"/>
                  </a:lnTo>
                  <a:cubicBezTo>
                    <a:pt x="436340" y="393097"/>
                    <a:pt x="431768" y="395383"/>
                    <a:pt x="427006" y="397478"/>
                  </a:cubicBezTo>
                  <a:cubicBezTo>
                    <a:pt x="425386" y="398240"/>
                    <a:pt x="423577" y="398812"/>
                    <a:pt x="421862" y="399479"/>
                  </a:cubicBezTo>
                  <a:cubicBezTo>
                    <a:pt x="418624" y="400717"/>
                    <a:pt x="415480" y="402050"/>
                    <a:pt x="412147" y="403098"/>
                  </a:cubicBezTo>
                  <a:cubicBezTo>
                    <a:pt x="407575" y="404527"/>
                    <a:pt x="402908" y="405860"/>
                    <a:pt x="398145" y="406908"/>
                  </a:cubicBezTo>
                  <a:cubicBezTo>
                    <a:pt x="396811" y="407194"/>
                    <a:pt x="395383" y="407480"/>
                    <a:pt x="394049" y="407765"/>
                  </a:cubicBezTo>
                  <a:cubicBezTo>
                    <a:pt x="389572" y="408718"/>
                    <a:pt x="385096" y="409575"/>
                    <a:pt x="380524" y="410242"/>
                  </a:cubicBezTo>
                  <a:cubicBezTo>
                    <a:pt x="374428" y="411671"/>
                    <a:pt x="368332" y="412909"/>
                    <a:pt x="362141" y="414052"/>
                  </a:cubicBezTo>
                  <a:cubicBezTo>
                    <a:pt x="360902" y="414242"/>
                    <a:pt x="359664" y="414433"/>
                    <a:pt x="358426" y="414719"/>
                  </a:cubicBezTo>
                  <a:cubicBezTo>
                    <a:pt x="348996" y="416338"/>
                    <a:pt x="339566" y="417766"/>
                    <a:pt x="329946" y="418719"/>
                  </a:cubicBezTo>
                  <a:cubicBezTo>
                    <a:pt x="329660" y="418719"/>
                    <a:pt x="329375" y="418719"/>
                    <a:pt x="329184" y="418719"/>
                  </a:cubicBezTo>
                  <a:cubicBezTo>
                    <a:pt x="321564" y="419481"/>
                    <a:pt x="313849" y="419957"/>
                    <a:pt x="306229" y="420243"/>
                  </a:cubicBezTo>
                  <a:cubicBezTo>
                    <a:pt x="304324" y="420243"/>
                    <a:pt x="302419" y="420433"/>
                    <a:pt x="300514" y="420433"/>
                  </a:cubicBezTo>
                  <a:cubicBezTo>
                    <a:pt x="293465" y="420624"/>
                    <a:pt x="286417" y="420719"/>
                    <a:pt x="279368" y="420529"/>
                  </a:cubicBezTo>
                  <a:cubicBezTo>
                    <a:pt x="279082" y="420529"/>
                    <a:pt x="278797" y="420529"/>
                    <a:pt x="278511" y="420529"/>
                  </a:cubicBezTo>
                  <a:cubicBezTo>
                    <a:pt x="271463" y="420338"/>
                    <a:pt x="264414" y="419957"/>
                    <a:pt x="257365" y="419386"/>
                  </a:cubicBezTo>
                  <a:cubicBezTo>
                    <a:pt x="255365" y="419195"/>
                    <a:pt x="253365" y="419005"/>
                    <a:pt x="251365" y="418814"/>
                  </a:cubicBezTo>
                  <a:cubicBezTo>
                    <a:pt x="246031" y="418338"/>
                    <a:pt x="240697" y="417766"/>
                    <a:pt x="235458" y="417005"/>
                  </a:cubicBezTo>
                  <a:cubicBezTo>
                    <a:pt x="233553" y="416719"/>
                    <a:pt x="231648" y="416528"/>
                    <a:pt x="229838" y="416243"/>
                  </a:cubicBezTo>
                  <a:cubicBezTo>
                    <a:pt x="222790" y="415195"/>
                    <a:pt x="215741" y="413956"/>
                    <a:pt x="208788" y="412623"/>
                  </a:cubicBezTo>
                  <a:cubicBezTo>
                    <a:pt x="207740" y="412432"/>
                    <a:pt x="206692" y="412147"/>
                    <a:pt x="205645" y="411956"/>
                  </a:cubicBezTo>
                  <a:cubicBezTo>
                    <a:pt x="198882" y="410528"/>
                    <a:pt x="192214" y="408908"/>
                    <a:pt x="185642" y="407098"/>
                  </a:cubicBezTo>
                  <a:cubicBezTo>
                    <a:pt x="184118" y="406718"/>
                    <a:pt x="182594" y="406241"/>
                    <a:pt x="181070" y="405860"/>
                  </a:cubicBezTo>
                  <a:cubicBezTo>
                    <a:pt x="172498" y="403384"/>
                    <a:pt x="164116" y="400526"/>
                    <a:pt x="155924" y="397383"/>
                  </a:cubicBezTo>
                  <a:cubicBezTo>
                    <a:pt x="154305" y="396716"/>
                    <a:pt x="152590" y="396145"/>
                    <a:pt x="150971" y="395478"/>
                  </a:cubicBezTo>
                  <a:cubicBezTo>
                    <a:pt x="147066" y="393859"/>
                    <a:pt x="143351" y="392239"/>
                    <a:pt x="139541" y="390525"/>
                  </a:cubicBezTo>
                  <a:cubicBezTo>
                    <a:pt x="137827" y="389763"/>
                    <a:pt x="136017" y="389001"/>
                    <a:pt x="134302" y="388144"/>
                  </a:cubicBezTo>
                  <a:cubicBezTo>
                    <a:pt x="128968" y="385572"/>
                    <a:pt x="123730" y="382810"/>
                    <a:pt x="118681" y="379952"/>
                  </a:cubicBezTo>
                  <a:cubicBezTo>
                    <a:pt x="77248" y="356045"/>
                    <a:pt x="53911" y="325469"/>
                    <a:pt x="48768" y="294227"/>
                  </a:cubicBezTo>
                  <a:lnTo>
                    <a:pt x="48768" y="267271"/>
                  </a:lnTo>
                  <a:cubicBezTo>
                    <a:pt x="46768" y="266033"/>
                    <a:pt x="44863" y="264700"/>
                    <a:pt x="43053" y="263366"/>
                  </a:cubicBezTo>
                  <a:lnTo>
                    <a:pt x="43243" y="202978"/>
                  </a:lnTo>
                  <a:cubicBezTo>
                    <a:pt x="32480" y="192881"/>
                    <a:pt x="23717" y="182213"/>
                    <a:pt x="16954" y="171164"/>
                  </a:cubicBezTo>
                  <a:cubicBezTo>
                    <a:pt x="5715" y="152876"/>
                    <a:pt x="95" y="133636"/>
                    <a:pt x="190" y="114490"/>
                  </a:cubicBezTo>
                  <a:lnTo>
                    <a:pt x="0" y="180880"/>
                  </a:lnTo>
                  <a:cubicBezTo>
                    <a:pt x="0" y="204406"/>
                    <a:pt x="8382" y="227933"/>
                    <a:pt x="25336" y="249746"/>
                  </a:cubicBezTo>
                  <a:lnTo>
                    <a:pt x="25336" y="299466"/>
                  </a:lnTo>
                  <a:cubicBezTo>
                    <a:pt x="25146" y="305562"/>
                    <a:pt x="27146" y="311753"/>
                    <a:pt x="31051" y="317563"/>
                  </a:cubicBezTo>
                  <a:cubicBezTo>
                    <a:pt x="34766" y="323088"/>
                    <a:pt x="40291" y="328231"/>
                    <a:pt x="47625" y="332899"/>
                  </a:cubicBezTo>
                  <a:lnTo>
                    <a:pt x="47625" y="347091"/>
                  </a:lnTo>
                  <a:cubicBezTo>
                    <a:pt x="47530" y="383000"/>
                    <a:pt x="71152" y="418910"/>
                    <a:pt x="118491" y="446246"/>
                  </a:cubicBezTo>
                  <a:cubicBezTo>
                    <a:pt x="123539" y="449104"/>
                    <a:pt x="128778" y="451866"/>
                    <a:pt x="134112" y="454438"/>
                  </a:cubicBezTo>
                  <a:cubicBezTo>
                    <a:pt x="135826" y="455295"/>
                    <a:pt x="137541" y="456057"/>
                    <a:pt x="139255" y="456819"/>
                  </a:cubicBezTo>
                  <a:cubicBezTo>
                    <a:pt x="142970" y="458533"/>
                    <a:pt x="146780" y="460248"/>
                    <a:pt x="150685" y="461772"/>
                  </a:cubicBezTo>
                  <a:cubicBezTo>
                    <a:pt x="151638" y="462153"/>
                    <a:pt x="152495" y="462629"/>
                    <a:pt x="153448" y="463010"/>
                  </a:cubicBezTo>
                  <a:cubicBezTo>
                    <a:pt x="154114" y="463296"/>
                    <a:pt x="154972" y="463487"/>
                    <a:pt x="155638" y="463772"/>
                  </a:cubicBezTo>
                  <a:cubicBezTo>
                    <a:pt x="163830" y="466915"/>
                    <a:pt x="172212" y="469773"/>
                    <a:pt x="180784" y="472249"/>
                  </a:cubicBezTo>
                  <a:cubicBezTo>
                    <a:pt x="181261" y="472440"/>
                    <a:pt x="181737" y="472630"/>
                    <a:pt x="182309" y="472726"/>
                  </a:cubicBezTo>
                  <a:cubicBezTo>
                    <a:pt x="183261" y="473012"/>
                    <a:pt x="184309" y="473202"/>
                    <a:pt x="185356" y="473488"/>
                  </a:cubicBezTo>
                  <a:cubicBezTo>
                    <a:pt x="191929" y="475297"/>
                    <a:pt x="198596" y="476917"/>
                    <a:pt x="205359" y="478346"/>
                  </a:cubicBezTo>
                  <a:cubicBezTo>
                    <a:pt x="206121" y="478536"/>
                    <a:pt x="206788" y="478727"/>
                    <a:pt x="207550" y="478917"/>
                  </a:cubicBezTo>
                  <a:cubicBezTo>
                    <a:pt x="207835" y="478917"/>
                    <a:pt x="208121" y="478917"/>
                    <a:pt x="208407" y="479107"/>
                  </a:cubicBezTo>
                  <a:cubicBezTo>
                    <a:pt x="215360" y="480536"/>
                    <a:pt x="222409" y="481774"/>
                    <a:pt x="229457" y="482727"/>
                  </a:cubicBezTo>
                  <a:cubicBezTo>
                    <a:pt x="230124" y="482727"/>
                    <a:pt x="230695" y="482918"/>
                    <a:pt x="231362" y="483013"/>
                  </a:cubicBezTo>
                  <a:cubicBezTo>
                    <a:pt x="232600" y="483203"/>
                    <a:pt x="233839" y="483298"/>
                    <a:pt x="235077" y="483394"/>
                  </a:cubicBezTo>
                  <a:cubicBezTo>
                    <a:pt x="240411" y="484061"/>
                    <a:pt x="245650" y="484727"/>
                    <a:pt x="251079" y="485204"/>
                  </a:cubicBezTo>
                  <a:cubicBezTo>
                    <a:pt x="252317" y="485299"/>
                    <a:pt x="253460" y="485489"/>
                    <a:pt x="254698" y="485585"/>
                  </a:cubicBezTo>
                  <a:cubicBezTo>
                    <a:pt x="255460" y="485585"/>
                    <a:pt x="256222" y="485585"/>
                    <a:pt x="257080" y="485680"/>
                  </a:cubicBezTo>
                  <a:cubicBezTo>
                    <a:pt x="264128" y="486251"/>
                    <a:pt x="271177" y="486632"/>
                    <a:pt x="278225" y="486823"/>
                  </a:cubicBezTo>
                  <a:cubicBezTo>
                    <a:pt x="278225" y="486823"/>
                    <a:pt x="278225" y="486823"/>
                    <a:pt x="278320" y="486823"/>
                  </a:cubicBezTo>
                  <a:cubicBezTo>
                    <a:pt x="278511" y="486823"/>
                    <a:pt x="278797" y="486823"/>
                    <a:pt x="278987" y="486823"/>
                  </a:cubicBezTo>
                  <a:cubicBezTo>
                    <a:pt x="286036" y="487013"/>
                    <a:pt x="293180" y="486918"/>
                    <a:pt x="300228" y="486728"/>
                  </a:cubicBezTo>
                  <a:cubicBezTo>
                    <a:pt x="301180" y="486728"/>
                    <a:pt x="302038" y="486728"/>
                    <a:pt x="302990" y="486728"/>
                  </a:cubicBezTo>
                  <a:cubicBezTo>
                    <a:pt x="304038" y="486728"/>
                    <a:pt x="304990" y="486537"/>
                    <a:pt x="305943" y="486537"/>
                  </a:cubicBezTo>
                  <a:cubicBezTo>
                    <a:pt x="313658" y="486251"/>
                    <a:pt x="321278" y="485775"/>
                    <a:pt x="328898" y="485013"/>
                  </a:cubicBezTo>
                  <a:cubicBezTo>
                    <a:pt x="329089" y="485013"/>
                    <a:pt x="329375" y="485013"/>
                    <a:pt x="329565" y="485013"/>
                  </a:cubicBezTo>
                  <a:cubicBezTo>
                    <a:pt x="329565" y="485013"/>
                    <a:pt x="329565" y="485013"/>
                    <a:pt x="329660" y="485013"/>
                  </a:cubicBezTo>
                  <a:cubicBezTo>
                    <a:pt x="339280" y="484061"/>
                    <a:pt x="348805" y="482727"/>
                    <a:pt x="358140" y="481013"/>
                  </a:cubicBezTo>
                  <a:cubicBezTo>
                    <a:pt x="358902" y="480917"/>
                    <a:pt x="359664" y="480822"/>
                    <a:pt x="360426" y="480727"/>
                  </a:cubicBezTo>
                  <a:cubicBezTo>
                    <a:pt x="360902" y="480727"/>
                    <a:pt x="361378" y="480536"/>
                    <a:pt x="361855" y="480441"/>
                  </a:cubicBezTo>
                  <a:cubicBezTo>
                    <a:pt x="368046" y="479298"/>
                    <a:pt x="374237" y="478060"/>
                    <a:pt x="380238" y="476631"/>
                  </a:cubicBezTo>
                  <a:cubicBezTo>
                    <a:pt x="382715" y="476250"/>
                    <a:pt x="385191" y="475869"/>
                    <a:pt x="387667" y="475393"/>
                  </a:cubicBezTo>
                  <a:cubicBezTo>
                    <a:pt x="389763" y="475012"/>
                    <a:pt x="391763" y="474536"/>
                    <a:pt x="393763" y="474059"/>
                  </a:cubicBezTo>
                  <a:cubicBezTo>
                    <a:pt x="395097" y="473773"/>
                    <a:pt x="396526" y="473488"/>
                    <a:pt x="397859" y="473202"/>
                  </a:cubicBezTo>
                  <a:cubicBezTo>
                    <a:pt x="402526" y="472059"/>
                    <a:pt x="407099" y="470916"/>
                    <a:pt x="411575" y="469487"/>
                  </a:cubicBezTo>
                  <a:cubicBezTo>
                    <a:pt x="411670" y="469487"/>
                    <a:pt x="411766" y="469487"/>
                    <a:pt x="411861" y="469392"/>
                  </a:cubicBezTo>
                  <a:cubicBezTo>
                    <a:pt x="415290" y="468249"/>
                    <a:pt x="418528" y="466915"/>
                    <a:pt x="421767" y="465677"/>
                  </a:cubicBezTo>
                  <a:cubicBezTo>
                    <a:pt x="423386" y="465011"/>
                    <a:pt x="425101" y="464534"/>
                    <a:pt x="426720" y="463772"/>
                  </a:cubicBezTo>
                  <a:cubicBezTo>
                    <a:pt x="431483" y="461677"/>
                    <a:pt x="436054" y="459391"/>
                    <a:pt x="440436" y="456819"/>
                  </a:cubicBezTo>
                  <a:lnTo>
                    <a:pt x="948500" y="161544"/>
                  </a:lnTo>
                  <a:cubicBezTo>
                    <a:pt x="949071" y="161163"/>
                    <a:pt x="949738" y="160782"/>
                    <a:pt x="950309" y="160496"/>
                  </a:cubicBezTo>
                  <a:cubicBezTo>
                    <a:pt x="950595" y="160306"/>
                    <a:pt x="950881" y="160115"/>
                    <a:pt x="951262" y="159829"/>
                  </a:cubicBezTo>
                  <a:cubicBezTo>
                    <a:pt x="954405" y="157924"/>
                    <a:pt x="957453" y="155829"/>
                    <a:pt x="960120" y="153733"/>
                  </a:cubicBezTo>
                  <a:cubicBezTo>
                    <a:pt x="964120" y="150876"/>
                    <a:pt x="967740" y="148019"/>
                    <a:pt x="971359" y="145066"/>
                  </a:cubicBezTo>
                  <a:cubicBezTo>
                    <a:pt x="972312" y="144304"/>
                    <a:pt x="973265" y="143446"/>
                    <a:pt x="974217" y="142589"/>
                  </a:cubicBezTo>
                  <a:cubicBezTo>
                    <a:pt x="975265" y="141732"/>
                    <a:pt x="976312" y="140779"/>
                    <a:pt x="977360" y="139922"/>
                  </a:cubicBezTo>
                  <a:cubicBezTo>
                    <a:pt x="978884" y="138494"/>
                    <a:pt x="980313" y="136970"/>
                    <a:pt x="981742" y="135541"/>
                  </a:cubicBezTo>
                  <a:cubicBezTo>
                    <a:pt x="982599" y="134683"/>
                    <a:pt x="983456" y="133826"/>
                    <a:pt x="984313" y="132969"/>
                  </a:cubicBezTo>
                  <a:cubicBezTo>
                    <a:pt x="987171" y="129921"/>
                    <a:pt x="989838" y="126873"/>
                    <a:pt x="992315" y="123825"/>
                  </a:cubicBezTo>
                  <a:cubicBezTo>
                    <a:pt x="992410" y="123635"/>
                    <a:pt x="992505" y="123539"/>
                    <a:pt x="992600" y="123349"/>
                  </a:cubicBezTo>
                  <a:cubicBezTo>
                    <a:pt x="992886" y="122968"/>
                    <a:pt x="993172" y="122587"/>
                    <a:pt x="993458" y="122206"/>
                  </a:cubicBezTo>
                  <a:cubicBezTo>
                    <a:pt x="995648" y="119348"/>
                    <a:pt x="997649" y="116396"/>
                    <a:pt x="999458" y="113443"/>
                  </a:cubicBezTo>
                  <a:cubicBezTo>
                    <a:pt x="999934" y="112681"/>
                    <a:pt x="1000411" y="111919"/>
                    <a:pt x="1000887" y="111157"/>
                  </a:cubicBezTo>
                  <a:cubicBezTo>
                    <a:pt x="1001268" y="110585"/>
                    <a:pt x="1001649" y="110014"/>
                    <a:pt x="1001935" y="109442"/>
                  </a:cubicBezTo>
                  <a:cubicBezTo>
                    <a:pt x="1002506" y="108490"/>
                    <a:pt x="1002792" y="107442"/>
                    <a:pt x="1003363" y="106394"/>
                  </a:cubicBezTo>
                  <a:cubicBezTo>
                    <a:pt x="1004792" y="103537"/>
                    <a:pt x="1006221" y="100774"/>
                    <a:pt x="1007364" y="97917"/>
                  </a:cubicBezTo>
                  <a:cubicBezTo>
                    <a:pt x="1007650" y="97155"/>
                    <a:pt x="1008126" y="96488"/>
                    <a:pt x="1008317" y="95821"/>
                  </a:cubicBezTo>
                  <a:cubicBezTo>
                    <a:pt x="1008602" y="94964"/>
                    <a:pt x="1008793" y="94012"/>
                    <a:pt x="1009078" y="93154"/>
                  </a:cubicBezTo>
                  <a:cubicBezTo>
                    <a:pt x="1009936" y="90488"/>
                    <a:pt x="1010698" y="87821"/>
                    <a:pt x="1011365" y="85154"/>
                  </a:cubicBezTo>
                  <a:cubicBezTo>
                    <a:pt x="1011555" y="84201"/>
                    <a:pt x="1012031" y="83248"/>
                    <a:pt x="1012222" y="82296"/>
                  </a:cubicBezTo>
                  <a:cubicBezTo>
                    <a:pt x="1012317" y="81629"/>
                    <a:pt x="1012317" y="81058"/>
                    <a:pt x="1012412" y="80391"/>
                  </a:cubicBezTo>
                  <a:cubicBezTo>
                    <a:pt x="1012888" y="77438"/>
                    <a:pt x="1013174" y="74581"/>
                    <a:pt x="1013460" y="71628"/>
                  </a:cubicBezTo>
                  <a:cubicBezTo>
                    <a:pt x="1013460" y="70580"/>
                    <a:pt x="1013746" y="69532"/>
                    <a:pt x="1013841" y="68485"/>
                  </a:cubicBezTo>
                  <a:cubicBezTo>
                    <a:pt x="1013841" y="67818"/>
                    <a:pt x="1013841" y="67056"/>
                    <a:pt x="1013841" y="66389"/>
                  </a:cubicBezTo>
                  <a:lnTo>
                    <a:pt x="1014032" y="0"/>
                  </a:lnTo>
                  <a:cubicBezTo>
                    <a:pt x="1014032" y="1714"/>
                    <a:pt x="1013746" y="3524"/>
                    <a:pt x="1013651" y="5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41"/>
            <p:cNvSpPr/>
            <p:nvPr/>
          </p:nvSpPr>
          <p:spPr>
            <a:xfrm>
              <a:off x="3058211" y="4452026"/>
              <a:ext cx="1013934" cy="560794"/>
            </a:xfrm>
            <a:custGeom>
              <a:avLst/>
              <a:gdLst/>
              <a:ahLst/>
              <a:cxnLst/>
              <a:rect l="l" t="t" r="r" b="b"/>
              <a:pathLst>
                <a:path w="1013934" h="560794" extrusionOk="0">
                  <a:moveTo>
                    <a:pt x="942900" y="40824"/>
                  </a:moveTo>
                  <a:cubicBezTo>
                    <a:pt x="1031292" y="91878"/>
                    <a:pt x="1037293" y="172745"/>
                    <a:pt x="960331" y="227419"/>
                  </a:cubicBezTo>
                  <a:cubicBezTo>
                    <a:pt x="956902" y="230086"/>
                    <a:pt x="952996" y="232753"/>
                    <a:pt x="948710" y="235229"/>
                  </a:cubicBezTo>
                  <a:lnTo>
                    <a:pt x="440647" y="530504"/>
                  </a:lnTo>
                  <a:cubicBezTo>
                    <a:pt x="423406" y="540505"/>
                    <a:pt x="402642" y="547078"/>
                    <a:pt x="380449" y="550316"/>
                  </a:cubicBezTo>
                  <a:cubicBezTo>
                    <a:pt x="293485" y="571081"/>
                    <a:pt x="189568" y="560984"/>
                    <a:pt x="118511" y="520027"/>
                  </a:cubicBezTo>
                  <a:cubicBezTo>
                    <a:pt x="65171" y="489261"/>
                    <a:pt x="41930" y="447542"/>
                    <a:pt x="48693" y="407346"/>
                  </a:cubicBezTo>
                  <a:cubicBezTo>
                    <a:pt x="19356" y="389439"/>
                    <a:pt x="17451" y="362102"/>
                    <a:pt x="43073" y="343052"/>
                  </a:cubicBezTo>
                  <a:cubicBezTo>
                    <a:pt x="-25697" y="278473"/>
                    <a:pt x="-12172" y="192843"/>
                    <a:pt x="84031" y="136931"/>
                  </a:cubicBezTo>
                  <a:cubicBezTo>
                    <a:pt x="148134" y="99688"/>
                    <a:pt x="234907" y="83686"/>
                    <a:pt x="318917" y="88735"/>
                  </a:cubicBezTo>
                  <a:cubicBezTo>
                    <a:pt x="328537" y="71495"/>
                    <a:pt x="344921" y="55397"/>
                    <a:pt x="368447" y="41681"/>
                  </a:cubicBezTo>
                  <a:cubicBezTo>
                    <a:pt x="438932" y="724"/>
                    <a:pt x="548565" y="-3848"/>
                    <a:pt x="628289" y="27870"/>
                  </a:cubicBezTo>
                  <a:cubicBezTo>
                    <a:pt x="722396" y="-13183"/>
                    <a:pt x="856889" y="-8897"/>
                    <a:pt x="942995" y="408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62" name="Google Shape;362;p41"/>
            <p:cNvGrpSpPr/>
            <p:nvPr/>
          </p:nvGrpSpPr>
          <p:grpSpPr>
            <a:xfrm>
              <a:off x="3292455" y="4602606"/>
              <a:ext cx="544867" cy="195022"/>
              <a:chOff x="3292455" y="4602606"/>
              <a:chExt cx="544867" cy="195022"/>
            </a:xfrm>
          </p:grpSpPr>
          <p:sp>
            <p:nvSpPr>
              <p:cNvPr id="363" name="Google Shape;363;p41"/>
              <p:cNvSpPr/>
              <p:nvPr/>
            </p:nvSpPr>
            <p:spPr>
              <a:xfrm>
                <a:off x="3292455" y="4602606"/>
                <a:ext cx="337769" cy="195022"/>
              </a:xfrm>
              <a:custGeom>
                <a:avLst/>
                <a:gdLst/>
                <a:ahLst/>
                <a:cxnLst/>
                <a:rect l="l" t="t" r="r" b="b"/>
                <a:pathLst>
                  <a:path w="337769" h="195022" extrusionOk="0">
                    <a:moveTo>
                      <a:pt x="235073" y="6735"/>
                    </a:moveTo>
                    <a:lnTo>
                      <a:pt x="192687" y="162"/>
                    </a:lnTo>
                    <a:cubicBezTo>
                      <a:pt x="187258" y="-695"/>
                      <a:pt x="181638" y="1972"/>
                      <a:pt x="180209" y="5115"/>
                    </a:cubicBezTo>
                    <a:lnTo>
                      <a:pt x="173637" y="19212"/>
                    </a:lnTo>
                    <a:lnTo>
                      <a:pt x="173637" y="19212"/>
                    </a:lnTo>
                    <a:cubicBezTo>
                      <a:pt x="160493" y="19212"/>
                      <a:pt x="145157" y="19974"/>
                      <a:pt x="131156" y="22260"/>
                    </a:cubicBezTo>
                    <a:lnTo>
                      <a:pt x="118392" y="9592"/>
                    </a:lnTo>
                    <a:cubicBezTo>
                      <a:pt x="115630" y="6830"/>
                      <a:pt x="109343" y="5782"/>
                      <a:pt x="104486" y="7401"/>
                    </a:cubicBezTo>
                    <a:lnTo>
                      <a:pt x="66386" y="19974"/>
                    </a:lnTo>
                    <a:cubicBezTo>
                      <a:pt x="61528" y="21594"/>
                      <a:pt x="59813" y="25118"/>
                      <a:pt x="62671" y="27975"/>
                    </a:cubicBezTo>
                    <a:lnTo>
                      <a:pt x="75244" y="40548"/>
                    </a:lnTo>
                    <a:lnTo>
                      <a:pt x="75244" y="40548"/>
                    </a:lnTo>
                    <a:cubicBezTo>
                      <a:pt x="64957" y="46073"/>
                      <a:pt x="56575" y="51502"/>
                      <a:pt x="49145" y="59884"/>
                    </a:cubicBezTo>
                    <a:lnTo>
                      <a:pt x="24761" y="56074"/>
                    </a:lnTo>
                    <a:cubicBezTo>
                      <a:pt x="19332" y="55217"/>
                      <a:pt x="13236" y="57217"/>
                      <a:pt x="11712" y="60360"/>
                    </a:cubicBezTo>
                    <a:lnTo>
                      <a:pt x="282" y="84839"/>
                    </a:lnTo>
                    <a:cubicBezTo>
                      <a:pt x="-1147" y="87983"/>
                      <a:pt x="3044" y="89983"/>
                      <a:pt x="8474" y="90840"/>
                    </a:cubicBezTo>
                    <a:lnTo>
                      <a:pt x="32858" y="94650"/>
                    </a:lnTo>
                    <a:lnTo>
                      <a:pt x="32953" y="94650"/>
                    </a:lnTo>
                    <a:cubicBezTo>
                      <a:pt x="31905" y="103985"/>
                      <a:pt x="33905" y="111700"/>
                      <a:pt x="37906" y="119701"/>
                    </a:cubicBezTo>
                    <a:lnTo>
                      <a:pt x="15713" y="127607"/>
                    </a:lnTo>
                    <a:cubicBezTo>
                      <a:pt x="10855" y="129226"/>
                      <a:pt x="9140" y="132846"/>
                      <a:pt x="11998" y="135608"/>
                    </a:cubicBezTo>
                    <a:lnTo>
                      <a:pt x="33905" y="157611"/>
                    </a:lnTo>
                    <a:cubicBezTo>
                      <a:pt x="36668" y="160468"/>
                      <a:pt x="42954" y="161421"/>
                      <a:pt x="47812" y="159801"/>
                    </a:cubicBezTo>
                    <a:lnTo>
                      <a:pt x="69815" y="152562"/>
                    </a:lnTo>
                    <a:lnTo>
                      <a:pt x="70005" y="152562"/>
                    </a:lnTo>
                    <a:cubicBezTo>
                      <a:pt x="79625" y="158468"/>
                      <a:pt x="89436" y="163421"/>
                      <a:pt x="103914" y="167707"/>
                    </a:cubicBezTo>
                    <a:lnTo>
                      <a:pt x="97342" y="181804"/>
                    </a:lnTo>
                    <a:cubicBezTo>
                      <a:pt x="95913" y="184947"/>
                      <a:pt x="98961" y="187233"/>
                      <a:pt x="104295" y="188090"/>
                    </a:cubicBezTo>
                    <a:lnTo>
                      <a:pt x="146681" y="194758"/>
                    </a:lnTo>
                    <a:cubicBezTo>
                      <a:pt x="152111" y="195615"/>
                      <a:pt x="156016" y="194377"/>
                      <a:pt x="157540" y="191234"/>
                    </a:cubicBezTo>
                    <a:lnTo>
                      <a:pt x="164112" y="177137"/>
                    </a:lnTo>
                    <a:lnTo>
                      <a:pt x="164112" y="177137"/>
                    </a:lnTo>
                    <a:cubicBezTo>
                      <a:pt x="180305" y="177708"/>
                      <a:pt x="193068" y="176470"/>
                      <a:pt x="207070" y="174089"/>
                    </a:cubicBezTo>
                    <a:lnTo>
                      <a:pt x="220310" y="186852"/>
                    </a:lnTo>
                    <a:cubicBezTo>
                      <a:pt x="223072" y="189614"/>
                      <a:pt x="229358" y="190567"/>
                      <a:pt x="234216" y="189043"/>
                    </a:cubicBezTo>
                    <a:lnTo>
                      <a:pt x="272316" y="176375"/>
                    </a:lnTo>
                    <a:cubicBezTo>
                      <a:pt x="277174" y="174755"/>
                      <a:pt x="278888" y="171136"/>
                      <a:pt x="276126" y="168279"/>
                    </a:cubicBezTo>
                    <a:lnTo>
                      <a:pt x="263648" y="155515"/>
                    </a:lnTo>
                    <a:lnTo>
                      <a:pt x="263648" y="155134"/>
                    </a:lnTo>
                    <a:cubicBezTo>
                      <a:pt x="274031" y="149610"/>
                      <a:pt x="282794" y="143418"/>
                      <a:pt x="290223" y="135036"/>
                    </a:cubicBezTo>
                    <a:lnTo>
                      <a:pt x="314607" y="138846"/>
                    </a:lnTo>
                    <a:cubicBezTo>
                      <a:pt x="320037" y="139704"/>
                      <a:pt x="324418" y="139132"/>
                      <a:pt x="325942" y="135989"/>
                    </a:cubicBezTo>
                    <a:lnTo>
                      <a:pt x="337372" y="111510"/>
                    </a:lnTo>
                    <a:cubicBezTo>
                      <a:pt x="338801" y="108366"/>
                      <a:pt x="336324" y="104937"/>
                      <a:pt x="330895" y="104080"/>
                    </a:cubicBezTo>
                    <a:lnTo>
                      <a:pt x="306511" y="100270"/>
                    </a:lnTo>
                    <a:lnTo>
                      <a:pt x="306416" y="100270"/>
                    </a:lnTo>
                    <a:cubicBezTo>
                      <a:pt x="307463" y="90936"/>
                      <a:pt x="305082" y="84078"/>
                      <a:pt x="301082" y="75981"/>
                    </a:cubicBezTo>
                    <a:lnTo>
                      <a:pt x="322894" y="68933"/>
                    </a:lnTo>
                    <a:cubicBezTo>
                      <a:pt x="327752" y="67313"/>
                      <a:pt x="329371" y="63694"/>
                      <a:pt x="326609" y="60932"/>
                    </a:cubicBezTo>
                    <a:lnTo>
                      <a:pt x="304701" y="38929"/>
                    </a:lnTo>
                    <a:cubicBezTo>
                      <a:pt x="301939" y="36167"/>
                      <a:pt x="295557" y="35119"/>
                      <a:pt x="290699" y="36738"/>
                    </a:cubicBezTo>
                    <a:lnTo>
                      <a:pt x="268601" y="43977"/>
                    </a:lnTo>
                    <a:lnTo>
                      <a:pt x="268125" y="43977"/>
                    </a:lnTo>
                    <a:cubicBezTo>
                      <a:pt x="258505" y="37977"/>
                      <a:pt x="248218" y="33023"/>
                      <a:pt x="233740" y="28737"/>
                    </a:cubicBezTo>
                    <a:lnTo>
                      <a:pt x="240312" y="14640"/>
                    </a:lnTo>
                    <a:cubicBezTo>
                      <a:pt x="241741" y="11497"/>
                      <a:pt x="240407" y="7782"/>
                      <a:pt x="234978" y="6925"/>
                    </a:cubicBezTo>
                    <a:close/>
                    <a:moveTo>
                      <a:pt x="106296" y="102365"/>
                    </a:moveTo>
                    <a:cubicBezTo>
                      <a:pt x="105343" y="97889"/>
                      <a:pt x="105914" y="93221"/>
                      <a:pt x="108105" y="88554"/>
                    </a:cubicBezTo>
                    <a:cubicBezTo>
                      <a:pt x="110772" y="82744"/>
                      <a:pt x="115821" y="77696"/>
                      <a:pt x="122297" y="73505"/>
                    </a:cubicBezTo>
                    <a:cubicBezTo>
                      <a:pt x="122964" y="73029"/>
                      <a:pt x="123726" y="72647"/>
                      <a:pt x="124393" y="72267"/>
                    </a:cubicBezTo>
                    <a:cubicBezTo>
                      <a:pt x="124774" y="72076"/>
                      <a:pt x="125155" y="71886"/>
                      <a:pt x="125441" y="71695"/>
                    </a:cubicBezTo>
                    <a:cubicBezTo>
                      <a:pt x="126203" y="71314"/>
                      <a:pt x="126965" y="70933"/>
                      <a:pt x="127727" y="70552"/>
                    </a:cubicBezTo>
                    <a:cubicBezTo>
                      <a:pt x="128489" y="70171"/>
                      <a:pt x="129251" y="69790"/>
                      <a:pt x="130108" y="69409"/>
                    </a:cubicBezTo>
                    <a:cubicBezTo>
                      <a:pt x="130489" y="69219"/>
                      <a:pt x="130870" y="69028"/>
                      <a:pt x="131346" y="68838"/>
                    </a:cubicBezTo>
                    <a:cubicBezTo>
                      <a:pt x="132965" y="68171"/>
                      <a:pt x="134680" y="67504"/>
                      <a:pt x="136395" y="66837"/>
                    </a:cubicBezTo>
                    <a:cubicBezTo>
                      <a:pt x="136871" y="66647"/>
                      <a:pt x="137252" y="66552"/>
                      <a:pt x="137728" y="66361"/>
                    </a:cubicBezTo>
                    <a:cubicBezTo>
                      <a:pt x="138585" y="66075"/>
                      <a:pt x="139538" y="65789"/>
                      <a:pt x="140395" y="65504"/>
                    </a:cubicBezTo>
                    <a:cubicBezTo>
                      <a:pt x="140871" y="65409"/>
                      <a:pt x="141252" y="65218"/>
                      <a:pt x="141729" y="65123"/>
                    </a:cubicBezTo>
                    <a:cubicBezTo>
                      <a:pt x="142681" y="64837"/>
                      <a:pt x="143538" y="64646"/>
                      <a:pt x="144491" y="64361"/>
                    </a:cubicBezTo>
                    <a:cubicBezTo>
                      <a:pt x="144967" y="64265"/>
                      <a:pt x="145443" y="64170"/>
                      <a:pt x="145920" y="63980"/>
                    </a:cubicBezTo>
                    <a:cubicBezTo>
                      <a:pt x="146586" y="63789"/>
                      <a:pt x="147253" y="63694"/>
                      <a:pt x="147920" y="63504"/>
                    </a:cubicBezTo>
                    <a:cubicBezTo>
                      <a:pt x="148682" y="63313"/>
                      <a:pt x="149444" y="63218"/>
                      <a:pt x="150206" y="63027"/>
                    </a:cubicBezTo>
                    <a:cubicBezTo>
                      <a:pt x="151158" y="62837"/>
                      <a:pt x="152111" y="62646"/>
                      <a:pt x="153158" y="62551"/>
                    </a:cubicBezTo>
                    <a:cubicBezTo>
                      <a:pt x="154492" y="62361"/>
                      <a:pt x="155825" y="62170"/>
                      <a:pt x="157159" y="61980"/>
                    </a:cubicBezTo>
                    <a:cubicBezTo>
                      <a:pt x="157826" y="61980"/>
                      <a:pt x="158492" y="61789"/>
                      <a:pt x="159159" y="61789"/>
                    </a:cubicBezTo>
                    <a:cubicBezTo>
                      <a:pt x="160207" y="61789"/>
                      <a:pt x="161159" y="61598"/>
                      <a:pt x="162207" y="61503"/>
                    </a:cubicBezTo>
                    <a:cubicBezTo>
                      <a:pt x="163731" y="61408"/>
                      <a:pt x="165255" y="61313"/>
                      <a:pt x="166874" y="61313"/>
                    </a:cubicBezTo>
                    <a:cubicBezTo>
                      <a:pt x="167922" y="61313"/>
                      <a:pt x="168970" y="61313"/>
                      <a:pt x="170018" y="61313"/>
                    </a:cubicBezTo>
                    <a:cubicBezTo>
                      <a:pt x="175256" y="61313"/>
                      <a:pt x="180495" y="61789"/>
                      <a:pt x="185829" y="62551"/>
                    </a:cubicBezTo>
                    <a:cubicBezTo>
                      <a:pt x="195354" y="64075"/>
                      <a:pt x="203736" y="66647"/>
                      <a:pt x="210689" y="70171"/>
                    </a:cubicBezTo>
                    <a:cubicBezTo>
                      <a:pt x="211832" y="70743"/>
                      <a:pt x="212975" y="71314"/>
                      <a:pt x="214023" y="71981"/>
                    </a:cubicBezTo>
                    <a:cubicBezTo>
                      <a:pt x="214785" y="72362"/>
                      <a:pt x="215452" y="72838"/>
                      <a:pt x="216119" y="73219"/>
                    </a:cubicBezTo>
                    <a:cubicBezTo>
                      <a:pt x="216785" y="73695"/>
                      <a:pt x="217452" y="74076"/>
                      <a:pt x="218119" y="74553"/>
                    </a:cubicBezTo>
                    <a:cubicBezTo>
                      <a:pt x="219738" y="75696"/>
                      <a:pt x="221262" y="76838"/>
                      <a:pt x="222596" y="78077"/>
                    </a:cubicBezTo>
                    <a:cubicBezTo>
                      <a:pt x="223167" y="78553"/>
                      <a:pt x="223643" y="79029"/>
                      <a:pt x="224215" y="79601"/>
                    </a:cubicBezTo>
                    <a:cubicBezTo>
                      <a:pt x="224977" y="80363"/>
                      <a:pt x="225644" y="81125"/>
                      <a:pt x="226310" y="81887"/>
                    </a:cubicBezTo>
                    <a:cubicBezTo>
                      <a:pt x="226787" y="82458"/>
                      <a:pt x="227168" y="82935"/>
                      <a:pt x="227549" y="83506"/>
                    </a:cubicBezTo>
                    <a:cubicBezTo>
                      <a:pt x="227739" y="83792"/>
                      <a:pt x="227930" y="84078"/>
                      <a:pt x="228120" y="84268"/>
                    </a:cubicBezTo>
                    <a:cubicBezTo>
                      <a:pt x="228501" y="84839"/>
                      <a:pt x="228882" y="85411"/>
                      <a:pt x="229168" y="85887"/>
                    </a:cubicBezTo>
                    <a:cubicBezTo>
                      <a:pt x="229644" y="86745"/>
                      <a:pt x="230121" y="87602"/>
                      <a:pt x="230501" y="88459"/>
                    </a:cubicBezTo>
                    <a:cubicBezTo>
                      <a:pt x="230787" y="89030"/>
                      <a:pt x="230978" y="89602"/>
                      <a:pt x="231168" y="90173"/>
                    </a:cubicBezTo>
                    <a:cubicBezTo>
                      <a:pt x="233168" y="95698"/>
                      <a:pt x="233073" y="101508"/>
                      <a:pt x="230311" y="107223"/>
                    </a:cubicBezTo>
                    <a:cubicBezTo>
                      <a:pt x="228025" y="112081"/>
                      <a:pt x="224120" y="116463"/>
                      <a:pt x="219071" y="120177"/>
                    </a:cubicBezTo>
                    <a:cubicBezTo>
                      <a:pt x="218405" y="120654"/>
                      <a:pt x="217833" y="121130"/>
                      <a:pt x="217166" y="121511"/>
                    </a:cubicBezTo>
                    <a:cubicBezTo>
                      <a:pt x="215166" y="122844"/>
                      <a:pt x="212975" y="124082"/>
                      <a:pt x="210689" y="125226"/>
                    </a:cubicBezTo>
                    <a:cubicBezTo>
                      <a:pt x="209927" y="125606"/>
                      <a:pt x="209165" y="125988"/>
                      <a:pt x="208308" y="126369"/>
                    </a:cubicBezTo>
                    <a:cubicBezTo>
                      <a:pt x="207927" y="126559"/>
                      <a:pt x="207546" y="126749"/>
                      <a:pt x="207070" y="126940"/>
                    </a:cubicBezTo>
                    <a:cubicBezTo>
                      <a:pt x="205832" y="127416"/>
                      <a:pt x="204593" y="127988"/>
                      <a:pt x="203355" y="128464"/>
                    </a:cubicBezTo>
                    <a:cubicBezTo>
                      <a:pt x="188877" y="133798"/>
                      <a:pt x="170684" y="135798"/>
                      <a:pt x="152777" y="132941"/>
                    </a:cubicBezTo>
                    <a:cubicBezTo>
                      <a:pt x="144205" y="131607"/>
                      <a:pt x="136585" y="129321"/>
                      <a:pt x="130108" y="126369"/>
                    </a:cubicBezTo>
                    <a:cubicBezTo>
                      <a:pt x="127346" y="125130"/>
                      <a:pt x="124774" y="123702"/>
                      <a:pt x="122393" y="122178"/>
                    </a:cubicBezTo>
                    <a:cubicBezTo>
                      <a:pt x="121631" y="121701"/>
                      <a:pt x="120869" y="121130"/>
                      <a:pt x="120107" y="120654"/>
                    </a:cubicBezTo>
                    <a:cubicBezTo>
                      <a:pt x="118297" y="119320"/>
                      <a:pt x="116582" y="117987"/>
                      <a:pt x="115058" y="116463"/>
                    </a:cubicBezTo>
                    <a:cubicBezTo>
                      <a:pt x="113534" y="114938"/>
                      <a:pt x="112201" y="113510"/>
                      <a:pt x="111058" y="111986"/>
                    </a:cubicBezTo>
                    <a:cubicBezTo>
                      <a:pt x="110867" y="111700"/>
                      <a:pt x="110677" y="111414"/>
                      <a:pt x="110487" y="111129"/>
                    </a:cubicBezTo>
                    <a:cubicBezTo>
                      <a:pt x="110105" y="110557"/>
                      <a:pt x="109724" y="110081"/>
                      <a:pt x="109439" y="109509"/>
                    </a:cubicBezTo>
                    <a:cubicBezTo>
                      <a:pt x="109153" y="108938"/>
                      <a:pt x="108772" y="108366"/>
                      <a:pt x="108486" y="107795"/>
                    </a:cubicBezTo>
                    <a:cubicBezTo>
                      <a:pt x="107915" y="106652"/>
                      <a:pt x="107438" y="105509"/>
                      <a:pt x="107057" y="104366"/>
                    </a:cubicBezTo>
                    <a:cubicBezTo>
                      <a:pt x="106962" y="103985"/>
                      <a:pt x="106867" y="103604"/>
                      <a:pt x="106772" y="103223"/>
                    </a:cubicBezTo>
                    <a:cubicBezTo>
                      <a:pt x="106676" y="102842"/>
                      <a:pt x="106581" y="102365"/>
                      <a:pt x="106486" y="10198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41"/>
              <p:cNvSpPr/>
              <p:nvPr/>
            </p:nvSpPr>
            <p:spPr>
              <a:xfrm>
                <a:off x="3623980" y="4618662"/>
                <a:ext cx="213342" cy="123315"/>
              </a:xfrm>
              <a:custGeom>
                <a:avLst/>
                <a:gdLst/>
                <a:ahLst/>
                <a:cxnLst/>
                <a:rect l="l" t="t" r="r" b="b"/>
                <a:pathLst>
                  <a:path w="213342" h="123315" extrusionOk="0">
                    <a:moveTo>
                      <a:pt x="107574" y="203"/>
                    </a:moveTo>
                    <a:lnTo>
                      <a:pt x="80237" y="2203"/>
                    </a:lnTo>
                    <a:cubicBezTo>
                      <a:pt x="76712" y="2489"/>
                      <a:pt x="74617" y="4775"/>
                      <a:pt x="74998" y="6776"/>
                    </a:cubicBezTo>
                    <a:lnTo>
                      <a:pt x="76998" y="15824"/>
                    </a:lnTo>
                    <a:lnTo>
                      <a:pt x="76998" y="15824"/>
                    </a:lnTo>
                    <a:cubicBezTo>
                      <a:pt x="69283" y="17634"/>
                      <a:pt x="60710" y="20206"/>
                      <a:pt x="53567" y="23444"/>
                    </a:cubicBezTo>
                    <a:lnTo>
                      <a:pt x="40994" y="17824"/>
                    </a:lnTo>
                    <a:cubicBezTo>
                      <a:pt x="38232" y="16586"/>
                      <a:pt x="34231" y="16872"/>
                      <a:pt x="32040" y="18491"/>
                    </a:cubicBezTo>
                    <a:lnTo>
                      <a:pt x="15181" y="31064"/>
                    </a:lnTo>
                    <a:cubicBezTo>
                      <a:pt x="12990" y="32684"/>
                      <a:pt x="13562" y="34969"/>
                      <a:pt x="16324" y="36208"/>
                    </a:cubicBezTo>
                    <a:lnTo>
                      <a:pt x="28802" y="41827"/>
                    </a:lnTo>
                    <a:lnTo>
                      <a:pt x="28802" y="41827"/>
                    </a:lnTo>
                    <a:cubicBezTo>
                      <a:pt x="25087" y="46495"/>
                      <a:pt x="22515" y="50781"/>
                      <a:pt x="21563" y="56591"/>
                    </a:cubicBezTo>
                    <a:lnTo>
                      <a:pt x="5846" y="57734"/>
                    </a:lnTo>
                    <a:cubicBezTo>
                      <a:pt x="2322" y="58020"/>
                      <a:pt x="-345" y="60020"/>
                      <a:pt x="36" y="62020"/>
                    </a:cubicBezTo>
                    <a:lnTo>
                      <a:pt x="3465" y="77832"/>
                    </a:lnTo>
                    <a:cubicBezTo>
                      <a:pt x="3942" y="79832"/>
                      <a:pt x="7180" y="80499"/>
                      <a:pt x="10704" y="80213"/>
                    </a:cubicBezTo>
                    <a:lnTo>
                      <a:pt x="26420" y="79070"/>
                    </a:lnTo>
                    <a:lnTo>
                      <a:pt x="26420" y="79070"/>
                    </a:lnTo>
                    <a:cubicBezTo>
                      <a:pt x="29659" y="84595"/>
                      <a:pt x="33945" y="88786"/>
                      <a:pt x="39660" y="92881"/>
                    </a:cubicBezTo>
                    <a:lnTo>
                      <a:pt x="30040" y="100502"/>
                    </a:lnTo>
                    <a:cubicBezTo>
                      <a:pt x="27849" y="102121"/>
                      <a:pt x="28421" y="104407"/>
                      <a:pt x="31183" y="105645"/>
                    </a:cubicBezTo>
                    <a:lnTo>
                      <a:pt x="52900" y="115361"/>
                    </a:lnTo>
                    <a:cubicBezTo>
                      <a:pt x="55662" y="116599"/>
                      <a:pt x="59663" y="116313"/>
                      <a:pt x="61853" y="114694"/>
                    </a:cubicBezTo>
                    <a:lnTo>
                      <a:pt x="71569" y="107455"/>
                    </a:lnTo>
                    <a:lnTo>
                      <a:pt x="71664" y="107455"/>
                    </a:lnTo>
                    <a:cubicBezTo>
                      <a:pt x="79665" y="109550"/>
                      <a:pt x="87380" y="111074"/>
                      <a:pt x="97572" y="111551"/>
                    </a:cubicBezTo>
                    <a:lnTo>
                      <a:pt x="99572" y="120599"/>
                    </a:lnTo>
                    <a:cubicBezTo>
                      <a:pt x="100049" y="122599"/>
                      <a:pt x="102716" y="123552"/>
                      <a:pt x="106240" y="123266"/>
                    </a:cubicBezTo>
                    <a:lnTo>
                      <a:pt x="133577" y="121266"/>
                    </a:lnTo>
                    <a:cubicBezTo>
                      <a:pt x="137101" y="120980"/>
                      <a:pt x="138816" y="119742"/>
                      <a:pt x="138435" y="117742"/>
                    </a:cubicBezTo>
                    <a:lnTo>
                      <a:pt x="136434" y="108693"/>
                    </a:lnTo>
                    <a:lnTo>
                      <a:pt x="136434" y="108693"/>
                    </a:lnTo>
                    <a:cubicBezTo>
                      <a:pt x="146054" y="106788"/>
                      <a:pt x="153008" y="104311"/>
                      <a:pt x="160152" y="101073"/>
                    </a:cubicBezTo>
                    <a:lnTo>
                      <a:pt x="173010" y="106693"/>
                    </a:lnTo>
                    <a:cubicBezTo>
                      <a:pt x="175772" y="107931"/>
                      <a:pt x="179773" y="107645"/>
                      <a:pt x="181964" y="106026"/>
                    </a:cubicBezTo>
                    <a:lnTo>
                      <a:pt x="198823" y="93453"/>
                    </a:lnTo>
                    <a:cubicBezTo>
                      <a:pt x="201014" y="91834"/>
                      <a:pt x="200442" y="89452"/>
                      <a:pt x="197680" y="88214"/>
                    </a:cubicBezTo>
                    <a:lnTo>
                      <a:pt x="185202" y="82499"/>
                    </a:lnTo>
                    <a:lnTo>
                      <a:pt x="185202" y="82213"/>
                    </a:lnTo>
                    <a:cubicBezTo>
                      <a:pt x="188822" y="77546"/>
                      <a:pt x="191298" y="72784"/>
                      <a:pt x="192155" y="66878"/>
                    </a:cubicBezTo>
                    <a:lnTo>
                      <a:pt x="207872" y="65735"/>
                    </a:lnTo>
                    <a:cubicBezTo>
                      <a:pt x="211396" y="65449"/>
                      <a:pt x="213682" y="64592"/>
                      <a:pt x="213301" y="62497"/>
                    </a:cubicBezTo>
                    <a:lnTo>
                      <a:pt x="209872" y="46685"/>
                    </a:lnTo>
                    <a:cubicBezTo>
                      <a:pt x="209396" y="44685"/>
                      <a:pt x="206538" y="42970"/>
                      <a:pt x="203014" y="43256"/>
                    </a:cubicBezTo>
                    <a:lnTo>
                      <a:pt x="187298" y="44399"/>
                    </a:lnTo>
                    <a:lnTo>
                      <a:pt x="187298" y="44399"/>
                    </a:lnTo>
                    <a:cubicBezTo>
                      <a:pt x="184059" y="38875"/>
                      <a:pt x="179868" y="35160"/>
                      <a:pt x="174249" y="31064"/>
                    </a:cubicBezTo>
                    <a:lnTo>
                      <a:pt x="183964" y="23920"/>
                    </a:lnTo>
                    <a:cubicBezTo>
                      <a:pt x="186155" y="22301"/>
                      <a:pt x="185583" y="20015"/>
                      <a:pt x="182821" y="18777"/>
                    </a:cubicBezTo>
                    <a:lnTo>
                      <a:pt x="161009" y="9061"/>
                    </a:lnTo>
                    <a:cubicBezTo>
                      <a:pt x="158246" y="7823"/>
                      <a:pt x="154151" y="8109"/>
                      <a:pt x="151960" y="9728"/>
                    </a:cubicBezTo>
                    <a:lnTo>
                      <a:pt x="142149" y="16967"/>
                    </a:lnTo>
                    <a:lnTo>
                      <a:pt x="141863" y="16967"/>
                    </a:lnTo>
                    <a:cubicBezTo>
                      <a:pt x="133862" y="14872"/>
                      <a:pt x="125861" y="13443"/>
                      <a:pt x="115670" y="12871"/>
                    </a:cubicBezTo>
                    <a:lnTo>
                      <a:pt x="113669" y="3823"/>
                    </a:lnTo>
                    <a:cubicBezTo>
                      <a:pt x="113193" y="1822"/>
                      <a:pt x="110907" y="-178"/>
                      <a:pt x="107383" y="13"/>
                    </a:cubicBezTo>
                    <a:close/>
                    <a:moveTo>
                      <a:pt x="72236" y="73355"/>
                    </a:moveTo>
                    <a:cubicBezTo>
                      <a:pt x="69854" y="70879"/>
                      <a:pt x="68235" y="68117"/>
                      <a:pt x="67569" y="65069"/>
                    </a:cubicBezTo>
                    <a:cubicBezTo>
                      <a:pt x="66807" y="61354"/>
                      <a:pt x="67569" y="57734"/>
                      <a:pt x="69664" y="54401"/>
                    </a:cubicBezTo>
                    <a:cubicBezTo>
                      <a:pt x="69854" y="54019"/>
                      <a:pt x="70140" y="53734"/>
                      <a:pt x="70331" y="53353"/>
                    </a:cubicBezTo>
                    <a:cubicBezTo>
                      <a:pt x="70426" y="53162"/>
                      <a:pt x="70617" y="52972"/>
                      <a:pt x="70712" y="52877"/>
                    </a:cubicBezTo>
                    <a:cubicBezTo>
                      <a:pt x="70997" y="52495"/>
                      <a:pt x="71283" y="52210"/>
                      <a:pt x="71569" y="51924"/>
                    </a:cubicBezTo>
                    <a:cubicBezTo>
                      <a:pt x="71855" y="51638"/>
                      <a:pt x="72141" y="51257"/>
                      <a:pt x="72426" y="50971"/>
                    </a:cubicBezTo>
                    <a:cubicBezTo>
                      <a:pt x="72617" y="50781"/>
                      <a:pt x="72712" y="50686"/>
                      <a:pt x="72902" y="50495"/>
                    </a:cubicBezTo>
                    <a:cubicBezTo>
                      <a:pt x="73569" y="49828"/>
                      <a:pt x="74236" y="49257"/>
                      <a:pt x="74998" y="48686"/>
                    </a:cubicBezTo>
                    <a:cubicBezTo>
                      <a:pt x="75188" y="48495"/>
                      <a:pt x="75379" y="48400"/>
                      <a:pt x="75569" y="48209"/>
                    </a:cubicBezTo>
                    <a:cubicBezTo>
                      <a:pt x="75951" y="47923"/>
                      <a:pt x="76332" y="47638"/>
                      <a:pt x="76808" y="47352"/>
                    </a:cubicBezTo>
                    <a:cubicBezTo>
                      <a:pt x="76998" y="47257"/>
                      <a:pt x="77189" y="47066"/>
                      <a:pt x="77475" y="46971"/>
                    </a:cubicBezTo>
                    <a:cubicBezTo>
                      <a:pt x="77855" y="46685"/>
                      <a:pt x="78332" y="46399"/>
                      <a:pt x="78808" y="46209"/>
                    </a:cubicBezTo>
                    <a:cubicBezTo>
                      <a:pt x="78999" y="46114"/>
                      <a:pt x="79284" y="45923"/>
                      <a:pt x="79475" y="45828"/>
                    </a:cubicBezTo>
                    <a:cubicBezTo>
                      <a:pt x="79760" y="45637"/>
                      <a:pt x="80142" y="45447"/>
                      <a:pt x="80427" y="45256"/>
                    </a:cubicBezTo>
                    <a:cubicBezTo>
                      <a:pt x="80808" y="45066"/>
                      <a:pt x="81189" y="44876"/>
                      <a:pt x="81570" y="44685"/>
                    </a:cubicBezTo>
                    <a:cubicBezTo>
                      <a:pt x="82046" y="44494"/>
                      <a:pt x="82523" y="44209"/>
                      <a:pt x="83094" y="44018"/>
                    </a:cubicBezTo>
                    <a:cubicBezTo>
                      <a:pt x="83761" y="43732"/>
                      <a:pt x="84428" y="43447"/>
                      <a:pt x="85190" y="43161"/>
                    </a:cubicBezTo>
                    <a:cubicBezTo>
                      <a:pt x="85571" y="43066"/>
                      <a:pt x="85952" y="42875"/>
                      <a:pt x="86237" y="42780"/>
                    </a:cubicBezTo>
                    <a:cubicBezTo>
                      <a:pt x="86809" y="42589"/>
                      <a:pt x="87380" y="42399"/>
                      <a:pt x="87952" y="42209"/>
                    </a:cubicBezTo>
                    <a:cubicBezTo>
                      <a:pt x="88809" y="41923"/>
                      <a:pt x="89667" y="41732"/>
                      <a:pt x="90524" y="41446"/>
                    </a:cubicBezTo>
                    <a:cubicBezTo>
                      <a:pt x="91095" y="41256"/>
                      <a:pt x="91762" y="41161"/>
                      <a:pt x="92334" y="40970"/>
                    </a:cubicBezTo>
                    <a:cubicBezTo>
                      <a:pt x="95382" y="40303"/>
                      <a:pt x="98620" y="39827"/>
                      <a:pt x="102049" y="39542"/>
                    </a:cubicBezTo>
                    <a:cubicBezTo>
                      <a:pt x="108145" y="39065"/>
                      <a:pt x="114146" y="39542"/>
                      <a:pt x="119575" y="40589"/>
                    </a:cubicBezTo>
                    <a:cubicBezTo>
                      <a:pt x="120527" y="40780"/>
                      <a:pt x="121385" y="40970"/>
                      <a:pt x="122242" y="41161"/>
                    </a:cubicBezTo>
                    <a:cubicBezTo>
                      <a:pt x="122813" y="41351"/>
                      <a:pt x="123385" y="41446"/>
                      <a:pt x="123957" y="41637"/>
                    </a:cubicBezTo>
                    <a:cubicBezTo>
                      <a:pt x="124528" y="41827"/>
                      <a:pt x="125100" y="41923"/>
                      <a:pt x="125671" y="42113"/>
                    </a:cubicBezTo>
                    <a:cubicBezTo>
                      <a:pt x="127100" y="42589"/>
                      <a:pt x="128433" y="43066"/>
                      <a:pt x="129767" y="43542"/>
                    </a:cubicBezTo>
                    <a:cubicBezTo>
                      <a:pt x="130243" y="43732"/>
                      <a:pt x="130814" y="44018"/>
                      <a:pt x="131291" y="44209"/>
                    </a:cubicBezTo>
                    <a:cubicBezTo>
                      <a:pt x="132053" y="44590"/>
                      <a:pt x="132815" y="44876"/>
                      <a:pt x="133482" y="45256"/>
                    </a:cubicBezTo>
                    <a:cubicBezTo>
                      <a:pt x="133958" y="45542"/>
                      <a:pt x="134434" y="45733"/>
                      <a:pt x="134910" y="46019"/>
                    </a:cubicBezTo>
                    <a:cubicBezTo>
                      <a:pt x="135101" y="46114"/>
                      <a:pt x="135386" y="46304"/>
                      <a:pt x="135577" y="46399"/>
                    </a:cubicBezTo>
                    <a:cubicBezTo>
                      <a:pt x="136053" y="46685"/>
                      <a:pt x="136434" y="46971"/>
                      <a:pt x="136910" y="47257"/>
                    </a:cubicBezTo>
                    <a:cubicBezTo>
                      <a:pt x="137577" y="47638"/>
                      <a:pt x="138149" y="48114"/>
                      <a:pt x="138720" y="48495"/>
                    </a:cubicBezTo>
                    <a:cubicBezTo>
                      <a:pt x="139101" y="48781"/>
                      <a:pt x="139482" y="49067"/>
                      <a:pt x="139863" y="49352"/>
                    </a:cubicBezTo>
                    <a:cubicBezTo>
                      <a:pt x="143292" y="52210"/>
                      <a:pt x="145578" y="55639"/>
                      <a:pt x="146435" y="59353"/>
                    </a:cubicBezTo>
                    <a:cubicBezTo>
                      <a:pt x="147102" y="62497"/>
                      <a:pt x="146626" y="65545"/>
                      <a:pt x="145293" y="68402"/>
                    </a:cubicBezTo>
                    <a:cubicBezTo>
                      <a:pt x="145102" y="68783"/>
                      <a:pt x="144911" y="69164"/>
                      <a:pt x="144721" y="69450"/>
                    </a:cubicBezTo>
                    <a:cubicBezTo>
                      <a:pt x="144150" y="70498"/>
                      <a:pt x="143387" y="71545"/>
                      <a:pt x="142530" y="72498"/>
                    </a:cubicBezTo>
                    <a:cubicBezTo>
                      <a:pt x="142244" y="72784"/>
                      <a:pt x="141959" y="73165"/>
                      <a:pt x="141673" y="73451"/>
                    </a:cubicBezTo>
                    <a:cubicBezTo>
                      <a:pt x="141483" y="73641"/>
                      <a:pt x="141387" y="73736"/>
                      <a:pt x="141197" y="73927"/>
                    </a:cubicBezTo>
                    <a:cubicBezTo>
                      <a:pt x="140720" y="74403"/>
                      <a:pt x="140149" y="74879"/>
                      <a:pt x="139673" y="75355"/>
                    </a:cubicBezTo>
                    <a:cubicBezTo>
                      <a:pt x="133482" y="80404"/>
                      <a:pt x="123671" y="84023"/>
                      <a:pt x="112145" y="84880"/>
                    </a:cubicBezTo>
                    <a:cubicBezTo>
                      <a:pt x="106621" y="85261"/>
                      <a:pt x="101287" y="84976"/>
                      <a:pt x="96239" y="84214"/>
                    </a:cubicBezTo>
                    <a:cubicBezTo>
                      <a:pt x="94048" y="83833"/>
                      <a:pt x="92048" y="83356"/>
                      <a:pt x="90047" y="82880"/>
                    </a:cubicBezTo>
                    <a:cubicBezTo>
                      <a:pt x="89381" y="82690"/>
                      <a:pt x="88714" y="82499"/>
                      <a:pt x="88047" y="82309"/>
                    </a:cubicBezTo>
                    <a:cubicBezTo>
                      <a:pt x="86428" y="81832"/>
                      <a:pt x="84904" y="81261"/>
                      <a:pt x="83380" y="80594"/>
                    </a:cubicBezTo>
                    <a:cubicBezTo>
                      <a:pt x="81951" y="79927"/>
                      <a:pt x="80522" y="79261"/>
                      <a:pt x="79189" y="78499"/>
                    </a:cubicBezTo>
                    <a:cubicBezTo>
                      <a:pt x="78999" y="78403"/>
                      <a:pt x="78713" y="78213"/>
                      <a:pt x="78522" y="78118"/>
                    </a:cubicBezTo>
                    <a:cubicBezTo>
                      <a:pt x="78046" y="77832"/>
                      <a:pt x="77665" y="77546"/>
                      <a:pt x="77189" y="77261"/>
                    </a:cubicBezTo>
                    <a:cubicBezTo>
                      <a:pt x="76808" y="76975"/>
                      <a:pt x="76332" y="76689"/>
                      <a:pt x="75951" y="76403"/>
                    </a:cubicBezTo>
                    <a:cubicBezTo>
                      <a:pt x="75188" y="75832"/>
                      <a:pt x="74427" y="75260"/>
                      <a:pt x="73760" y="74594"/>
                    </a:cubicBezTo>
                    <a:cubicBezTo>
                      <a:pt x="73569" y="74403"/>
                      <a:pt x="73284" y="74212"/>
                      <a:pt x="73093" y="74022"/>
                    </a:cubicBezTo>
                    <a:cubicBezTo>
                      <a:pt x="72902" y="73831"/>
                      <a:pt x="72617" y="73546"/>
                      <a:pt x="72426" y="733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5" name="Google Shape;365;p41"/>
          <p:cNvGrpSpPr/>
          <p:nvPr/>
        </p:nvGrpSpPr>
        <p:grpSpPr>
          <a:xfrm>
            <a:off x="5296944" y="2147499"/>
            <a:ext cx="1042555" cy="711920"/>
            <a:chOff x="929585" y="2983947"/>
            <a:chExt cx="1289971" cy="880871"/>
          </a:xfrm>
        </p:grpSpPr>
        <p:sp>
          <p:nvSpPr>
            <p:cNvPr id="366" name="Google Shape;366;p41"/>
            <p:cNvSpPr/>
            <p:nvPr/>
          </p:nvSpPr>
          <p:spPr>
            <a:xfrm>
              <a:off x="929585" y="2983947"/>
              <a:ext cx="1289971" cy="880871"/>
            </a:xfrm>
            <a:custGeom>
              <a:avLst/>
              <a:gdLst/>
              <a:ahLst/>
              <a:cxnLst/>
              <a:rect l="l" t="t" r="r" b="b"/>
              <a:pathLst>
                <a:path w="1289971" h="880871" extrusionOk="0">
                  <a:moveTo>
                    <a:pt x="1289971" y="344853"/>
                  </a:moveTo>
                  <a:cubicBezTo>
                    <a:pt x="1289971" y="309896"/>
                    <a:pt x="1272826" y="274939"/>
                    <a:pt x="1238250" y="254937"/>
                  </a:cubicBezTo>
                  <a:lnTo>
                    <a:pt x="820769" y="13859"/>
                  </a:lnTo>
                  <a:cubicBezTo>
                    <a:pt x="788765" y="-4620"/>
                    <a:pt x="749332" y="-4620"/>
                    <a:pt x="717233" y="13859"/>
                  </a:cubicBezTo>
                  <a:lnTo>
                    <a:pt x="51721" y="398193"/>
                  </a:lnTo>
                  <a:cubicBezTo>
                    <a:pt x="17145" y="418100"/>
                    <a:pt x="0" y="453152"/>
                    <a:pt x="0" y="488013"/>
                  </a:cubicBezTo>
                  <a:lnTo>
                    <a:pt x="0" y="536019"/>
                  </a:lnTo>
                  <a:cubicBezTo>
                    <a:pt x="0" y="570976"/>
                    <a:pt x="17145" y="605933"/>
                    <a:pt x="51721" y="625935"/>
                  </a:cubicBezTo>
                  <a:lnTo>
                    <a:pt x="469201" y="867013"/>
                  </a:lnTo>
                  <a:cubicBezTo>
                    <a:pt x="501206" y="885492"/>
                    <a:pt x="540639" y="885492"/>
                    <a:pt x="572738" y="867013"/>
                  </a:cubicBezTo>
                  <a:lnTo>
                    <a:pt x="1238250" y="482775"/>
                  </a:lnTo>
                  <a:cubicBezTo>
                    <a:pt x="1272826" y="462772"/>
                    <a:pt x="1290066" y="427815"/>
                    <a:pt x="1289971" y="392859"/>
                  </a:cubicBezTo>
                  <a:lnTo>
                    <a:pt x="1289971" y="3448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41"/>
            <p:cNvSpPr/>
            <p:nvPr/>
          </p:nvSpPr>
          <p:spPr>
            <a:xfrm>
              <a:off x="929585" y="2983947"/>
              <a:ext cx="1289970" cy="832294"/>
            </a:xfrm>
            <a:custGeom>
              <a:avLst/>
              <a:gdLst/>
              <a:ahLst/>
              <a:cxnLst/>
              <a:rect l="l" t="t" r="r" b="b"/>
              <a:pathLst>
                <a:path w="1289970" h="832294" extrusionOk="0">
                  <a:moveTo>
                    <a:pt x="469201" y="818436"/>
                  </a:moveTo>
                  <a:lnTo>
                    <a:pt x="51721" y="577358"/>
                  </a:lnTo>
                  <a:cubicBezTo>
                    <a:pt x="-17240" y="537543"/>
                    <a:pt x="-17240" y="437912"/>
                    <a:pt x="51721" y="398097"/>
                  </a:cubicBezTo>
                  <a:lnTo>
                    <a:pt x="717233" y="13859"/>
                  </a:lnTo>
                  <a:cubicBezTo>
                    <a:pt x="749237" y="-4620"/>
                    <a:pt x="788670" y="-4620"/>
                    <a:pt x="820769" y="13859"/>
                  </a:cubicBezTo>
                  <a:lnTo>
                    <a:pt x="1238250" y="254937"/>
                  </a:lnTo>
                  <a:cubicBezTo>
                    <a:pt x="1307211" y="294751"/>
                    <a:pt x="1307211" y="394383"/>
                    <a:pt x="1238250" y="434197"/>
                  </a:cubicBezTo>
                  <a:lnTo>
                    <a:pt x="572738" y="818436"/>
                  </a:lnTo>
                  <a:cubicBezTo>
                    <a:pt x="540734" y="836914"/>
                    <a:pt x="501301" y="836914"/>
                    <a:pt x="469201" y="8184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8" name="Google Shape;368;p41"/>
            <p:cNvGrpSpPr/>
            <p:nvPr/>
          </p:nvGrpSpPr>
          <p:grpSpPr>
            <a:xfrm>
              <a:off x="1051327" y="3100390"/>
              <a:ext cx="1011433" cy="579310"/>
              <a:chOff x="1051327" y="3100390"/>
              <a:chExt cx="1011433" cy="579310"/>
            </a:xfrm>
          </p:grpSpPr>
          <p:sp>
            <p:nvSpPr>
              <p:cNvPr id="369" name="Google Shape;369;p41"/>
              <p:cNvSpPr/>
              <p:nvPr/>
            </p:nvSpPr>
            <p:spPr>
              <a:xfrm>
                <a:off x="1051327" y="3100390"/>
                <a:ext cx="1011433" cy="579310"/>
              </a:xfrm>
              <a:custGeom>
                <a:avLst/>
                <a:gdLst/>
                <a:ahLst/>
                <a:cxnLst/>
                <a:rect l="l" t="t" r="r" b="b"/>
                <a:pathLst>
                  <a:path w="1011433" h="579310" extrusionOk="0">
                    <a:moveTo>
                      <a:pt x="337553" y="577882"/>
                    </a:moveTo>
                    <a:cubicBezTo>
                      <a:pt x="332791" y="578834"/>
                      <a:pt x="327647" y="579311"/>
                      <a:pt x="322218" y="579311"/>
                    </a:cubicBezTo>
                    <a:cubicBezTo>
                      <a:pt x="308216" y="579311"/>
                      <a:pt x="294500" y="576072"/>
                      <a:pt x="284785" y="570452"/>
                    </a:cubicBezTo>
                    <a:lnTo>
                      <a:pt x="14084" y="414147"/>
                    </a:lnTo>
                    <a:cubicBezTo>
                      <a:pt x="-3156" y="404241"/>
                      <a:pt x="-4775" y="389573"/>
                      <a:pt x="10369" y="380905"/>
                    </a:cubicBezTo>
                    <a:lnTo>
                      <a:pt x="658641" y="6667"/>
                    </a:lnTo>
                    <a:cubicBezTo>
                      <a:pt x="666166" y="2381"/>
                      <a:pt x="677024" y="0"/>
                      <a:pt x="689216" y="0"/>
                    </a:cubicBezTo>
                    <a:cubicBezTo>
                      <a:pt x="703218" y="0"/>
                      <a:pt x="716934" y="3238"/>
                      <a:pt x="726649" y="8858"/>
                    </a:cubicBezTo>
                    <a:lnTo>
                      <a:pt x="997350" y="165163"/>
                    </a:lnTo>
                    <a:cubicBezTo>
                      <a:pt x="1014590" y="175070"/>
                      <a:pt x="1016209" y="189738"/>
                      <a:pt x="1001065" y="198406"/>
                    </a:cubicBezTo>
                    <a:lnTo>
                      <a:pt x="352888" y="572643"/>
                    </a:lnTo>
                    <a:cubicBezTo>
                      <a:pt x="348697" y="575024"/>
                      <a:pt x="343554" y="576834"/>
                      <a:pt x="337648" y="577977"/>
                    </a:cubicBezTo>
                    <a:close/>
                    <a:moveTo>
                      <a:pt x="682739" y="6477"/>
                    </a:moveTo>
                    <a:cubicBezTo>
                      <a:pt x="679024" y="7239"/>
                      <a:pt x="676167" y="8477"/>
                      <a:pt x="674167" y="9620"/>
                    </a:cubicBezTo>
                    <a:lnTo>
                      <a:pt x="25895" y="383858"/>
                    </a:lnTo>
                    <a:cubicBezTo>
                      <a:pt x="14179" y="390620"/>
                      <a:pt x="15894" y="403098"/>
                      <a:pt x="29610" y="411099"/>
                    </a:cubicBezTo>
                    <a:lnTo>
                      <a:pt x="300310" y="567404"/>
                    </a:lnTo>
                    <a:cubicBezTo>
                      <a:pt x="306692" y="571119"/>
                      <a:pt x="314884" y="573310"/>
                      <a:pt x="322123" y="573310"/>
                    </a:cubicBezTo>
                    <a:cubicBezTo>
                      <a:pt x="329171" y="573310"/>
                      <a:pt x="334124" y="571310"/>
                      <a:pt x="337077" y="569595"/>
                    </a:cubicBezTo>
                    <a:lnTo>
                      <a:pt x="985348" y="195358"/>
                    </a:lnTo>
                    <a:cubicBezTo>
                      <a:pt x="997159" y="188595"/>
                      <a:pt x="995350" y="176117"/>
                      <a:pt x="981634" y="168116"/>
                    </a:cubicBezTo>
                    <a:lnTo>
                      <a:pt x="710933" y="11811"/>
                    </a:lnTo>
                    <a:cubicBezTo>
                      <a:pt x="704551" y="8096"/>
                      <a:pt x="696360" y="5906"/>
                      <a:pt x="689121" y="5906"/>
                    </a:cubicBezTo>
                    <a:cubicBezTo>
                      <a:pt x="686740" y="5906"/>
                      <a:pt x="684644" y="6096"/>
                      <a:pt x="682739" y="64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41"/>
              <p:cNvSpPr/>
              <p:nvPr/>
            </p:nvSpPr>
            <p:spPr>
              <a:xfrm>
                <a:off x="1513780" y="3364964"/>
                <a:ext cx="337891" cy="195132"/>
              </a:xfrm>
              <a:custGeom>
                <a:avLst/>
                <a:gdLst/>
                <a:ahLst/>
                <a:cxnLst/>
                <a:rect l="l" t="t" r="r" b="b"/>
                <a:pathLst>
                  <a:path w="337891" h="195132" extrusionOk="0">
                    <a:moveTo>
                      <a:pt x="334871" y="12603"/>
                    </a:moveTo>
                    <a:lnTo>
                      <a:pt x="21785" y="193388"/>
                    </a:lnTo>
                    <a:cubicBezTo>
                      <a:pt x="17308" y="195959"/>
                      <a:pt x="9402" y="195674"/>
                      <a:pt x="4259" y="192626"/>
                    </a:cubicBezTo>
                    <a:lnTo>
                      <a:pt x="4259" y="192626"/>
                    </a:lnTo>
                    <a:cubicBezTo>
                      <a:pt x="-885" y="189673"/>
                      <a:pt x="-1456" y="185101"/>
                      <a:pt x="3020" y="182529"/>
                    </a:cubicBezTo>
                    <a:lnTo>
                      <a:pt x="316107" y="1745"/>
                    </a:lnTo>
                    <a:cubicBezTo>
                      <a:pt x="320584" y="-827"/>
                      <a:pt x="328490" y="-541"/>
                      <a:pt x="333633" y="2507"/>
                    </a:cubicBezTo>
                    <a:lnTo>
                      <a:pt x="333633" y="2507"/>
                    </a:lnTo>
                    <a:cubicBezTo>
                      <a:pt x="338777" y="5459"/>
                      <a:pt x="339348" y="10031"/>
                      <a:pt x="334871" y="126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371;p41"/>
              <p:cNvGrpSpPr/>
              <p:nvPr/>
            </p:nvGrpSpPr>
            <p:grpSpPr>
              <a:xfrm>
                <a:off x="1312537" y="3193544"/>
                <a:ext cx="402097" cy="296585"/>
                <a:chOff x="1312537" y="3193544"/>
                <a:chExt cx="402097" cy="296585"/>
              </a:xfrm>
            </p:grpSpPr>
            <p:grpSp>
              <p:nvGrpSpPr>
                <p:cNvPr id="372" name="Google Shape;372;p41"/>
                <p:cNvGrpSpPr/>
                <p:nvPr/>
              </p:nvGrpSpPr>
              <p:grpSpPr>
                <a:xfrm>
                  <a:off x="1344684" y="3193544"/>
                  <a:ext cx="369950" cy="280892"/>
                  <a:chOff x="1344684" y="3193544"/>
                  <a:chExt cx="369950" cy="280892"/>
                </a:xfrm>
              </p:grpSpPr>
              <p:sp>
                <p:nvSpPr>
                  <p:cNvPr id="373" name="Google Shape;373;p41"/>
                  <p:cNvSpPr/>
                  <p:nvPr/>
                </p:nvSpPr>
                <p:spPr>
                  <a:xfrm>
                    <a:off x="1344684" y="3223072"/>
                    <a:ext cx="339470" cy="251364"/>
                  </a:xfrm>
                  <a:custGeom>
                    <a:avLst/>
                    <a:gdLst/>
                    <a:ahLst/>
                    <a:cxnLst/>
                    <a:rect l="l" t="t" r="r" b="b"/>
                    <a:pathLst>
                      <a:path w="339470" h="251364" extrusionOk="0">
                        <a:moveTo>
                          <a:pt x="167259" y="251365"/>
                        </a:moveTo>
                        <a:lnTo>
                          <a:pt x="0" y="240697"/>
                        </a:lnTo>
                        <a:lnTo>
                          <a:pt x="1143" y="234982"/>
                        </a:lnTo>
                        <a:lnTo>
                          <a:pt x="157734" y="245078"/>
                        </a:lnTo>
                        <a:lnTo>
                          <a:pt x="163068" y="117253"/>
                        </a:lnTo>
                        <a:lnTo>
                          <a:pt x="323183" y="99917"/>
                        </a:lnTo>
                        <a:lnTo>
                          <a:pt x="329660" y="0"/>
                        </a:lnTo>
                        <a:lnTo>
                          <a:pt x="339471" y="191"/>
                        </a:lnTo>
                        <a:lnTo>
                          <a:pt x="332708" y="104584"/>
                        </a:lnTo>
                        <a:lnTo>
                          <a:pt x="172688" y="122015"/>
                        </a:lnTo>
                        <a:lnTo>
                          <a:pt x="167259" y="2513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41"/>
                  <p:cNvSpPr/>
                  <p:nvPr/>
                </p:nvSpPr>
                <p:spPr>
                  <a:xfrm>
                    <a:off x="1643197" y="3193544"/>
                    <a:ext cx="71437" cy="36480"/>
                  </a:xfrm>
                  <a:custGeom>
                    <a:avLst/>
                    <a:gdLst/>
                    <a:ahLst/>
                    <a:cxnLst/>
                    <a:rect l="l" t="t" r="r" b="b"/>
                    <a:pathLst>
                      <a:path w="71437" h="36480" extrusionOk="0">
                        <a:moveTo>
                          <a:pt x="71438" y="36481"/>
                        </a:moveTo>
                        <a:lnTo>
                          <a:pt x="38005" y="0"/>
                        </a:lnTo>
                        <a:lnTo>
                          <a:pt x="0" y="34862"/>
                        </a:lnTo>
                        <a:lnTo>
                          <a:pt x="71438" y="364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5" name="Google Shape;375;p41"/>
                <p:cNvSpPr/>
                <p:nvPr/>
              </p:nvSpPr>
              <p:spPr>
                <a:xfrm>
                  <a:off x="1312537" y="3442076"/>
                  <a:ext cx="65436" cy="37671"/>
                </a:xfrm>
                <a:custGeom>
                  <a:avLst/>
                  <a:gdLst/>
                  <a:ahLst/>
                  <a:cxnLst/>
                  <a:rect l="l" t="t" r="r" b="b"/>
                  <a:pathLst>
                    <a:path w="65436" h="37671" extrusionOk="0">
                      <a:moveTo>
                        <a:pt x="55864" y="5501"/>
                      </a:moveTo>
                      <a:cubicBezTo>
                        <a:pt x="68628" y="12835"/>
                        <a:pt x="68628" y="24836"/>
                        <a:pt x="55864" y="32171"/>
                      </a:cubicBezTo>
                      <a:cubicBezTo>
                        <a:pt x="43101" y="39505"/>
                        <a:pt x="22431" y="39505"/>
                        <a:pt x="9573" y="32171"/>
                      </a:cubicBezTo>
                      <a:cubicBezTo>
                        <a:pt x="-3191" y="24836"/>
                        <a:pt x="-3191" y="12835"/>
                        <a:pt x="9573" y="5501"/>
                      </a:cubicBezTo>
                      <a:cubicBezTo>
                        <a:pt x="22336" y="-1834"/>
                        <a:pt x="43005" y="-1834"/>
                        <a:pt x="55864" y="55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1"/>
                <p:cNvSpPr/>
                <p:nvPr/>
              </p:nvSpPr>
              <p:spPr>
                <a:xfrm>
                  <a:off x="1474462" y="3452458"/>
                  <a:ext cx="65436" cy="37671"/>
                </a:xfrm>
                <a:custGeom>
                  <a:avLst/>
                  <a:gdLst/>
                  <a:ahLst/>
                  <a:cxnLst/>
                  <a:rect l="l" t="t" r="r" b="b"/>
                  <a:pathLst>
                    <a:path w="65436" h="37671" extrusionOk="0">
                      <a:moveTo>
                        <a:pt x="55864" y="5501"/>
                      </a:moveTo>
                      <a:cubicBezTo>
                        <a:pt x="68628" y="12835"/>
                        <a:pt x="68628" y="24836"/>
                        <a:pt x="55864" y="32171"/>
                      </a:cubicBezTo>
                      <a:cubicBezTo>
                        <a:pt x="43101" y="39505"/>
                        <a:pt x="22431" y="39505"/>
                        <a:pt x="9573" y="32171"/>
                      </a:cubicBezTo>
                      <a:cubicBezTo>
                        <a:pt x="-3191" y="24836"/>
                        <a:pt x="-3191" y="12835"/>
                        <a:pt x="9573" y="5501"/>
                      </a:cubicBezTo>
                      <a:cubicBezTo>
                        <a:pt x="22336" y="-1834"/>
                        <a:pt x="43005" y="-1834"/>
                        <a:pt x="55864" y="550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41"/>
                <p:cNvSpPr/>
                <p:nvPr/>
              </p:nvSpPr>
              <p:spPr>
                <a:xfrm>
                  <a:off x="1479796" y="3323870"/>
                  <a:ext cx="65436" cy="37671"/>
                </a:xfrm>
                <a:custGeom>
                  <a:avLst/>
                  <a:gdLst/>
                  <a:ahLst/>
                  <a:cxnLst/>
                  <a:rect l="l" t="t" r="r" b="b"/>
                  <a:pathLst>
                    <a:path w="65436" h="37671" extrusionOk="0">
                      <a:moveTo>
                        <a:pt x="55864" y="5501"/>
                      </a:moveTo>
                      <a:cubicBezTo>
                        <a:pt x="68628" y="12835"/>
                        <a:pt x="68628" y="24836"/>
                        <a:pt x="55864" y="32171"/>
                      </a:cubicBezTo>
                      <a:cubicBezTo>
                        <a:pt x="43101" y="39505"/>
                        <a:pt x="22431" y="39505"/>
                        <a:pt x="9573" y="32171"/>
                      </a:cubicBezTo>
                      <a:cubicBezTo>
                        <a:pt x="-3191" y="24836"/>
                        <a:pt x="-3191" y="12835"/>
                        <a:pt x="9573" y="5501"/>
                      </a:cubicBezTo>
                      <a:cubicBezTo>
                        <a:pt x="22336" y="-1834"/>
                        <a:pt x="43005" y="-1834"/>
                        <a:pt x="55864" y="550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41"/>
                <p:cNvSpPr/>
                <p:nvPr/>
              </p:nvSpPr>
              <p:spPr>
                <a:xfrm>
                  <a:off x="1639911" y="3306440"/>
                  <a:ext cx="65436" cy="37671"/>
                </a:xfrm>
                <a:custGeom>
                  <a:avLst/>
                  <a:gdLst/>
                  <a:ahLst/>
                  <a:cxnLst/>
                  <a:rect l="l" t="t" r="r" b="b"/>
                  <a:pathLst>
                    <a:path w="65436" h="37671" extrusionOk="0">
                      <a:moveTo>
                        <a:pt x="55864" y="5501"/>
                      </a:moveTo>
                      <a:cubicBezTo>
                        <a:pt x="68628" y="12835"/>
                        <a:pt x="68628" y="24836"/>
                        <a:pt x="55864" y="32171"/>
                      </a:cubicBezTo>
                      <a:cubicBezTo>
                        <a:pt x="43101" y="39505"/>
                        <a:pt x="22431" y="39505"/>
                        <a:pt x="9573" y="32171"/>
                      </a:cubicBezTo>
                      <a:cubicBezTo>
                        <a:pt x="-3191" y="24836"/>
                        <a:pt x="-3191" y="12835"/>
                        <a:pt x="9573" y="5501"/>
                      </a:cubicBezTo>
                      <a:cubicBezTo>
                        <a:pt x="22336" y="-1834"/>
                        <a:pt x="43005" y="-1834"/>
                        <a:pt x="55864" y="550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41"/>
              <p:cNvGrpSpPr/>
              <p:nvPr/>
            </p:nvGrpSpPr>
            <p:grpSpPr>
              <a:xfrm>
                <a:off x="1272103" y="3225834"/>
                <a:ext cx="669893" cy="386715"/>
                <a:chOff x="1272103" y="3225834"/>
                <a:chExt cx="669893" cy="386715"/>
              </a:xfrm>
            </p:grpSpPr>
            <p:sp>
              <p:nvSpPr>
                <p:cNvPr id="380" name="Google Shape;380;p41"/>
                <p:cNvSpPr/>
                <p:nvPr/>
              </p:nvSpPr>
              <p:spPr>
                <a:xfrm>
                  <a:off x="1272103" y="3512632"/>
                  <a:ext cx="173164" cy="99917"/>
                </a:xfrm>
                <a:custGeom>
                  <a:avLst/>
                  <a:gdLst/>
                  <a:ahLst/>
                  <a:cxnLst/>
                  <a:rect l="l" t="t" r="r" b="b"/>
                  <a:pathLst>
                    <a:path w="173164" h="99917" extrusionOk="0">
                      <a:moveTo>
                        <a:pt x="173165" y="36671"/>
                      </a:moveTo>
                      <a:lnTo>
                        <a:pt x="63532" y="99917"/>
                      </a:lnTo>
                      <a:lnTo>
                        <a:pt x="0" y="63246"/>
                      </a:lnTo>
                      <a:lnTo>
                        <a:pt x="109728" y="0"/>
                      </a:lnTo>
                      <a:lnTo>
                        <a:pt x="173165" y="3667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41"/>
                <p:cNvSpPr/>
                <p:nvPr/>
              </p:nvSpPr>
              <p:spPr>
                <a:xfrm>
                  <a:off x="1768832" y="3225834"/>
                  <a:ext cx="173164" cy="100012"/>
                </a:xfrm>
                <a:custGeom>
                  <a:avLst/>
                  <a:gdLst/>
                  <a:ahLst/>
                  <a:cxnLst/>
                  <a:rect l="l" t="t" r="r" b="b"/>
                  <a:pathLst>
                    <a:path w="173164" h="100012" extrusionOk="0">
                      <a:moveTo>
                        <a:pt x="173165" y="36671"/>
                      </a:moveTo>
                      <a:lnTo>
                        <a:pt x="63532" y="100013"/>
                      </a:lnTo>
                      <a:lnTo>
                        <a:pt x="0" y="63341"/>
                      </a:lnTo>
                      <a:lnTo>
                        <a:pt x="109633" y="0"/>
                      </a:lnTo>
                      <a:lnTo>
                        <a:pt x="173165" y="3667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82" name="Google Shape;382;p41"/>
          <p:cNvGrpSpPr/>
          <p:nvPr/>
        </p:nvGrpSpPr>
        <p:grpSpPr>
          <a:xfrm>
            <a:off x="5976223" y="1041676"/>
            <a:ext cx="2228601" cy="2424132"/>
            <a:chOff x="1800265" y="1573152"/>
            <a:chExt cx="2757487" cy="2999421"/>
          </a:xfrm>
        </p:grpSpPr>
        <p:grpSp>
          <p:nvGrpSpPr>
            <p:cNvPr id="383" name="Google Shape;383;p41"/>
            <p:cNvGrpSpPr/>
            <p:nvPr/>
          </p:nvGrpSpPr>
          <p:grpSpPr>
            <a:xfrm>
              <a:off x="1800265" y="2879720"/>
              <a:ext cx="2757487" cy="1692853"/>
              <a:chOff x="1800265" y="2879720"/>
              <a:chExt cx="2757487" cy="1692853"/>
            </a:xfrm>
          </p:grpSpPr>
          <p:sp>
            <p:nvSpPr>
              <p:cNvPr id="384" name="Google Shape;384;p41"/>
              <p:cNvSpPr/>
              <p:nvPr/>
            </p:nvSpPr>
            <p:spPr>
              <a:xfrm>
                <a:off x="1813862" y="2879720"/>
                <a:ext cx="2730484" cy="1625584"/>
              </a:xfrm>
              <a:custGeom>
                <a:avLst/>
                <a:gdLst/>
                <a:ahLst/>
                <a:cxnLst/>
                <a:rect l="l" t="t" r="r" b="b"/>
                <a:pathLst>
                  <a:path w="2730484" h="1625584" extrusionOk="0">
                    <a:moveTo>
                      <a:pt x="2701409" y="643961"/>
                    </a:moveTo>
                    <a:lnTo>
                      <a:pt x="1014722" y="1617797"/>
                    </a:lnTo>
                    <a:cubicBezTo>
                      <a:pt x="996720" y="1628180"/>
                      <a:pt x="974622" y="1628180"/>
                      <a:pt x="956620" y="1617797"/>
                    </a:cubicBezTo>
                    <a:lnTo>
                      <a:pt x="29075" y="1082302"/>
                    </a:lnTo>
                    <a:cubicBezTo>
                      <a:pt x="-9692" y="1059918"/>
                      <a:pt x="-9692" y="1004007"/>
                      <a:pt x="29075" y="981623"/>
                    </a:cubicBezTo>
                    <a:lnTo>
                      <a:pt x="1715762" y="7787"/>
                    </a:lnTo>
                    <a:cubicBezTo>
                      <a:pt x="1733764" y="-2596"/>
                      <a:pt x="1755862" y="-2596"/>
                      <a:pt x="1773865" y="7787"/>
                    </a:cubicBezTo>
                    <a:lnTo>
                      <a:pt x="2701409" y="543282"/>
                    </a:lnTo>
                    <a:cubicBezTo>
                      <a:pt x="2740176" y="565666"/>
                      <a:pt x="2740176" y="621578"/>
                      <a:pt x="2701409" y="6439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41"/>
              <p:cNvSpPr/>
              <p:nvPr/>
            </p:nvSpPr>
            <p:spPr>
              <a:xfrm>
                <a:off x="1800265" y="3424716"/>
                <a:ext cx="2757487" cy="1147857"/>
              </a:xfrm>
              <a:custGeom>
                <a:avLst/>
                <a:gdLst/>
                <a:ahLst/>
                <a:cxnLst/>
                <a:rect l="l" t="t" r="r" b="b"/>
                <a:pathLst>
                  <a:path w="2757487" h="1147857" extrusionOk="0">
                    <a:moveTo>
                      <a:pt x="35909" y="438341"/>
                    </a:moveTo>
                    <a:lnTo>
                      <a:pt x="41243" y="437483"/>
                    </a:lnTo>
                    <a:cubicBezTo>
                      <a:pt x="4000" y="460438"/>
                      <a:pt x="4381" y="515112"/>
                      <a:pt x="42672" y="537210"/>
                    </a:cubicBezTo>
                    <a:lnTo>
                      <a:pt x="970217" y="1072706"/>
                    </a:lnTo>
                    <a:cubicBezTo>
                      <a:pt x="988219" y="1083088"/>
                      <a:pt x="1010317" y="1083088"/>
                      <a:pt x="1028319" y="1072706"/>
                    </a:cubicBezTo>
                    <a:lnTo>
                      <a:pt x="2715006" y="98870"/>
                    </a:lnTo>
                    <a:cubicBezTo>
                      <a:pt x="2752535" y="77248"/>
                      <a:pt x="2753582" y="24193"/>
                      <a:pt x="2718435" y="571"/>
                    </a:cubicBezTo>
                    <a:lnTo>
                      <a:pt x="2721674" y="0"/>
                    </a:lnTo>
                    <a:cubicBezTo>
                      <a:pt x="2744057" y="12954"/>
                      <a:pt x="2757488" y="36100"/>
                      <a:pt x="2757488" y="62008"/>
                    </a:cubicBezTo>
                    <a:lnTo>
                      <a:pt x="2757488" y="102394"/>
                    </a:lnTo>
                    <a:cubicBezTo>
                      <a:pt x="2757488" y="128302"/>
                      <a:pt x="2744153" y="151447"/>
                      <a:pt x="2721674" y="164401"/>
                    </a:cubicBezTo>
                    <a:lnTo>
                      <a:pt x="1034987" y="1138238"/>
                    </a:lnTo>
                    <a:cubicBezTo>
                      <a:pt x="1024128" y="1144524"/>
                      <a:pt x="1011746" y="1147858"/>
                      <a:pt x="999172" y="1147858"/>
                    </a:cubicBezTo>
                    <a:cubicBezTo>
                      <a:pt x="986600" y="1147858"/>
                      <a:pt x="974217" y="1144524"/>
                      <a:pt x="963359" y="1138238"/>
                    </a:cubicBezTo>
                    <a:lnTo>
                      <a:pt x="35814" y="602742"/>
                    </a:lnTo>
                    <a:cubicBezTo>
                      <a:pt x="13430" y="589788"/>
                      <a:pt x="0" y="566642"/>
                      <a:pt x="0" y="540734"/>
                    </a:cubicBezTo>
                    <a:lnTo>
                      <a:pt x="0" y="500348"/>
                    </a:lnTo>
                    <a:cubicBezTo>
                      <a:pt x="0" y="474440"/>
                      <a:pt x="13335" y="451295"/>
                      <a:pt x="35814" y="438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6" name="Google Shape;386;p41"/>
              <p:cNvGrpSpPr/>
              <p:nvPr/>
            </p:nvGrpSpPr>
            <p:grpSpPr>
              <a:xfrm>
                <a:off x="1813957" y="2879720"/>
                <a:ext cx="2730388" cy="1625584"/>
                <a:chOff x="1813957" y="2879720"/>
                <a:chExt cx="2730388" cy="1625584"/>
              </a:xfrm>
            </p:grpSpPr>
            <p:sp>
              <p:nvSpPr>
                <p:cNvPr id="387" name="Google Shape;387;p41"/>
                <p:cNvSpPr/>
                <p:nvPr/>
              </p:nvSpPr>
              <p:spPr>
                <a:xfrm>
                  <a:off x="1813957" y="3802764"/>
                  <a:ext cx="1175408" cy="702540"/>
                </a:xfrm>
                <a:custGeom>
                  <a:avLst/>
                  <a:gdLst/>
                  <a:ahLst/>
                  <a:cxnLst/>
                  <a:rect l="l" t="t" r="r" b="b"/>
                  <a:pathLst>
                    <a:path w="1175408" h="702540" extrusionOk="0">
                      <a:moveTo>
                        <a:pt x="28980" y="58579"/>
                      </a:moveTo>
                      <a:lnTo>
                        <a:pt x="130421" y="0"/>
                      </a:lnTo>
                      <a:lnTo>
                        <a:pt x="134898" y="1905"/>
                      </a:lnTo>
                      <a:lnTo>
                        <a:pt x="1175409" y="601980"/>
                      </a:lnTo>
                      <a:lnTo>
                        <a:pt x="1175409" y="601980"/>
                      </a:lnTo>
                      <a:cubicBezTo>
                        <a:pt x="1175409" y="601980"/>
                        <a:pt x="1014722" y="694753"/>
                        <a:pt x="1014722" y="694753"/>
                      </a:cubicBezTo>
                      <a:cubicBezTo>
                        <a:pt x="996720" y="705136"/>
                        <a:pt x="974622" y="705136"/>
                        <a:pt x="956620" y="694753"/>
                      </a:cubicBezTo>
                      <a:lnTo>
                        <a:pt x="29075" y="159258"/>
                      </a:lnTo>
                      <a:cubicBezTo>
                        <a:pt x="-9692" y="136874"/>
                        <a:pt x="-9692" y="80963"/>
                        <a:pt x="29075" y="585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1"/>
                <p:cNvSpPr/>
                <p:nvPr/>
              </p:nvSpPr>
              <p:spPr>
                <a:xfrm>
                  <a:off x="3370937" y="2879720"/>
                  <a:ext cx="1173408" cy="703206"/>
                </a:xfrm>
                <a:custGeom>
                  <a:avLst/>
                  <a:gdLst/>
                  <a:ahLst/>
                  <a:cxnLst/>
                  <a:rect l="l" t="t" r="r" b="b"/>
                  <a:pathLst>
                    <a:path w="1173408" h="703206" extrusionOk="0">
                      <a:moveTo>
                        <a:pt x="0" y="99417"/>
                      </a:moveTo>
                      <a:lnTo>
                        <a:pt x="158687" y="7787"/>
                      </a:lnTo>
                      <a:cubicBezTo>
                        <a:pt x="176689" y="-2596"/>
                        <a:pt x="198787" y="-2596"/>
                        <a:pt x="216789" y="7787"/>
                      </a:cubicBezTo>
                      <a:lnTo>
                        <a:pt x="1144334" y="543282"/>
                      </a:lnTo>
                      <a:cubicBezTo>
                        <a:pt x="1183100" y="565666"/>
                        <a:pt x="1183100" y="621578"/>
                        <a:pt x="1144334" y="643961"/>
                      </a:cubicBezTo>
                      <a:lnTo>
                        <a:pt x="1041749" y="703207"/>
                      </a:lnTo>
                      <a:lnTo>
                        <a:pt x="1041749" y="703207"/>
                      </a:lnTo>
                      <a:lnTo>
                        <a:pt x="0" y="9941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41"/>
              <p:cNvSpPr/>
              <p:nvPr/>
            </p:nvSpPr>
            <p:spPr>
              <a:xfrm>
                <a:off x="3845406" y="3132057"/>
                <a:ext cx="224446" cy="129548"/>
              </a:xfrm>
              <a:custGeom>
                <a:avLst/>
                <a:gdLst/>
                <a:ahLst/>
                <a:cxnLst/>
                <a:rect l="l" t="t" r="r" b="b"/>
                <a:pathLst>
                  <a:path w="224446" h="129548" extrusionOk="0">
                    <a:moveTo>
                      <a:pt x="4257" y="17578"/>
                    </a:moveTo>
                    <a:lnTo>
                      <a:pt x="193995" y="127115"/>
                    </a:lnTo>
                    <a:cubicBezTo>
                      <a:pt x="200282" y="130735"/>
                      <a:pt x="211235" y="130258"/>
                      <a:pt x="218475" y="126067"/>
                    </a:cubicBezTo>
                    <a:lnTo>
                      <a:pt x="218475" y="126067"/>
                    </a:lnTo>
                    <a:cubicBezTo>
                      <a:pt x="225714" y="121877"/>
                      <a:pt x="226475" y="115590"/>
                      <a:pt x="220189" y="111970"/>
                    </a:cubicBezTo>
                    <a:lnTo>
                      <a:pt x="30451" y="2433"/>
                    </a:lnTo>
                    <a:cubicBezTo>
                      <a:pt x="24165" y="-1187"/>
                      <a:pt x="13211" y="-710"/>
                      <a:pt x="5972" y="3481"/>
                    </a:cubicBezTo>
                    <a:lnTo>
                      <a:pt x="5972" y="3481"/>
                    </a:lnTo>
                    <a:cubicBezTo>
                      <a:pt x="-1267" y="7672"/>
                      <a:pt x="-2029" y="14053"/>
                      <a:pt x="4257" y="175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41"/>
              <p:cNvSpPr/>
              <p:nvPr/>
            </p:nvSpPr>
            <p:spPr>
              <a:xfrm>
                <a:off x="2224442" y="4072509"/>
                <a:ext cx="282359" cy="162977"/>
              </a:xfrm>
              <a:custGeom>
                <a:avLst/>
                <a:gdLst/>
                <a:ahLst/>
                <a:cxnLst/>
                <a:rect l="l" t="t" r="r" b="b"/>
                <a:pathLst>
                  <a:path w="282359" h="162977" extrusionOk="0">
                    <a:moveTo>
                      <a:pt x="14068" y="58486"/>
                    </a:moveTo>
                    <a:lnTo>
                      <a:pt x="181042" y="154879"/>
                    </a:lnTo>
                    <a:cubicBezTo>
                      <a:pt x="201806" y="166880"/>
                      <a:pt x="238477" y="165356"/>
                      <a:pt x="262480" y="151545"/>
                    </a:cubicBezTo>
                    <a:lnTo>
                      <a:pt x="262480" y="151545"/>
                    </a:lnTo>
                    <a:cubicBezTo>
                      <a:pt x="286483" y="137639"/>
                      <a:pt x="289150" y="116493"/>
                      <a:pt x="268291" y="104491"/>
                    </a:cubicBezTo>
                    <a:lnTo>
                      <a:pt x="101317" y="8099"/>
                    </a:lnTo>
                    <a:cubicBezTo>
                      <a:pt x="80553" y="-3903"/>
                      <a:pt x="43882" y="-2379"/>
                      <a:pt x="19879" y="11432"/>
                    </a:cubicBezTo>
                    <a:lnTo>
                      <a:pt x="19879" y="11432"/>
                    </a:lnTo>
                    <a:cubicBezTo>
                      <a:pt x="-4124" y="25339"/>
                      <a:pt x="-6791" y="46484"/>
                      <a:pt x="14068" y="584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41"/>
              <p:cNvSpPr/>
              <p:nvPr/>
            </p:nvSpPr>
            <p:spPr>
              <a:xfrm>
                <a:off x="2590554" y="4414708"/>
                <a:ext cx="38480" cy="49508"/>
              </a:xfrm>
              <a:custGeom>
                <a:avLst/>
                <a:gdLst/>
                <a:ahLst/>
                <a:cxnLst/>
                <a:rect l="l" t="t" r="r" b="b"/>
                <a:pathLst>
                  <a:path w="38480" h="49508" extrusionOk="0">
                    <a:moveTo>
                      <a:pt x="38481" y="35851"/>
                    </a:moveTo>
                    <a:cubicBezTo>
                      <a:pt x="38481" y="23659"/>
                      <a:pt x="29813" y="8705"/>
                      <a:pt x="19240" y="2609"/>
                    </a:cubicBezTo>
                    <a:cubicBezTo>
                      <a:pt x="8668" y="-3487"/>
                      <a:pt x="0" y="1466"/>
                      <a:pt x="0" y="13658"/>
                    </a:cubicBezTo>
                    <a:cubicBezTo>
                      <a:pt x="0" y="25850"/>
                      <a:pt x="8668" y="40804"/>
                      <a:pt x="19240" y="46900"/>
                    </a:cubicBezTo>
                    <a:cubicBezTo>
                      <a:pt x="29813" y="52996"/>
                      <a:pt x="38481" y="48043"/>
                      <a:pt x="38481" y="358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41"/>
              <p:cNvSpPr/>
              <p:nvPr/>
            </p:nvSpPr>
            <p:spPr>
              <a:xfrm>
                <a:off x="2240034" y="4226401"/>
                <a:ext cx="125539" cy="85413"/>
              </a:xfrm>
              <a:custGeom>
                <a:avLst/>
                <a:gdLst/>
                <a:ahLst/>
                <a:cxnLst/>
                <a:rect l="l" t="t" r="r" b="b"/>
                <a:pathLst>
                  <a:path w="125539" h="85413" extrusionOk="0">
                    <a:moveTo>
                      <a:pt x="7334" y="20513"/>
                    </a:moveTo>
                    <a:lnTo>
                      <a:pt x="118205" y="84521"/>
                    </a:lnTo>
                    <a:cubicBezTo>
                      <a:pt x="122301" y="86902"/>
                      <a:pt x="125539" y="84331"/>
                      <a:pt x="125539" y="78997"/>
                    </a:cubicBezTo>
                    <a:lnTo>
                      <a:pt x="125539" y="78997"/>
                    </a:lnTo>
                    <a:cubicBezTo>
                      <a:pt x="125539" y="73568"/>
                      <a:pt x="122206" y="67281"/>
                      <a:pt x="118205" y="64900"/>
                    </a:cubicBezTo>
                    <a:lnTo>
                      <a:pt x="7334" y="892"/>
                    </a:lnTo>
                    <a:cubicBezTo>
                      <a:pt x="3238" y="-1490"/>
                      <a:pt x="0" y="1082"/>
                      <a:pt x="0" y="6416"/>
                    </a:cubicBezTo>
                    <a:lnTo>
                      <a:pt x="0" y="6416"/>
                    </a:lnTo>
                    <a:cubicBezTo>
                      <a:pt x="0" y="11845"/>
                      <a:pt x="3334" y="18132"/>
                      <a:pt x="7334" y="205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41"/>
              <p:cNvSpPr/>
              <p:nvPr/>
            </p:nvSpPr>
            <p:spPr>
              <a:xfrm>
                <a:off x="3606586" y="2984733"/>
                <a:ext cx="56768" cy="32813"/>
              </a:xfrm>
              <a:custGeom>
                <a:avLst/>
                <a:gdLst/>
                <a:ahLst/>
                <a:cxnLst/>
                <a:rect l="l" t="t" r="r" b="b"/>
                <a:pathLst>
                  <a:path w="56768" h="32813" extrusionOk="0">
                    <a:moveTo>
                      <a:pt x="48482" y="28027"/>
                    </a:moveTo>
                    <a:cubicBezTo>
                      <a:pt x="59531" y="21646"/>
                      <a:pt x="59531" y="11168"/>
                      <a:pt x="48482" y="4786"/>
                    </a:cubicBezTo>
                    <a:cubicBezTo>
                      <a:pt x="37433" y="-1595"/>
                      <a:pt x="19336" y="-1595"/>
                      <a:pt x="8287" y="4786"/>
                    </a:cubicBezTo>
                    <a:cubicBezTo>
                      <a:pt x="-2762" y="11168"/>
                      <a:pt x="-2762" y="21646"/>
                      <a:pt x="8287" y="28027"/>
                    </a:cubicBezTo>
                    <a:cubicBezTo>
                      <a:pt x="19336" y="34409"/>
                      <a:pt x="37433" y="34409"/>
                      <a:pt x="48482" y="28027"/>
                    </a:cubicBezTo>
                    <a:close/>
                  </a:path>
                </a:pathLst>
              </a:custGeom>
              <a:solidFill>
                <a:srgbClr val="007E9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4" name="Google Shape;394;p41"/>
              <p:cNvGrpSpPr/>
              <p:nvPr/>
            </p:nvGrpSpPr>
            <p:grpSpPr>
              <a:xfrm>
                <a:off x="2224509" y="2984733"/>
                <a:ext cx="1845278" cy="1215508"/>
                <a:chOff x="2224509" y="2984733"/>
                <a:chExt cx="1845278" cy="1215508"/>
              </a:xfrm>
            </p:grpSpPr>
            <p:sp>
              <p:nvSpPr>
                <p:cNvPr id="395" name="Google Shape;395;p41"/>
                <p:cNvSpPr/>
                <p:nvPr/>
              </p:nvSpPr>
              <p:spPr>
                <a:xfrm>
                  <a:off x="3845498" y="3131961"/>
                  <a:ext cx="224289" cy="120923"/>
                </a:xfrm>
                <a:custGeom>
                  <a:avLst/>
                  <a:gdLst/>
                  <a:ahLst/>
                  <a:cxnLst/>
                  <a:rect l="l" t="t" r="r" b="b"/>
                  <a:pathLst>
                    <a:path w="224289" h="120923" extrusionOk="0">
                      <a:moveTo>
                        <a:pt x="5880" y="3481"/>
                      </a:moveTo>
                      <a:cubicBezTo>
                        <a:pt x="13119" y="-710"/>
                        <a:pt x="24073" y="-1187"/>
                        <a:pt x="30360" y="2433"/>
                      </a:cubicBezTo>
                      <a:lnTo>
                        <a:pt x="220097" y="111970"/>
                      </a:lnTo>
                      <a:cubicBezTo>
                        <a:pt x="224098" y="114256"/>
                        <a:pt x="225146" y="117685"/>
                        <a:pt x="223622" y="120924"/>
                      </a:cubicBezTo>
                      <a:cubicBezTo>
                        <a:pt x="222955" y="119590"/>
                        <a:pt x="221812" y="118447"/>
                        <a:pt x="220097" y="117400"/>
                      </a:cubicBezTo>
                      <a:lnTo>
                        <a:pt x="30360" y="7862"/>
                      </a:lnTo>
                      <a:cubicBezTo>
                        <a:pt x="24073" y="4243"/>
                        <a:pt x="13119" y="4719"/>
                        <a:pt x="5880" y="8910"/>
                      </a:cubicBezTo>
                      <a:cubicBezTo>
                        <a:pt x="3213" y="10434"/>
                        <a:pt x="1499" y="12244"/>
                        <a:pt x="642" y="14149"/>
                      </a:cubicBezTo>
                      <a:cubicBezTo>
                        <a:pt x="-1073" y="10720"/>
                        <a:pt x="642" y="6529"/>
                        <a:pt x="5880" y="348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41"/>
                <p:cNvSpPr/>
                <p:nvPr/>
              </p:nvSpPr>
              <p:spPr>
                <a:xfrm>
                  <a:off x="2224509" y="4072477"/>
                  <a:ext cx="282234" cy="127764"/>
                </a:xfrm>
                <a:custGeom>
                  <a:avLst/>
                  <a:gdLst/>
                  <a:ahLst/>
                  <a:cxnLst/>
                  <a:rect l="l" t="t" r="r" b="b"/>
                  <a:pathLst>
                    <a:path w="282234" h="127764" extrusionOk="0">
                      <a:moveTo>
                        <a:pt x="268223" y="109953"/>
                      </a:moveTo>
                      <a:lnTo>
                        <a:pt x="101250" y="13560"/>
                      </a:lnTo>
                      <a:cubicBezTo>
                        <a:pt x="80485" y="1558"/>
                        <a:pt x="43814" y="3082"/>
                        <a:pt x="19811" y="16894"/>
                      </a:cubicBezTo>
                      <a:cubicBezTo>
                        <a:pt x="8000" y="23752"/>
                        <a:pt x="1428" y="32229"/>
                        <a:pt x="189" y="40706"/>
                      </a:cubicBezTo>
                      <a:cubicBezTo>
                        <a:pt x="-1239" y="30705"/>
                        <a:pt x="5428" y="19751"/>
                        <a:pt x="19811" y="11464"/>
                      </a:cubicBezTo>
                      <a:cubicBezTo>
                        <a:pt x="43814" y="-2442"/>
                        <a:pt x="80485" y="-3871"/>
                        <a:pt x="101250" y="8131"/>
                      </a:cubicBezTo>
                      <a:lnTo>
                        <a:pt x="268223" y="104524"/>
                      </a:lnTo>
                      <a:cubicBezTo>
                        <a:pt x="278796" y="110620"/>
                        <a:pt x="283272" y="119097"/>
                        <a:pt x="282034" y="127765"/>
                      </a:cubicBezTo>
                      <a:cubicBezTo>
                        <a:pt x="281082" y="121097"/>
                        <a:pt x="276605" y="114715"/>
                        <a:pt x="268223" y="1099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41"/>
                <p:cNvSpPr/>
                <p:nvPr/>
              </p:nvSpPr>
              <p:spPr>
                <a:xfrm>
                  <a:off x="3606680" y="2984733"/>
                  <a:ext cx="56623" cy="19073"/>
                </a:xfrm>
                <a:custGeom>
                  <a:avLst/>
                  <a:gdLst/>
                  <a:ahLst/>
                  <a:cxnLst/>
                  <a:rect l="l" t="t" r="r" b="b"/>
                  <a:pathLst>
                    <a:path w="56623" h="19073" extrusionOk="0">
                      <a:moveTo>
                        <a:pt x="8193" y="4786"/>
                      </a:moveTo>
                      <a:cubicBezTo>
                        <a:pt x="19241" y="-1595"/>
                        <a:pt x="37339" y="-1595"/>
                        <a:pt x="48388" y="4786"/>
                      </a:cubicBezTo>
                      <a:cubicBezTo>
                        <a:pt x="55151" y="8692"/>
                        <a:pt x="57723" y="14026"/>
                        <a:pt x="56199" y="19074"/>
                      </a:cubicBezTo>
                      <a:cubicBezTo>
                        <a:pt x="55246" y="15835"/>
                        <a:pt x="52674" y="12692"/>
                        <a:pt x="48388" y="10216"/>
                      </a:cubicBezTo>
                      <a:cubicBezTo>
                        <a:pt x="37339" y="3834"/>
                        <a:pt x="19241" y="3834"/>
                        <a:pt x="8193" y="10216"/>
                      </a:cubicBezTo>
                      <a:cubicBezTo>
                        <a:pt x="3906" y="12692"/>
                        <a:pt x="1335" y="15835"/>
                        <a:pt x="382" y="19074"/>
                      </a:cubicBezTo>
                      <a:cubicBezTo>
                        <a:pt x="-1047" y="14026"/>
                        <a:pt x="1525" y="8596"/>
                        <a:pt x="8193" y="4786"/>
                      </a:cubicBezTo>
                      <a:close/>
                    </a:path>
                  </a:pathLst>
                </a:custGeom>
                <a:gradFill>
                  <a:gsLst>
                    <a:gs pos="0">
                      <a:srgbClr val="FFFFFF"/>
                    </a:gs>
                    <a:gs pos="50000">
                      <a:srgbClr val="FFFFFF">
                        <a:alpha val="49803"/>
                      </a:srgbClr>
                    </a:gs>
                    <a:gs pos="100000">
                      <a:srgbClr val="FFFFFF">
                        <a:alpha val="0"/>
                      </a:srgbClr>
                    </a:gs>
                  </a:gsLst>
                  <a:lin ang="12019394"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8" name="Google Shape;398;p41"/>
            <p:cNvGrpSpPr/>
            <p:nvPr/>
          </p:nvGrpSpPr>
          <p:grpSpPr>
            <a:xfrm>
              <a:off x="2562407" y="1573152"/>
              <a:ext cx="1515665" cy="2619946"/>
              <a:chOff x="2562407" y="1573152"/>
              <a:chExt cx="1515665" cy="2619946"/>
            </a:xfrm>
          </p:grpSpPr>
          <p:grpSp>
            <p:nvGrpSpPr>
              <p:cNvPr id="399" name="Google Shape;399;p41"/>
              <p:cNvGrpSpPr/>
              <p:nvPr/>
            </p:nvGrpSpPr>
            <p:grpSpPr>
              <a:xfrm>
                <a:off x="2562407" y="2439802"/>
                <a:ext cx="1405319" cy="1753296"/>
                <a:chOff x="2562407" y="2439802"/>
                <a:chExt cx="1405319" cy="1753296"/>
              </a:xfrm>
            </p:grpSpPr>
            <p:grpSp>
              <p:nvGrpSpPr>
                <p:cNvPr id="400" name="Google Shape;400;p41"/>
                <p:cNvGrpSpPr/>
                <p:nvPr/>
              </p:nvGrpSpPr>
              <p:grpSpPr>
                <a:xfrm>
                  <a:off x="3361924" y="2439802"/>
                  <a:ext cx="605802" cy="1292380"/>
                  <a:chOff x="3361924" y="2439802"/>
                  <a:chExt cx="605802" cy="1292380"/>
                </a:xfrm>
              </p:grpSpPr>
              <p:sp>
                <p:nvSpPr>
                  <p:cNvPr id="401" name="Google Shape;401;p41"/>
                  <p:cNvSpPr/>
                  <p:nvPr/>
                </p:nvSpPr>
                <p:spPr>
                  <a:xfrm>
                    <a:off x="3361935" y="2439802"/>
                    <a:ext cx="605791" cy="349817"/>
                  </a:xfrm>
                  <a:custGeom>
                    <a:avLst/>
                    <a:gdLst/>
                    <a:ahLst/>
                    <a:cxnLst/>
                    <a:rect l="l" t="t" r="r" b="b"/>
                    <a:pathLst>
                      <a:path w="605791" h="349817" extrusionOk="0">
                        <a:moveTo>
                          <a:pt x="593170" y="194530"/>
                        </a:moveTo>
                        <a:lnTo>
                          <a:pt x="336852" y="342549"/>
                        </a:lnTo>
                        <a:cubicBezTo>
                          <a:pt x="318183" y="353312"/>
                          <a:pt x="285227" y="351978"/>
                          <a:pt x="263605" y="339501"/>
                        </a:cubicBezTo>
                        <a:lnTo>
                          <a:pt x="17860" y="197578"/>
                        </a:lnTo>
                        <a:cubicBezTo>
                          <a:pt x="-3762" y="185100"/>
                          <a:pt x="-6048" y="166146"/>
                          <a:pt x="12621" y="155287"/>
                        </a:cubicBezTo>
                        <a:lnTo>
                          <a:pt x="268939" y="7269"/>
                        </a:lnTo>
                        <a:cubicBezTo>
                          <a:pt x="287608" y="-3495"/>
                          <a:pt x="320564" y="-2161"/>
                          <a:pt x="342186" y="10317"/>
                        </a:cubicBezTo>
                        <a:lnTo>
                          <a:pt x="587931" y="152239"/>
                        </a:lnTo>
                        <a:cubicBezTo>
                          <a:pt x="609553" y="164717"/>
                          <a:pt x="611839" y="183672"/>
                          <a:pt x="593170" y="194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2" name="Google Shape;402;p41"/>
                  <p:cNvGrpSpPr/>
                  <p:nvPr/>
                </p:nvGrpSpPr>
                <p:grpSpPr>
                  <a:xfrm>
                    <a:off x="3361924" y="2616710"/>
                    <a:ext cx="605659" cy="1115472"/>
                    <a:chOff x="3361924" y="2616710"/>
                    <a:chExt cx="605659" cy="1115472"/>
                  </a:xfrm>
                </p:grpSpPr>
                <p:sp>
                  <p:nvSpPr>
                    <p:cNvPr id="403" name="Google Shape;403;p41"/>
                    <p:cNvSpPr/>
                    <p:nvPr/>
                  </p:nvSpPr>
                  <p:spPr>
                    <a:xfrm>
                      <a:off x="3664688" y="2619377"/>
                      <a:ext cx="302895" cy="1112734"/>
                    </a:xfrm>
                    <a:custGeom>
                      <a:avLst/>
                      <a:gdLst/>
                      <a:ahLst/>
                      <a:cxnLst/>
                      <a:rect l="l" t="t" r="r" b="b"/>
                      <a:pathLst>
                        <a:path w="302895" h="1112734" extrusionOk="0">
                          <a:moveTo>
                            <a:pt x="302609" y="936022"/>
                          </a:moveTo>
                          <a:lnTo>
                            <a:pt x="302609" y="0"/>
                          </a:lnTo>
                          <a:lnTo>
                            <a:pt x="302609" y="0"/>
                          </a:lnTo>
                          <a:cubicBezTo>
                            <a:pt x="301466" y="5620"/>
                            <a:pt x="297371" y="10859"/>
                            <a:pt x="290322" y="14954"/>
                          </a:cubicBezTo>
                          <a:lnTo>
                            <a:pt x="34004" y="162973"/>
                          </a:lnTo>
                          <a:cubicBezTo>
                            <a:pt x="25051" y="168116"/>
                            <a:pt x="12763" y="170498"/>
                            <a:pt x="0" y="170117"/>
                          </a:cubicBezTo>
                          <a:lnTo>
                            <a:pt x="0" y="1112711"/>
                          </a:lnTo>
                          <a:cubicBezTo>
                            <a:pt x="12763" y="1112996"/>
                            <a:pt x="25051" y="1110710"/>
                            <a:pt x="34004" y="1105567"/>
                          </a:cubicBezTo>
                          <a:lnTo>
                            <a:pt x="290322" y="957548"/>
                          </a:lnTo>
                          <a:cubicBezTo>
                            <a:pt x="300133" y="951929"/>
                            <a:pt x="304038" y="944023"/>
                            <a:pt x="302609" y="9360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41"/>
                    <p:cNvSpPr/>
                    <p:nvPr/>
                  </p:nvSpPr>
                  <p:spPr>
                    <a:xfrm>
                      <a:off x="3361924" y="2616710"/>
                      <a:ext cx="302859" cy="1115472"/>
                    </a:xfrm>
                    <a:custGeom>
                      <a:avLst/>
                      <a:gdLst/>
                      <a:ahLst/>
                      <a:cxnLst/>
                      <a:rect l="l" t="t" r="r" b="b"/>
                      <a:pathLst>
                        <a:path w="302859" h="1115472" extrusionOk="0">
                          <a:moveTo>
                            <a:pt x="263616" y="162592"/>
                          </a:moveTo>
                          <a:lnTo>
                            <a:pt x="17871" y="20669"/>
                          </a:lnTo>
                          <a:cubicBezTo>
                            <a:pt x="7584" y="14764"/>
                            <a:pt x="1679" y="7334"/>
                            <a:pt x="345" y="0"/>
                          </a:cubicBezTo>
                          <a:lnTo>
                            <a:pt x="345" y="936022"/>
                          </a:lnTo>
                          <a:cubicBezTo>
                            <a:pt x="-1560" y="945261"/>
                            <a:pt x="4441" y="955548"/>
                            <a:pt x="17871" y="963359"/>
                          </a:cubicBezTo>
                          <a:lnTo>
                            <a:pt x="263616" y="1105281"/>
                          </a:lnTo>
                          <a:cubicBezTo>
                            <a:pt x="274856" y="1111758"/>
                            <a:pt x="289048" y="1115187"/>
                            <a:pt x="302859" y="1115473"/>
                          </a:cubicBezTo>
                          <a:lnTo>
                            <a:pt x="302859" y="172879"/>
                          </a:lnTo>
                          <a:cubicBezTo>
                            <a:pt x="289143" y="172498"/>
                            <a:pt x="274856" y="169164"/>
                            <a:pt x="263616" y="1626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05" name="Google Shape;405;p41"/>
                <p:cNvGrpSpPr/>
                <p:nvPr/>
              </p:nvGrpSpPr>
              <p:grpSpPr>
                <a:xfrm>
                  <a:off x="2957694" y="2997586"/>
                  <a:ext cx="605791" cy="967292"/>
                  <a:chOff x="2957694" y="2997586"/>
                  <a:chExt cx="605791" cy="967292"/>
                </a:xfrm>
              </p:grpSpPr>
              <p:sp>
                <p:nvSpPr>
                  <p:cNvPr id="406" name="Google Shape;406;p41"/>
                  <p:cNvSpPr/>
                  <p:nvPr/>
                </p:nvSpPr>
                <p:spPr>
                  <a:xfrm>
                    <a:off x="2957694" y="2997586"/>
                    <a:ext cx="605791" cy="349817"/>
                  </a:xfrm>
                  <a:custGeom>
                    <a:avLst/>
                    <a:gdLst/>
                    <a:ahLst/>
                    <a:cxnLst/>
                    <a:rect l="l" t="t" r="r" b="b"/>
                    <a:pathLst>
                      <a:path w="605791" h="349817" extrusionOk="0">
                        <a:moveTo>
                          <a:pt x="593170" y="194530"/>
                        </a:moveTo>
                        <a:lnTo>
                          <a:pt x="336852" y="342549"/>
                        </a:lnTo>
                        <a:cubicBezTo>
                          <a:pt x="318183" y="353312"/>
                          <a:pt x="285227" y="351978"/>
                          <a:pt x="263605" y="339501"/>
                        </a:cubicBezTo>
                        <a:lnTo>
                          <a:pt x="17860" y="197578"/>
                        </a:lnTo>
                        <a:cubicBezTo>
                          <a:pt x="-3762" y="185100"/>
                          <a:pt x="-6048" y="166146"/>
                          <a:pt x="12621" y="155287"/>
                        </a:cubicBezTo>
                        <a:lnTo>
                          <a:pt x="268939" y="7269"/>
                        </a:lnTo>
                        <a:cubicBezTo>
                          <a:pt x="287608" y="-3495"/>
                          <a:pt x="320565" y="-2161"/>
                          <a:pt x="342186" y="10317"/>
                        </a:cubicBezTo>
                        <a:lnTo>
                          <a:pt x="587931" y="152239"/>
                        </a:lnTo>
                        <a:cubicBezTo>
                          <a:pt x="609553" y="164717"/>
                          <a:pt x="611839" y="183672"/>
                          <a:pt x="593170" y="1945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7" name="Google Shape;407;p41"/>
                  <p:cNvGrpSpPr/>
                  <p:nvPr/>
                </p:nvGrpSpPr>
                <p:grpSpPr>
                  <a:xfrm>
                    <a:off x="2957779" y="3174494"/>
                    <a:ext cx="605658" cy="790384"/>
                    <a:chOff x="2957779" y="3174494"/>
                    <a:chExt cx="605658" cy="790384"/>
                  </a:xfrm>
                </p:grpSpPr>
                <p:sp>
                  <p:nvSpPr>
                    <p:cNvPr id="408" name="Google Shape;408;p41"/>
                    <p:cNvSpPr/>
                    <p:nvPr/>
                  </p:nvSpPr>
                  <p:spPr>
                    <a:xfrm>
                      <a:off x="3260543" y="3177161"/>
                      <a:ext cx="302894" cy="787646"/>
                    </a:xfrm>
                    <a:custGeom>
                      <a:avLst/>
                      <a:gdLst/>
                      <a:ahLst/>
                      <a:cxnLst/>
                      <a:rect l="l" t="t" r="r" b="b"/>
                      <a:pathLst>
                        <a:path w="302894" h="787646" extrusionOk="0">
                          <a:moveTo>
                            <a:pt x="302609" y="610934"/>
                          </a:moveTo>
                          <a:lnTo>
                            <a:pt x="302609" y="0"/>
                          </a:lnTo>
                          <a:lnTo>
                            <a:pt x="302609" y="0"/>
                          </a:lnTo>
                          <a:cubicBezTo>
                            <a:pt x="301466" y="5620"/>
                            <a:pt x="297371" y="10858"/>
                            <a:pt x="290322" y="14954"/>
                          </a:cubicBezTo>
                          <a:lnTo>
                            <a:pt x="34004" y="162973"/>
                          </a:lnTo>
                          <a:cubicBezTo>
                            <a:pt x="25051" y="168116"/>
                            <a:pt x="12763" y="170498"/>
                            <a:pt x="0" y="170117"/>
                          </a:cubicBezTo>
                          <a:lnTo>
                            <a:pt x="0" y="787622"/>
                          </a:lnTo>
                          <a:cubicBezTo>
                            <a:pt x="12763" y="787908"/>
                            <a:pt x="25051" y="785622"/>
                            <a:pt x="34004" y="780479"/>
                          </a:cubicBezTo>
                          <a:lnTo>
                            <a:pt x="290322" y="632460"/>
                          </a:lnTo>
                          <a:cubicBezTo>
                            <a:pt x="300133" y="626840"/>
                            <a:pt x="304038" y="618935"/>
                            <a:pt x="302609" y="6109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41"/>
                    <p:cNvSpPr/>
                    <p:nvPr/>
                  </p:nvSpPr>
                  <p:spPr>
                    <a:xfrm>
                      <a:off x="2957779" y="3174494"/>
                      <a:ext cx="302859" cy="790384"/>
                    </a:xfrm>
                    <a:custGeom>
                      <a:avLst/>
                      <a:gdLst/>
                      <a:ahLst/>
                      <a:cxnLst/>
                      <a:rect l="l" t="t" r="r" b="b"/>
                      <a:pathLst>
                        <a:path w="302859" h="790384" extrusionOk="0">
                          <a:moveTo>
                            <a:pt x="263616" y="162592"/>
                          </a:moveTo>
                          <a:lnTo>
                            <a:pt x="17871" y="20669"/>
                          </a:lnTo>
                          <a:cubicBezTo>
                            <a:pt x="7584" y="14764"/>
                            <a:pt x="1679" y="7334"/>
                            <a:pt x="345" y="0"/>
                          </a:cubicBezTo>
                          <a:lnTo>
                            <a:pt x="345" y="610934"/>
                          </a:lnTo>
                          <a:cubicBezTo>
                            <a:pt x="-1560" y="620173"/>
                            <a:pt x="4441" y="630460"/>
                            <a:pt x="17871" y="638270"/>
                          </a:cubicBezTo>
                          <a:lnTo>
                            <a:pt x="263616" y="780193"/>
                          </a:lnTo>
                          <a:cubicBezTo>
                            <a:pt x="274856" y="786670"/>
                            <a:pt x="289048" y="790099"/>
                            <a:pt x="302859" y="790385"/>
                          </a:cubicBezTo>
                          <a:lnTo>
                            <a:pt x="302859" y="172879"/>
                          </a:lnTo>
                          <a:cubicBezTo>
                            <a:pt x="289143" y="172498"/>
                            <a:pt x="274856" y="169164"/>
                            <a:pt x="263616" y="16268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41"/>
                <p:cNvGrpSpPr/>
                <p:nvPr/>
              </p:nvGrpSpPr>
              <p:grpSpPr>
                <a:xfrm>
                  <a:off x="2562407" y="3460501"/>
                  <a:ext cx="605791" cy="732597"/>
                  <a:chOff x="2562407" y="3460501"/>
                  <a:chExt cx="605791" cy="732597"/>
                </a:xfrm>
              </p:grpSpPr>
              <p:sp>
                <p:nvSpPr>
                  <p:cNvPr id="411" name="Google Shape;411;p41"/>
                  <p:cNvSpPr/>
                  <p:nvPr/>
                </p:nvSpPr>
                <p:spPr>
                  <a:xfrm>
                    <a:off x="2562407" y="3460501"/>
                    <a:ext cx="605791" cy="349817"/>
                  </a:xfrm>
                  <a:custGeom>
                    <a:avLst/>
                    <a:gdLst/>
                    <a:ahLst/>
                    <a:cxnLst/>
                    <a:rect l="l" t="t" r="r" b="b"/>
                    <a:pathLst>
                      <a:path w="605791" h="349817" extrusionOk="0">
                        <a:moveTo>
                          <a:pt x="593170" y="194530"/>
                        </a:moveTo>
                        <a:lnTo>
                          <a:pt x="336852" y="342549"/>
                        </a:lnTo>
                        <a:cubicBezTo>
                          <a:pt x="318183" y="353312"/>
                          <a:pt x="285227" y="351979"/>
                          <a:pt x="263605" y="339501"/>
                        </a:cubicBezTo>
                        <a:lnTo>
                          <a:pt x="17860" y="197578"/>
                        </a:lnTo>
                        <a:cubicBezTo>
                          <a:pt x="-3762" y="185100"/>
                          <a:pt x="-6048" y="166146"/>
                          <a:pt x="12621" y="155287"/>
                        </a:cubicBezTo>
                        <a:lnTo>
                          <a:pt x="268939" y="7269"/>
                        </a:lnTo>
                        <a:cubicBezTo>
                          <a:pt x="287608" y="-3495"/>
                          <a:pt x="320565" y="-2161"/>
                          <a:pt x="342186" y="10317"/>
                        </a:cubicBezTo>
                        <a:lnTo>
                          <a:pt x="587931" y="152239"/>
                        </a:lnTo>
                        <a:cubicBezTo>
                          <a:pt x="609553" y="164717"/>
                          <a:pt x="611839" y="183672"/>
                          <a:pt x="593170" y="194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2" name="Google Shape;412;p41"/>
                  <p:cNvGrpSpPr/>
                  <p:nvPr/>
                </p:nvGrpSpPr>
                <p:grpSpPr>
                  <a:xfrm>
                    <a:off x="2562491" y="3637410"/>
                    <a:ext cx="605658" cy="555688"/>
                    <a:chOff x="2562491" y="3637410"/>
                    <a:chExt cx="605658" cy="555688"/>
                  </a:xfrm>
                </p:grpSpPr>
                <p:sp>
                  <p:nvSpPr>
                    <p:cNvPr id="413" name="Google Shape;413;p41"/>
                    <p:cNvSpPr/>
                    <p:nvPr/>
                  </p:nvSpPr>
                  <p:spPr>
                    <a:xfrm>
                      <a:off x="2865255" y="3640077"/>
                      <a:ext cx="302894" cy="552949"/>
                    </a:xfrm>
                    <a:custGeom>
                      <a:avLst/>
                      <a:gdLst/>
                      <a:ahLst/>
                      <a:cxnLst/>
                      <a:rect l="l" t="t" r="r" b="b"/>
                      <a:pathLst>
                        <a:path w="302894" h="552949" extrusionOk="0">
                          <a:moveTo>
                            <a:pt x="302609" y="376238"/>
                          </a:moveTo>
                          <a:lnTo>
                            <a:pt x="302609" y="0"/>
                          </a:lnTo>
                          <a:cubicBezTo>
                            <a:pt x="302609" y="0"/>
                            <a:pt x="302609" y="0"/>
                            <a:pt x="302609" y="0"/>
                          </a:cubicBezTo>
                          <a:lnTo>
                            <a:pt x="302609" y="0"/>
                          </a:lnTo>
                          <a:cubicBezTo>
                            <a:pt x="301466" y="5620"/>
                            <a:pt x="297371" y="10858"/>
                            <a:pt x="290322" y="14954"/>
                          </a:cubicBezTo>
                          <a:lnTo>
                            <a:pt x="34004" y="162973"/>
                          </a:lnTo>
                          <a:cubicBezTo>
                            <a:pt x="25051" y="168116"/>
                            <a:pt x="12763" y="170497"/>
                            <a:pt x="0" y="170117"/>
                          </a:cubicBezTo>
                          <a:lnTo>
                            <a:pt x="0" y="552926"/>
                          </a:lnTo>
                          <a:cubicBezTo>
                            <a:pt x="12763" y="553212"/>
                            <a:pt x="25051" y="550926"/>
                            <a:pt x="34004" y="545782"/>
                          </a:cubicBezTo>
                          <a:lnTo>
                            <a:pt x="290322" y="397764"/>
                          </a:lnTo>
                          <a:cubicBezTo>
                            <a:pt x="300133" y="392144"/>
                            <a:pt x="304038" y="384238"/>
                            <a:pt x="302609" y="3762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1"/>
                    <p:cNvSpPr/>
                    <p:nvPr/>
                  </p:nvSpPr>
                  <p:spPr>
                    <a:xfrm>
                      <a:off x="2562491" y="3637410"/>
                      <a:ext cx="302859" cy="555688"/>
                    </a:xfrm>
                    <a:custGeom>
                      <a:avLst/>
                      <a:gdLst/>
                      <a:ahLst/>
                      <a:cxnLst/>
                      <a:rect l="l" t="t" r="r" b="b"/>
                      <a:pathLst>
                        <a:path w="302859" h="555688" extrusionOk="0">
                          <a:moveTo>
                            <a:pt x="263616" y="162592"/>
                          </a:moveTo>
                          <a:lnTo>
                            <a:pt x="17871" y="20669"/>
                          </a:lnTo>
                          <a:cubicBezTo>
                            <a:pt x="7584" y="14764"/>
                            <a:pt x="1679" y="7334"/>
                            <a:pt x="345" y="0"/>
                          </a:cubicBezTo>
                          <a:lnTo>
                            <a:pt x="345" y="376238"/>
                          </a:lnTo>
                          <a:cubicBezTo>
                            <a:pt x="-1560" y="385477"/>
                            <a:pt x="4441" y="395764"/>
                            <a:pt x="17871" y="403574"/>
                          </a:cubicBezTo>
                          <a:lnTo>
                            <a:pt x="263616" y="545497"/>
                          </a:lnTo>
                          <a:cubicBezTo>
                            <a:pt x="274856" y="551974"/>
                            <a:pt x="289048" y="555403"/>
                            <a:pt x="302859" y="555688"/>
                          </a:cubicBezTo>
                          <a:lnTo>
                            <a:pt x="302859" y="172879"/>
                          </a:lnTo>
                          <a:cubicBezTo>
                            <a:pt x="289143" y="172498"/>
                            <a:pt x="274856" y="169164"/>
                            <a:pt x="263616" y="16268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15" name="Google Shape;415;p41"/>
              <p:cNvGrpSpPr/>
              <p:nvPr/>
            </p:nvGrpSpPr>
            <p:grpSpPr>
              <a:xfrm>
                <a:off x="2682947" y="1573152"/>
                <a:ext cx="1395125" cy="2139504"/>
                <a:chOff x="2682947" y="1573152"/>
                <a:chExt cx="1395125" cy="2139504"/>
              </a:xfrm>
            </p:grpSpPr>
            <p:sp>
              <p:nvSpPr>
                <p:cNvPr id="416" name="Google Shape;416;p41"/>
                <p:cNvSpPr/>
                <p:nvPr/>
              </p:nvSpPr>
              <p:spPr>
                <a:xfrm>
                  <a:off x="2751050" y="1611156"/>
                  <a:ext cx="1327022" cy="2101500"/>
                </a:xfrm>
                <a:custGeom>
                  <a:avLst/>
                  <a:gdLst/>
                  <a:ahLst/>
                  <a:cxnLst/>
                  <a:rect l="l" t="t" r="r" b="b"/>
                  <a:pathLst>
                    <a:path w="1327022" h="2101500" extrusionOk="0">
                      <a:moveTo>
                        <a:pt x="1326833" y="253937"/>
                      </a:moveTo>
                      <a:lnTo>
                        <a:pt x="1323404" y="0"/>
                      </a:lnTo>
                      <a:lnTo>
                        <a:pt x="1133189" y="241173"/>
                      </a:lnTo>
                      <a:lnTo>
                        <a:pt x="1194054" y="245174"/>
                      </a:lnTo>
                      <a:lnTo>
                        <a:pt x="974789" y="826103"/>
                      </a:lnTo>
                      <a:lnTo>
                        <a:pt x="832199" y="497681"/>
                      </a:lnTo>
                      <a:lnTo>
                        <a:pt x="490538" y="1500569"/>
                      </a:lnTo>
                      <a:lnTo>
                        <a:pt x="299466" y="1236726"/>
                      </a:lnTo>
                      <a:lnTo>
                        <a:pt x="265176" y="1332357"/>
                      </a:lnTo>
                      <a:cubicBezTo>
                        <a:pt x="264509" y="1334167"/>
                        <a:pt x="199073" y="1516856"/>
                        <a:pt x="134493" y="1698689"/>
                      </a:cubicBezTo>
                      <a:cubicBezTo>
                        <a:pt x="-1333" y="2081117"/>
                        <a:pt x="4286" y="2082927"/>
                        <a:pt x="0" y="2101501"/>
                      </a:cubicBezTo>
                      <a:cubicBezTo>
                        <a:pt x="0" y="2101501"/>
                        <a:pt x="80582" y="2064639"/>
                        <a:pt x="80296" y="2065592"/>
                      </a:cubicBezTo>
                      <a:cubicBezTo>
                        <a:pt x="89249" y="2032826"/>
                        <a:pt x="210693" y="1690592"/>
                        <a:pt x="303943" y="1429988"/>
                      </a:cubicBezTo>
                      <a:lnTo>
                        <a:pt x="497396" y="1696974"/>
                      </a:lnTo>
                      <a:lnTo>
                        <a:pt x="824865" y="735902"/>
                      </a:lnTo>
                      <a:lnTo>
                        <a:pt x="962882" y="1053656"/>
                      </a:lnTo>
                      <a:lnTo>
                        <a:pt x="1266158" y="249936"/>
                      </a:lnTo>
                      <a:lnTo>
                        <a:pt x="1327023" y="25393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7" name="Google Shape;417;p41"/>
                <p:cNvGrpSpPr/>
                <p:nvPr/>
              </p:nvGrpSpPr>
              <p:grpSpPr>
                <a:xfrm>
                  <a:off x="2682947" y="1573152"/>
                  <a:ext cx="1391506" cy="2139409"/>
                  <a:chOff x="2682947" y="1573152"/>
                  <a:chExt cx="1391506" cy="2139409"/>
                </a:xfrm>
              </p:grpSpPr>
              <p:sp>
                <p:nvSpPr>
                  <p:cNvPr id="418" name="Google Shape;418;p41"/>
                  <p:cNvSpPr/>
                  <p:nvPr/>
                </p:nvSpPr>
                <p:spPr>
                  <a:xfrm>
                    <a:off x="2682947" y="2809877"/>
                    <a:ext cx="367379" cy="902684"/>
                  </a:xfrm>
                  <a:custGeom>
                    <a:avLst/>
                    <a:gdLst/>
                    <a:ahLst/>
                    <a:cxnLst/>
                    <a:rect l="l" t="t" r="r" b="b"/>
                    <a:pathLst>
                      <a:path w="367379" h="902684" extrusionOk="0">
                        <a:moveTo>
                          <a:pt x="333184" y="133636"/>
                        </a:moveTo>
                        <a:lnTo>
                          <a:pt x="367379" y="38386"/>
                        </a:lnTo>
                        <a:lnTo>
                          <a:pt x="299466" y="0"/>
                        </a:lnTo>
                        <a:lnTo>
                          <a:pt x="265176" y="95631"/>
                        </a:lnTo>
                        <a:cubicBezTo>
                          <a:pt x="264509" y="97441"/>
                          <a:pt x="199072" y="280130"/>
                          <a:pt x="134493" y="461867"/>
                        </a:cubicBezTo>
                        <a:cubicBezTo>
                          <a:pt x="-1333" y="844296"/>
                          <a:pt x="4286" y="846106"/>
                          <a:pt x="0" y="864680"/>
                        </a:cubicBezTo>
                        <a:lnTo>
                          <a:pt x="68008" y="902684"/>
                        </a:lnTo>
                        <a:cubicBezTo>
                          <a:pt x="72295" y="884111"/>
                          <a:pt x="66675" y="882396"/>
                          <a:pt x="202501" y="499872"/>
                        </a:cubicBezTo>
                        <a:cubicBezTo>
                          <a:pt x="267081" y="318135"/>
                          <a:pt x="332518" y="135446"/>
                          <a:pt x="333184" y="133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41"/>
                  <p:cNvSpPr/>
                  <p:nvPr/>
                </p:nvSpPr>
                <p:spPr>
                  <a:xfrm>
                    <a:off x="3583154" y="1573152"/>
                    <a:ext cx="491299" cy="864108"/>
                  </a:xfrm>
                  <a:custGeom>
                    <a:avLst/>
                    <a:gdLst/>
                    <a:ahLst/>
                    <a:cxnLst/>
                    <a:rect l="l" t="t" r="r" b="b"/>
                    <a:pathLst>
                      <a:path w="491299" h="864108" extrusionOk="0">
                        <a:moveTo>
                          <a:pt x="361950" y="283178"/>
                        </a:moveTo>
                        <a:lnTo>
                          <a:pt x="301085" y="279178"/>
                        </a:lnTo>
                        <a:lnTo>
                          <a:pt x="491300" y="38005"/>
                        </a:lnTo>
                        <a:lnTo>
                          <a:pt x="423291" y="0"/>
                        </a:lnTo>
                        <a:lnTo>
                          <a:pt x="232981" y="241173"/>
                        </a:lnTo>
                        <a:lnTo>
                          <a:pt x="284607" y="269748"/>
                        </a:lnTo>
                        <a:lnTo>
                          <a:pt x="98584" y="762572"/>
                        </a:lnTo>
                        <a:lnTo>
                          <a:pt x="0" y="535686"/>
                        </a:lnTo>
                        <a:lnTo>
                          <a:pt x="142685" y="864108"/>
                        </a:lnTo>
                        <a:lnTo>
                          <a:pt x="361950" y="28317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41"/>
                  <p:cNvSpPr/>
                  <p:nvPr/>
                </p:nvSpPr>
                <p:spPr>
                  <a:xfrm>
                    <a:off x="3050421" y="2070738"/>
                    <a:ext cx="532733" cy="1040987"/>
                  </a:xfrm>
                  <a:custGeom>
                    <a:avLst/>
                    <a:gdLst/>
                    <a:ahLst/>
                    <a:cxnLst/>
                    <a:rect l="l" t="t" r="r" b="b"/>
                    <a:pathLst>
                      <a:path w="532733" h="1040987" extrusionOk="0">
                        <a:moveTo>
                          <a:pt x="532733" y="38100"/>
                        </a:moveTo>
                        <a:lnTo>
                          <a:pt x="464725" y="0"/>
                        </a:lnTo>
                        <a:lnTo>
                          <a:pt x="136017" y="964882"/>
                        </a:lnTo>
                        <a:lnTo>
                          <a:pt x="0" y="777145"/>
                        </a:lnTo>
                        <a:lnTo>
                          <a:pt x="191071" y="1040987"/>
                        </a:lnTo>
                        <a:lnTo>
                          <a:pt x="532733" y="381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41"/>
                  <p:cNvSpPr/>
                  <p:nvPr/>
                </p:nvSpPr>
                <p:spPr>
                  <a:xfrm>
                    <a:off x="3040570" y="3041049"/>
                    <a:ext cx="207685" cy="266985"/>
                  </a:xfrm>
                  <a:custGeom>
                    <a:avLst/>
                    <a:gdLst/>
                    <a:ahLst/>
                    <a:cxnLst/>
                    <a:rect l="l" t="t" r="r" b="b"/>
                    <a:pathLst>
                      <a:path w="207685" h="266985" extrusionOk="0">
                        <a:moveTo>
                          <a:pt x="898" y="37433"/>
                        </a:moveTo>
                        <a:lnTo>
                          <a:pt x="139677" y="228981"/>
                        </a:lnTo>
                        <a:lnTo>
                          <a:pt x="139677" y="228600"/>
                        </a:lnTo>
                        <a:cubicBezTo>
                          <a:pt x="139677" y="228600"/>
                          <a:pt x="207686" y="266986"/>
                          <a:pt x="207686" y="266986"/>
                        </a:cubicBezTo>
                        <a:lnTo>
                          <a:pt x="14233" y="0"/>
                        </a:lnTo>
                        <a:cubicBezTo>
                          <a:pt x="6137" y="22670"/>
                          <a:pt x="-2912" y="48006"/>
                          <a:pt x="898" y="374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41"/>
                  <p:cNvSpPr/>
                  <p:nvPr/>
                </p:nvSpPr>
                <p:spPr>
                  <a:xfrm>
                    <a:off x="3553055" y="2346962"/>
                    <a:ext cx="160591" cy="317754"/>
                  </a:xfrm>
                  <a:custGeom>
                    <a:avLst/>
                    <a:gdLst/>
                    <a:ahLst/>
                    <a:cxnLst/>
                    <a:rect l="l" t="t" r="r" b="b"/>
                    <a:pathLst>
                      <a:path w="160591" h="317754" extrusionOk="0">
                        <a:moveTo>
                          <a:pt x="0" y="66485"/>
                        </a:moveTo>
                        <a:lnTo>
                          <a:pt x="92583" y="279749"/>
                        </a:lnTo>
                        <a:lnTo>
                          <a:pt x="160592" y="317754"/>
                        </a:lnTo>
                        <a:lnTo>
                          <a:pt x="22670" y="0"/>
                        </a:lnTo>
                        <a:lnTo>
                          <a:pt x="0" y="66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423" name="Google Shape;423;p41"/>
          <p:cNvGrpSpPr/>
          <p:nvPr/>
        </p:nvGrpSpPr>
        <p:grpSpPr>
          <a:xfrm>
            <a:off x="5297765" y="3047957"/>
            <a:ext cx="1368176" cy="877542"/>
            <a:chOff x="956117" y="4075502"/>
            <a:chExt cx="1692868" cy="1085798"/>
          </a:xfrm>
        </p:grpSpPr>
        <p:sp>
          <p:nvSpPr>
            <p:cNvPr id="424" name="Google Shape;424;p41"/>
            <p:cNvSpPr/>
            <p:nvPr/>
          </p:nvSpPr>
          <p:spPr>
            <a:xfrm>
              <a:off x="956350" y="4301493"/>
              <a:ext cx="1692434" cy="859807"/>
            </a:xfrm>
            <a:custGeom>
              <a:avLst/>
              <a:gdLst/>
              <a:ahLst/>
              <a:cxnLst/>
              <a:rect l="l" t="t" r="r" b="b"/>
              <a:pathLst>
                <a:path w="1692434" h="859807" extrusionOk="0">
                  <a:moveTo>
                    <a:pt x="1576959" y="684657"/>
                  </a:moveTo>
                  <a:cubicBezTo>
                    <a:pt x="1437323" y="765334"/>
                    <a:pt x="1225963" y="774097"/>
                    <a:pt x="1104995" y="704183"/>
                  </a:cubicBezTo>
                  <a:lnTo>
                    <a:pt x="81439" y="113157"/>
                  </a:lnTo>
                  <a:cubicBezTo>
                    <a:pt x="28766" y="82772"/>
                    <a:pt x="2000" y="42481"/>
                    <a:pt x="0" y="0"/>
                  </a:cubicBezTo>
                  <a:lnTo>
                    <a:pt x="0" y="0"/>
                  </a:lnTo>
                  <a:lnTo>
                    <a:pt x="0" y="103346"/>
                  </a:lnTo>
                  <a:cubicBezTo>
                    <a:pt x="0" y="104204"/>
                    <a:pt x="0" y="105061"/>
                    <a:pt x="0" y="105918"/>
                  </a:cubicBezTo>
                  <a:cubicBezTo>
                    <a:pt x="1048" y="149352"/>
                    <a:pt x="27718" y="190595"/>
                    <a:pt x="81439" y="221647"/>
                  </a:cubicBezTo>
                  <a:lnTo>
                    <a:pt x="1104995" y="812673"/>
                  </a:lnTo>
                  <a:cubicBezTo>
                    <a:pt x="1225963" y="882491"/>
                    <a:pt x="1437227" y="873728"/>
                    <a:pt x="1576959" y="793147"/>
                  </a:cubicBezTo>
                  <a:cubicBezTo>
                    <a:pt x="1655826" y="747617"/>
                    <a:pt x="1694974" y="688848"/>
                    <a:pt x="1692307" y="633794"/>
                  </a:cubicBezTo>
                  <a:lnTo>
                    <a:pt x="1692307" y="527875"/>
                  </a:lnTo>
                  <a:cubicBezTo>
                    <a:pt x="1693640" y="582168"/>
                    <a:pt x="1654588" y="639794"/>
                    <a:pt x="1576959" y="6845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1"/>
            <p:cNvSpPr/>
            <p:nvPr/>
          </p:nvSpPr>
          <p:spPr>
            <a:xfrm>
              <a:off x="956117" y="4075502"/>
              <a:ext cx="1692868" cy="977474"/>
            </a:xfrm>
            <a:custGeom>
              <a:avLst/>
              <a:gdLst/>
              <a:ahLst/>
              <a:cxnLst/>
              <a:rect l="l" t="t" r="r" b="b"/>
              <a:pathLst>
                <a:path w="1692868" h="977474" extrusionOk="0">
                  <a:moveTo>
                    <a:pt x="1105324" y="930173"/>
                  </a:moveTo>
                  <a:lnTo>
                    <a:pt x="81672" y="339242"/>
                  </a:lnTo>
                  <a:cubicBezTo>
                    <a:pt x="-39296" y="269424"/>
                    <a:pt x="-24151" y="147409"/>
                    <a:pt x="115581" y="66732"/>
                  </a:cubicBezTo>
                  <a:lnTo>
                    <a:pt x="115581" y="66732"/>
                  </a:lnTo>
                  <a:cubicBezTo>
                    <a:pt x="255217" y="-13945"/>
                    <a:pt x="466577" y="-22708"/>
                    <a:pt x="587545" y="47206"/>
                  </a:cubicBezTo>
                  <a:lnTo>
                    <a:pt x="1611196" y="638232"/>
                  </a:lnTo>
                  <a:cubicBezTo>
                    <a:pt x="1732164" y="708050"/>
                    <a:pt x="1717019" y="830065"/>
                    <a:pt x="1577287" y="910742"/>
                  </a:cubicBezTo>
                  <a:lnTo>
                    <a:pt x="1577287" y="910742"/>
                  </a:lnTo>
                  <a:cubicBezTo>
                    <a:pt x="1437651" y="991419"/>
                    <a:pt x="1226291" y="1000182"/>
                    <a:pt x="1105324" y="9302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6" name="Google Shape;426;p41"/>
            <p:cNvGrpSpPr/>
            <p:nvPr/>
          </p:nvGrpSpPr>
          <p:grpSpPr>
            <a:xfrm>
              <a:off x="1097320" y="4144520"/>
              <a:ext cx="1386635" cy="839944"/>
              <a:chOff x="1097320" y="4144520"/>
              <a:chExt cx="1386635" cy="839944"/>
            </a:xfrm>
          </p:grpSpPr>
          <p:grpSp>
            <p:nvGrpSpPr>
              <p:cNvPr id="427" name="Google Shape;427;p41"/>
              <p:cNvGrpSpPr/>
              <p:nvPr/>
            </p:nvGrpSpPr>
            <p:grpSpPr>
              <a:xfrm>
                <a:off x="1948090" y="4587705"/>
                <a:ext cx="535865" cy="396759"/>
                <a:chOff x="1948090" y="4587705"/>
                <a:chExt cx="535865" cy="396759"/>
              </a:xfrm>
            </p:grpSpPr>
            <p:sp>
              <p:nvSpPr>
                <p:cNvPr id="428" name="Google Shape;428;p41"/>
                <p:cNvSpPr/>
                <p:nvPr/>
              </p:nvSpPr>
              <p:spPr>
                <a:xfrm>
                  <a:off x="2050391" y="4742500"/>
                  <a:ext cx="430339" cy="154747"/>
                </a:xfrm>
                <a:custGeom>
                  <a:avLst/>
                  <a:gdLst/>
                  <a:ahLst/>
                  <a:cxnLst/>
                  <a:rect l="l" t="t" r="r" b="b"/>
                  <a:pathLst>
                    <a:path w="430339" h="154747" extrusionOk="0">
                      <a:moveTo>
                        <a:pt x="165354" y="95"/>
                      </a:moveTo>
                      <a:lnTo>
                        <a:pt x="0" y="122015"/>
                      </a:lnTo>
                      <a:cubicBezTo>
                        <a:pt x="106299" y="170021"/>
                        <a:pt x="259556" y="164687"/>
                        <a:pt x="354997" y="109538"/>
                      </a:cubicBezTo>
                      <a:cubicBezTo>
                        <a:pt x="395097" y="86392"/>
                        <a:pt x="421481" y="56388"/>
                        <a:pt x="430340" y="24003"/>
                      </a:cubicBezTo>
                      <a:lnTo>
                        <a:pt x="16535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41"/>
                <p:cNvSpPr/>
                <p:nvPr/>
              </p:nvSpPr>
              <p:spPr>
                <a:xfrm>
                  <a:off x="1948093" y="4588862"/>
                  <a:ext cx="267747" cy="275653"/>
                </a:xfrm>
                <a:custGeom>
                  <a:avLst/>
                  <a:gdLst/>
                  <a:ahLst/>
                  <a:cxnLst/>
                  <a:rect l="l" t="t" r="r" b="b"/>
                  <a:pathLst>
                    <a:path w="267747" h="275653" extrusionOk="0">
                      <a:moveTo>
                        <a:pt x="267653" y="153734"/>
                      </a:moveTo>
                      <a:lnTo>
                        <a:pt x="234791" y="0"/>
                      </a:lnTo>
                      <a:cubicBezTo>
                        <a:pt x="175451" y="4191"/>
                        <a:pt x="120301" y="19812"/>
                        <a:pt x="78010" y="44196"/>
                      </a:cubicBezTo>
                      <a:cubicBezTo>
                        <a:pt x="-26003" y="104299"/>
                        <a:pt x="-26003" y="203168"/>
                        <a:pt x="78010" y="263176"/>
                      </a:cubicBezTo>
                      <a:cubicBezTo>
                        <a:pt x="85725" y="267558"/>
                        <a:pt x="93821" y="271749"/>
                        <a:pt x="102394" y="275654"/>
                      </a:cubicBezTo>
                      <a:lnTo>
                        <a:pt x="267748" y="1537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41"/>
                <p:cNvSpPr/>
                <p:nvPr/>
              </p:nvSpPr>
              <p:spPr>
                <a:xfrm>
                  <a:off x="2182884" y="4587705"/>
                  <a:ext cx="301071" cy="178893"/>
                </a:xfrm>
                <a:custGeom>
                  <a:avLst/>
                  <a:gdLst/>
                  <a:ahLst/>
                  <a:cxnLst/>
                  <a:rect l="l" t="t" r="r" b="b"/>
                  <a:pathLst>
                    <a:path w="301071" h="178893" extrusionOk="0">
                      <a:moveTo>
                        <a:pt x="32861" y="154890"/>
                      </a:moveTo>
                      <a:lnTo>
                        <a:pt x="297847" y="178893"/>
                      </a:lnTo>
                      <a:cubicBezTo>
                        <a:pt x="311087" y="130030"/>
                        <a:pt x="283083" y="80405"/>
                        <a:pt x="222504" y="45353"/>
                      </a:cubicBezTo>
                      <a:cubicBezTo>
                        <a:pt x="164116" y="11634"/>
                        <a:pt x="81915" y="-4654"/>
                        <a:pt x="0" y="1157"/>
                      </a:cubicBezTo>
                      <a:lnTo>
                        <a:pt x="32861" y="1548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41"/>
                <p:cNvSpPr/>
                <p:nvPr/>
              </p:nvSpPr>
              <p:spPr>
                <a:xfrm>
                  <a:off x="2050487" y="4766598"/>
                  <a:ext cx="430339" cy="217866"/>
                </a:xfrm>
                <a:custGeom>
                  <a:avLst/>
                  <a:gdLst/>
                  <a:ahLst/>
                  <a:cxnLst/>
                  <a:rect l="l" t="t" r="r" b="b"/>
                  <a:pathLst>
                    <a:path w="430339" h="217866" extrusionOk="0">
                      <a:moveTo>
                        <a:pt x="354997" y="85535"/>
                      </a:moveTo>
                      <a:cubicBezTo>
                        <a:pt x="395097" y="62389"/>
                        <a:pt x="421481" y="32385"/>
                        <a:pt x="430340" y="0"/>
                      </a:cubicBezTo>
                      <a:lnTo>
                        <a:pt x="430340" y="87154"/>
                      </a:lnTo>
                      <a:cubicBezTo>
                        <a:pt x="421577" y="119539"/>
                        <a:pt x="395192" y="149447"/>
                        <a:pt x="354997" y="172688"/>
                      </a:cubicBezTo>
                      <a:cubicBezTo>
                        <a:pt x="259556" y="227743"/>
                        <a:pt x="106299" y="233172"/>
                        <a:pt x="0" y="185166"/>
                      </a:cubicBezTo>
                      <a:lnTo>
                        <a:pt x="0" y="98012"/>
                      </a:lnTo>
                      <a:cubicBezTo>
                        <a:pt x="106299" y="146018"/>
                        <a:pt x="259556" y="140684"/>
                        <a:pt x="354997" y="8553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41"/>
                <p:cNvSpPr/>
                <p:nvPr/>
              </p:nvSpPr>
              <p:spPr>
                <a:xfrm>
                  <a:off x="1948090" y="4743262"/>
                  <a:ext cx="102396" cy="208502"/>
                </a:xfrm>
                <a:custGeom>
                  <a:avLst/>
                  <a:gdLst/>
                  <a:ahLst/>
                  <a:cxnLst/>
                  <a:rect l="l" t="t" r="r" b="b"/>
                  <a:pathLst>
                    <a:path w="102396" h="208502" extrusionOk="0">
                      <a:moveTo>
                        <a:pt x="78012" y="108871"/>
                      </a:moveTo>
                      <a:cubicBezTo>
                        <a:pt x="85727" y="113252"/>
                        <a:pt x="93824" y="117443"/>
                        <a:pt x="102396" y="121348"/>
                      </a:cubicBezTo>
                      <a:lnTo>
                        <a:pt x="102396" y="208502"/>
                      </a:lnTo>
                      <a:cubicBezTo>
                        <a:pt x="93824" y="204597"/>
                        <a:pt x="85727" y="200501"/>
                        <a:pt x="78012" y="196024"/>
                      </a:cubicBezTo>
                      <a:cubicBezTo>
                        <a:pt x="25720" y="165830"/>
                        <a:pt x="-283" y="125825"/>
                        <a:pt x="2" y="85820"/>
                      </a:cubicBezTo>
                      <a:lnTo>
                        <a:pt x="2" y="1429"/>
                      </a:lnTo>
                      <a:cubicBezTo>
                        <a:pt x="2" y="1429"/>
                        <a:pt x="2" y="476"/>
                        <a:pt x="2" y="0"/>
                      </a:cubicBezTo>
                      <a:cubicBezTo>
                        <a:pt x="288" y="39529"/>
                        <a:pt x="26291" y="78962"/>
                        <a:pt x="78012" y="1087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3" name="Google Shape;433;p41"/>
              <p:cNvSpPr/>
              <p:nvPr/>
            </p:nvSpPr>
            <p:spPr>
              <a:xfrm>
                <a:off x="1440317" y="4330653"/>
                <a:ext cx="527586" cy="304581"/>
              </a:xfrm>
              <a:custGeom>
                <a:avLst/>
                <a:gdLst/>
                <a:ahLst/>
                <a:cxnLst/>
                <a:rect l="l" t="t" r="r" b="b"/>
                <a:pathLst>
                  <a:path w="527586" h="304581" extrusionOk="0">
                    <a:moveTo>
                      <a:pt x="170686" y="10844"/>
                    </a:moveTo>
                    <a:lnTo>
                      <a:pt x="508824" y="206107"/>
                    </a:lnTo>
                    <a:cubicBezTo>
                      <a:pt x="536637" y="222109"/>
                      <a:pt x="533113" y="250112"/>
                      <a:pt x="501013" y="268686"/>
                    </a:cubicBezTo>
                    <a:lnTo>
                      <a:pt x="465295" y="289260"/>
                    </a:lnTo>
                    <a:cubicBezTo>
                      <a:pt x="433195" y="307739"/>
                      <a:pt x="384713" y="309834"/>
                      <a:pt x="356900" y="293737"/>
                    </a:cubicBezTo>
                    <a:lnTo>
                      <a:pt x="18763" y="98474"/>
                    </a:lnTo>
                    <a:cubicBezTo>
                      <a:pt x="-9050" y="82472"/>
                      <a:pt x="-5526" y="54469"/>
                      <a:pt x="26573" y="35895"/>
                    </a:cubicBezTo>
                    <a:lnTo>
                      <a:pt x="62292" y="15321"/>
                    </a:lnTo>
                    <a:cubicBezTo>
                      <a:pt x="94391" y="-3157"/>
                      <a:pt x="142873" y="-5253"/>
                      <a:pt x="170686" y="108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4" name="Google Shape;434;p41"/>
              <p:cNvGrpSpPr/>
              <p:nvPr/>
            </p:nvGrpSpPr>
            <p:grpSpPr>
              <a:xfrm>
                <a:off x="1097320" y="4144520"/>
                <a:ext cx="436530" cy="226885"/>
                <a:chOff x="1097320" y="4144520"/>
                <a:chExt cx="436530" cy="226885"/>
              </a:xfrm>
            </p:grpSpPr>
            <p:sp>
              <p:nvSpPr>
                <p:cNvPr id="435" name="Google Shape;435;p41"/>
                <p:cNvSpPr/>
                <p:nvPr/>
              </p:nvSpPr>
              <p:spPr>
                <a:xfrm>
                  <a:off x="1254387" y="4210052"/>
                  <a:ext cx="279463" cy="161353"/>
                </a:xfrm>
                <a:custGeom>
                  <a:avLst/>
                  <a:gdLst/>
                  <a:ahLst/>
                  <a:cxnLst/>
                  <a:rect l="l" t="t" r="r" b="b"/>
                  <a:pathLst>
                    <a:path w="279463" h="161353" extrusionOk="0">
                      <a:moveTo>
                        <a:pt x="0" y="135922"/>
                      </a:moveTo>
                      <a:lnTo>
                        <a:pt x="44196" y="161354"/>
                      </a:lnTo>
                      <a:lnTo>
                        <a:pt x="279464" y="25527"/>
                      </a:lnTo>
                      <a:lnTo>
                        <a:pt x="235363" y="0"/>
                      </a:lnTo>
                      <a:lnTo>
                        <a:pt x="0" y="13592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41"/>
                <p:cNvSpPr/>
                <p:nvPr/>
              </p:nvSpPr>
              <p:spPr>
                <a:xfrm>
                  <a:off x="1175806" y="4217101"/>
                  <a:ext cx="188785" cy="108966"/>
                </a:xfrm>
                <a:custGeom>
                  <a:avLst/>
                  <a:gdLst/>
                  <a:ahLst/>
                  <a:cxnLst/>
                  <a:rect l="l" t="t" r="r" b="b"/>
                  <a:pathLst>
                    <a:path w="188785" h="108966" extrusionOk="0">
                      <a:moveTo>
                        <a:pt x="0" y="83439"/>
                      </a:moveTo>
                      <a:lnTo>
                        <a:pt x="44196" y="108966"/>
                      </a:lnTo>
                      <a:lnTo>
                        <a:pt x="188785" y="25432"/>
                      </a:lnTo>
                      <a:lnTo>
                        <a:pt x="144685" y="0"/>
                      </a:lnTo>
                      <a:lnTo>
                        <a:pt x="0" y="834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41"/>
                <p:cNvSpPr/>
                <p:nvPr/>
              </p:nvSpPr>
              <p:spPr>
                <a:xfrm>
                  <a:off x="1097320" y="4144520"/>
                  <a:ext cx="235743" cy="136207"/>
                </a:xfrm>
                <a:custGeom>
                  <a:avLst/>
                  <a:gdLst/>
                  <a:ahLst/>
                  <a:cxnLst/>
                  <a:rect l="l" t="t" r="r" b="b"/>
                  <a:pathLst>
                    <a:path w="235743" h="136207" extrusionOk="0">
                      <a:moveTo>
                        <a:pt x="0" y="110680"/>
                      </a:moveTo>
                      <a:lnTo>
                        <a:pt x="44101" y="136208"/>
                      </a:lnTo>
                      <a:lnTo>
                        <a:pt x="235744" y="25527"/>
                      </a:lnTo>
                      <a:lnTo>
                        <a:pt x="191643" y="0"/>
                      </a:lnTo>
                      <a:lnTo>
                        <a:pt x="0" y="1106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5" name="TextBox 4">
            <a:extLst>
              <a:ext uri="{FF2B5EF4-FFF2-40B4-BE49-F238E27FC236}">
                <a16:creationId xmlns:a16="http://schemas.microsoft.com/office/drawing/2014/main" id="{333D4513-2742-DAFF-D79F-FA39EBD0FF08}"/>
              </a:ext>
            </a:extLst>
          </p:cNvPr>
          <p:cNvSpPr txBox="1"/>
          <p:nvPr/>
        </p:nvSpPr>
        <p:spPr>
          <a:xfrm>
            <a:off x="2393393" y="4256431"/>
            <a:ext cx="4357214" cy="738664"/>
          </a:xfrm>
          <a:prstGeom prst="rect">
            <a:avLst/>
          </a:prstGeom>
          <a:noFill/>
        </p:spPr>
        <p:txBody>
          <a:bodyPr wrap="square" rtlCol="0">
            <a:spAutoFit/>
          </a:bodyPr>
          <a:lstStyle/>
          <a:p>
            <a:pPr algn="ctr"/>
            <a:r>
              <a:rPr lang="en-US" dirty="0">
                <a:solidFill>
                  <a:schemeClr val="tx1"/>
                </a:solidFill>
                <a:latin typeface="Cabin" panose="020B0604020202020204" charset="0"/>
              </a:rPr>
              <a:t>Presenter's Name: Farah Essam Eldeen Sayed</a:t>
            </a:r>
          </a:p>
          <a:p>
            <a:pPr algn="ctr"/>
            <a:r>
              <a:rPr lang="en-US" dirty="0">
                <a:solidFill>
                  <a:schemeClr val="tx1"/>
                </a:solidFill>
                <a:latin typeface="Cabin" panose="020B0604020202020204" charset="0"/>
              </a:rPr>
              <a:t>Digital Egypt Pioneers Initiative – DEPI </a:t>
            </a:r>
          </a:p>
          <a:p>
            <a:pPr algn="ctr"/>
            <a:r>
              <a:rPr lang="en-US" dirty="0">
                <a:solidFill>
                  <a:schemeClr val="tx1"/>
                </a:solidFill>
                <a:latin typeface="Cabin" panose="020B0604020202020204" charset="0"/>
              </a:rPr>
              <a:t>Instructor : Jackie Abualeam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FEAA6-95F6-6F4A-7B11-B5E12BE4BEAB}"/>
              </a:ext>
            </a:extLst>
          </p:cNvPr>
          <p:cNvSpPr txBox="1"/>
          <p:nvPr/>
        </p:nvSpPr>
        <p:spPr>
          <a:xfrm>
            <a:off x="1460500" y="760740"/>
            <a:ext cx="6731000" cy="369332"/>
          </a:xfrm>
          <a:prstGeom prst="rect">
            <a:avLst/>
          </a:prstGeom>
          <a:noFill/>
        </p:spPr>
        <p:txBody>
          <a:bodyPr wrap="square">
            <a:spAutoFit/>
          </a:bodyPr>
          <a:lstStyle/>
          <a:p>
            <a:r>
              <a:rPr lang="en-US" sz="1800" b="1" dirty="0">
                <a:solidFill>
                  <a:schemeClr val="tx1"/>
                </a:solidFill>
                <a:latin typeface="Cabin" panose="020B0604020202020204" charset="0"/>
              </a:rPr>
              <a:t>We found that sales have increased consistently over the years</a:t>
            </a:r>
          </a:p>
        </p:txBody>
      </p:sp>
      <p:pic>
        <p:nvPicPr>
          <p:cNvPr id="8" name="Picture 7">
            <a:extLst>
              <a:ext uri="{FF2B5EF4-FFF2-40B4-BE49-F238E27FC236}">
                <a16:creationId xmlns:a16="http://schemas.microsoft.com/office/drawing/2014/main" id="{9A02EF04-D359-94FB-538A-A04DBCCF78BA}"/>
              </a:ext>
            </a:extLst>
          </p:cNvPr>
          <p:cNvPicPr>
            <a:picLocks noChangeAspect="1"/>
          </p:cNvPicPr>
          <p:nvPr/>
        </p:nvPicPr>
        <p:blipFill rotWithShape="1">
          <a:blip r:embed="rId2"/>
          <a:srcRect l="51458" t="47654" r="35417" b="29506"/>
          <a:stretch/>
        </p:blipFill>
        <p:spPr>
          <a:xfrm>
            <a:off x="2089150" y="1763777"/>
            <a:ext cx="2159000" cy="2113307"/>
          </a:xfrm>
          <a:prstGeom prst="rect">
            <a:avLst/>
          </a:prstGeom>
        </p:spPr>
      </p:pic>
      <p:pic>
        <p:nvPicPr>
          <p:cNvPr id="10" name="Picture 9">
            <a:extLst>
              <a:ext uri="{FF2B5EF4-FFF2-40B4-BE49-F238E27FC236}">
                <a16:creationId xmlns:a16="http://schemas.microsoft.com/office/drawing/2014/main" id="{F97B3FBB-7E5A-C988-8C93-88D7DB6F81E1}"/>
              </a:ext>
            </a:extLst>
          </p:cNvPr>
          <p:cNvPicPr>
            <a:picLocks noChangeAspect="1"/>
          </p:cNvPicPr>
          <p:nvPr/>
        </p:nvPicPr>
        <p:blipFill rotWithShape="1">
          <a:blip r:embed="rId3"/>
          <a:srcRect l="61319" t="20371" r="26528" b="67901"/>
          <a:stretch/>
        </p:blipFill>
        <p:spPr>
          <a:xfrm>
            <a:off x="4572000" y="2098253"/>
            <a:ext cx="2660650" cy="1444353"/>
          </a:xfrm>
          <a:prstGeom prst="rect">
            <a:avLst/>
          </a:prstGeom>
        </p:spPr>
      </p:pic>
    </p:spTree>
    <p:extLst>
      <p:ext uri="{BB962C8B-B14F-4D97-AF65-F5344CB8AC3E}">
        <p14:creationId xmlns:p14="http://schemas.microsoft.com/office/powerpoint/2010/main" val="230337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31214-B6A0-8984-C0F4-10F487B2278B}"/>
              </a:ext>
            </a:extLst>
          </p:cNvPr>
          <p:cNvSpPr txBox="1"/>
          <p:nvPr/>
        </p:nvSpPr>
        <p:spPr>
          <a:xfrm>
            <a:off x="1625600" y="709712"/>
            <a:ext cx="6400800" cy="369332"/>
          </a:xfrm>
          <a:prstGeom prst="rect">
            <a:avLst/>
          </a:prstGeom>
          <a:noFill/>
        </p:spPr>
        <p:txBody>
          <a:bodyPr wrap="square">
            <a:spAutoFit/>
          </a:bodyPr>
          <a:lstStyle/>
          <a:p>
            <a:r>
              <a:rPr lang="en-US" sz="1800" b="1" dirty="0">
                <a:solidFill>
                  <a:schemeClr val="accent3">
                    <a:lumMod val="75000"/>
                  </a:schemeClr>
                </a:solidFill>
                <a:latin typeface="Cabin" panose="020B0604020202020204" charset="0"/>
              </a:rPr>
              <a:t>Anna Andreadi </a:t>
            </a:r>
            <a:r>
              <a:rPr lang="en-US" sz="1800" b="1" dirty="0">
                <a:solidFill>
                  <a:schemeClr val="tx1"/>
                </a:solidFill>
                <a:latin typeface="Cabin" panose="020B0604020202020204" charset="0"/>
              </a:rPr>
              <a:t>achieved the highest sales in the West region !</a:t>
            </a:r>
          </a:p>
        </p:txBody>
      </p:sp>
      <p:pic>
        <p:nvPicPr>
          <p:cNvPr id="5" name="Picture 4">
            <a:extLst>
              <a:ext uri="{FF2B5EF4-FFF2-40B4-BE49-F238E27FC236}">
                <a16:creationId xmlns:a16="http://schemas.microsoft.com/office/drawing/2014/main" id="{6C19CAB3-EDC6-DDEE-2FBB-901FF5129E99}"/>
              </a:ext>
            </a:extLst>
          </p:cNvPr>
          <p:cNvPicPr>
            <a:picLocks noChangeAspect="1"/>
          </p:cNvPicPr>
          <p:nvPr/>
        </p:nvPicPr>
        <p:blipFill rotWithShape="1">
          <a:blip r:embed="rId2"/>
          <a:srcRect l="50000" t="18642" r="35694" b="52716"/>
          <a:stretch/>
        </p:blipFill>
        <p:spPr>
          <a:xfrm>
            <a:off x="3248025" y="1498599"/>
            <a:ext cx="2647950" cy="2982157"/>
          </a:xfrm>
          <a:prstGeom prst="rect">
            <a:avLst/>
          </a:prstGeom>
        </p:spPr>
      </p:pic>
    </p:spTree>
    <p:extLst>
      <p:ext uri="{BB962C8B-B14F-4D97-AF65-F5344CB8AC3E}">
        <p14:creationId xmlns:p14="http://schemas.microsoft.com/office/powerpoint/2010/main" val="309654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CA76D-E591-9786-30AB-95724D92002F}"/>
              </a:ext>
            </a:extLst>
          </p:cNvPr>
          <p:cNvSpPr txBox="1"/>
          <p:nvPr/>
        </p:nvSpPr>
        <p:spPr>
          <a:xfrm>
            <a:off x="2590800" y="1885950"/>
            <a:ext cx="6362700" cy="830997"/>
          </a:xfrm>
          <a:prstGeom prst="rect">
            <a:avLst/>
          </a:prstGeom>
          <a:noFill/>
        </p:spPr>
        <p:txBody>
          <a:bodyPr wrap="square" rtlCol="0">
            <a:spAutoFit/>
          </a:bodyPr>
          <a:lstStyle/>
          <a:p>
            <a:r>
              <a:rPr lang="en-US" sz="4800" b="1" dirty="0">
                <a:solidFill>
                  <a:schemeClr val="tx1"/>
                </a:solidFill>
                <a:latin typeface="Cabin" panose="020B0604020202020204" charset="0"/>
              </a:rPr>
              <a:t>THANK YOU! </a:t>
            </a:r>
          </a:p>
        </p:txBody>
      </p:sp>
    </p:spTree>
    <p:extLst>
      <p:ext uri="{BB962C8B-B14F-4D97-AF65-F5344CB8AC3E}">
        <p14:creationId xmlns:p14="http://schemas.microsoft.com/office/powerpoint/2010/main" val="345583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B30E3-383C-CDEC-1E78-013E6C716289}"/>
              </a:ext>
            </a:extLst>
          </p:cNvPr>
          <p:cNvSpPr txBox="1"/>
          <p:nvPr/>
        </p:nvSpPr>
        <p:spPr>
          <a:xfrm>
            <a:off x="1009650" y="610175"/>
            <a:ext cx="6959600" cy="584775"/>
          </a:xfrm>
          <a:prstGeom prst="rect">
            <a:avLst/>
          </a:prstGeom>
          <a:noFill/>
        </p:spPr>
        <p:txBody>
          <a:bodyPr wrap="square" rtlCol="0">
            <a:spAutoFit/>
          </a:bodyPr>
          <a:lstStyle/>
          <a:p>
            <a:pPr algn="ctr"/>
            <a:r>
              <a:rPr lang="en-US" sz="3200" b="1" dirty="0">
                <a:solidFill>
                  <a:schemeClr val="tx1"/>
                </a:solidFill>
                <a:latin typeface="Cabin" panose="020B0604020202020204" charset="0"/>
              </a:rPr>
              <a:t>Overview Of The Superstore Dataset</a:t>
            </a:r>
          </a:p>
        </p:txBody>
      </p:sp>
      <p:pic>
        <p:nvPicPr>
          <p:cNvPr id="6" name="Picture 5">
            <a:extLst>
              <a:ext uri="{FF2B5EF4-FFF2-40B4-BE49-F238E27FC236}">
                <a16:creationId xmlns:a16="http://schemas.microsoft.com/office/drawing/2014/main" id="{9DFD4101-AF60-58C2-9443-3D5DDCDD38CC}"/>
              </a:ext>
            </a:extLst>
          </p:cNvPr>
          <p:cNvPicPr>
            <a:picLocks noChangeAspect="1"/>
          </p:cNvPicPr>
          <p:nvPr/>
        </p:nvPicPr>
        <p:blipFill rotWithShape="1">
          <a:blip r:embed="rId2"/>
          <a:srcRect l="38264" t="84938" r="43055" b="5679"/>
          <a:stretch/>
        </p:blipFill>
        <p:spPr>
          <a:xfrm>
            <a:off x="6020636" y="2226513"/>
            <a:ext cx="2443914" cy="690474"/>
          </a:xfrm>
          <a:prstGeom prst="rect">
            <a:avLst/>
          </a:prstGeom>
        </p:spPr>
      </p:pic>
      <p:sp>
        <p:nvSpPr>
          <p:cNvPr id="9" name="TextBox 8">
            <a:extLst>
              <a:ext uri="{FF2B5EF4-FFF2-40B4-BE49-F238E27FC236}">
                <a16:creationId xmlns:a16="http://schemas.microsoft.com/office/drawing/2014/main" id="{5EE5A593-5A89-6260-6469-533C4D2CA707}"/>
              </a:ext>
            </a:extLst>
          </p:cNvPr>
          <p:cNvSpPr txBox="1"/>
          <p:nvPr/>
        </p:nvSpPr>
        <p:spPr>
          <a:xfrm>
            <a:off x="469900" y="1555403"/>
            <a:ext cx="4572000" cy="3139321"/>
          </a:xfrm>
          <a:prstGeom prst="rect">
            <a:avLst/>
          </a:prstGeom>
          <a:noFill/>
        </p:spPr>
        <p:txBody>
          <a:bodyPr wrap="square">
            <a:spAutoFit/>
          </a:bodyPr>
          <a:lstStyle/>
          <a:p>
            <a:r>
              <a:rPr lang="en-US" sz="1800" b="1" dirty="0">
                <a:solidFill>
                  <a:schemeClr val="accent3">
                    <a:lumMod val="75000"/>
                  </a:schemeClr>
                </a:solidFill>
                <a:latin typeface="Cabin" panose="020B0604020202020204" charset="0"/>
              </a:rPr>
              <a:t>Orders Table: </a:t>
            </a:r>
            <a:r>
              <a:rPr lang="en-US" sz="1800" dirty="0">
                <a:solidFill>
                  <a:schemeClr val="tx1"/>
                </a:solidFill>
                <a:latin typeface="Cabin" panose="020B0604020202020204" charset="0"/>
              </a:rPr>
              <a:t>Includes details about each order such as order ID, customer name, category, sub-category, sales, profit , discount and etc.. </a:t>
            </a:r>
          </a:p>
          <a:p>
            <a:endParaRPr lang="en-US" sz="1800" dirty="0">
              <a:solidFill>
                <a:schemeClr val="tx1"/>
              </a:solidFill>
              <a:latin typeface="Cabin" panose="020B0604020202020204" charset="0"/>
            </a:endParaRPr>
          </a:p>
          <a:p>
            <a:r>
              <a:rPr lang="en-US" sz="1800" b="1" dirty="0">
                <a:solidFill>
                  <a:schemeClr val="accent3">
                    <a:lumMod val="75000"/>
                  </a:schemeClr>
                </a:solidFill>
                <a:latin typeface="Cabin" panose="020B0604020202020204" charset="0"/>
              </a:rPr>
              <a:t>Returns Table: </a:t>
            </a:r>
            <a:r>
              <a:rPr lang="en-US" sz="1800" dirty="0">
                <a:solidFill>
                  <a:schemeClr val="tx1"/>
                </a:solidFill>
                <a:latin typeface="Cabin" panose="020B0604020202020204" charset="0"/>
              </a:rPr>
              <a:t>Contains information about returned orders .</a:t>
            </a:r>
          </a:p>
          <a:p>
            <a:endParaRPr lang="en-US" sz="1800" dirty="0">
              <a:solidFill>
                <a:schemeClr val="accent3">
                  <a:lumMod val="75000"/>
                </a:schemeClr>
              </a:solidFill>
              <a:latin typeface="Cabin" panose="020B0604020202020204" charset="0"/>
            </a:endParaRPr>
          </a:p>
          <a:p>
            <a:r>
              <a:rPr lang="en-US" sz="1800" b="1" dirty="0">
                <a:solidFill>
                  <a:schemeClr val="accent3">
                    <a:lumMod val="75000"/>
                  </a:schemeClr>
                </a:solidFill>
                <a:latin typeface="Cabin" panose="020B0604020202020204" charset="0"/>
              </a:rPr>
              <a:t>Managers Table: </a:t>
            </a:r>
            <a:r>
              <a:rPr lang="en-US" sz="1800" dirty="0">
                <a:solidFill>
                  <a:schemeClr val="tx1"/>
                </a:solidFill>
                <a:latin typeface="Cabin" panose="020B0604020202020204" charset="0"/>
              </a:rPr>
              <a:t>Lists managers and their regions. There are four managers, each responsible for one region.</a:t>
            </a:r>
          </a:p>
        </p:txBody>
      </p:sp>
    </p:spTree>
    <p:extLst>
      <p:ext uri="{BB962C8B-B14F-4D97-AF65-F5344CB8AC3E}">
        <p14:creationId xmlns:p14="http://schemas.microsoft.com/office/powerpoint/2010/main" val="181848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2B876-DEE5-0E05-B796-556050D8BDAD}"/>
              </a:ext>
            </a:extLst>
          </p:cNvPr>
          <p:cNvSpPr txBox="1"/>
          <p:nvPr/>
        </p:nvSpPr>
        <p:spPr>
          <a:xfrm>
            <a:off x="1231900" y="658912"/>
            <a:ext cx="6858000" cy="584775"/>
          </a:xfrm>
          <a:prstGeom prst="rect">
            <a:avLst/>
          </a:prstGeom>
          <a:noFill/>
        </p:spPr>
        <p:txBody>
          <a:bodyPr wrap="square">
            <a:spAutoFit/>
          </a:bodyPr>
          <a:lstStyle/>
          <a:p>
            <a:pPr algn="ctr"/>
            <a:r>
              <a:rPr lang="en-US" sz="3200" b="1" dirty="0">
                <a:solidFill>
                  <a:schemeClr val="tx1"/>
                </a:solidFill>
                <a:latin typeface="Cabin" panose="020B0604020202020204" charset="0"/>
              </a:rPr>
              <a:t>Purpose Of The Analysis </a:t>
            </a:r>
          </a:p>
        </p:txBody>
      </p:sp>
      <p:sp>
        <p:nvSpPr>
          <p:cNvPr id="5" name="TextBox 4">
            <a:extLst>
              <a:ext uri="{FF2B5EF4-FFF2-40B4-BE49-F238E27FC236}">
                <a16:creationId xmlns:a16="http://schemas.microsoft.com/office/drawing/2014/main" id="{BA82FBB1-0948-930C-F703-D55E1E4BF9D0}"/>
              </a:ext>
            </a:extLst>
          </p:cNvPr>
          <p:cNvSpPr txBox="1"/>
          <p:nvPr/>
        </p:nvSpPr>
        <p:spPr>
          <a:xfrm>
            <a:off x="850900" y="1910030"/>
            <a:ext cx="7442200" cy="1077218"/>
          </a:xfrm>
          <a:prstGeom prst="rect">
            <a:avLst/>
          </a:prstGeom>
          <a:noFill/>
        </p:spPr>
        <p:txBody>
          <a:bodyPr wrap="square">
            <a:spAutoFit/>
          </a:bodyPr>
          <a:lstStyle/>
          <a:p>
            <a:r>
              <a:rPr lang="en-US" sz="1600" dirty="0">
                <a:solidFill>
                  <a:schemeClr val="tx1"/>
                </a:solidFill>
                <a:latin typeface="Cabin" panose="020B0604020202020204" charset="0"/>
              </a:rPr>
              <a:t>We conducted an in-depth analysis of our sales data to gain valuable insights and identify strategies for enhancing our sales performance. This analysis focused on understanding current sales trends, customer behavior, and market dynamics within a specific scope.</a:t>
            </a:r>
          </a:p>
        </p:txBody>
      </p:sp>
    </p:spTree>
    <p:extLst>
      <p:ext uri="{BB962C8B-B14F-4D97-AF65-F5344CB8AC3E}">
        <p14:creationId xmlns:p14="http://schemas.microsoft.com/office/powerpoint/2010/main" val="226111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F142F-1FCE-C0A7-13D5-AC91A6CF38B8}"/>
              </a:ext>
            </a:extLst>
          </p:cNvPr>
          <p:cNvSpPr txBox="1"/>
          <p:nvPr/>
        </p:nvSpPr>
        <p:spPr>
          <a:xfrm>
            <a:off x="457200" y="1359237"/>
            <a:ext cx="8032750" cy="2031325"/>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sz="1800" dirty="0">
                <a:solidFill>
                  <a:schemeClr val="tx1"/>
                </a:solidFill>
                <a:latin typeface="Cabin" panose="020B0604020202020204" charset="0"/>
              </a:rPr>
              <a:t>Evaluating the impact of region, city, and state on sales . </a:t>
            </a:r>
          </a:p>
          <a:p>
            <a:pPr marL="285750" indent="-285750">
              <a:buClr>
                <a:schemeClr val="tx1"/>
              </a:buClr>
              <a:buFont typeface="Wingdings" panose="05000000000000000000" pitchFamily="2" charset="2"/>
              <a:buChar char="§"/>
            </a:pPr>
            <a:r>
              <a:rPr lang="en-US" sz="1800" dirty="0">
                <a:solidFill>
                  <a:schemeClr val="tx1"/>
                </a:solidFill>
                <a:latin typeface="Cabin" panose="020B0604020202020204" charset="0"/>
              </a:rPr>
              <a:t>Assessing the influence of product categories and subcategories . Identifying the highest-selling product names in each region .</a:t>
            </a:r>
          </a:p>
          <a:p>
            <a:pPr marL="285750" indent="-285750">
              <a:buClr>
                <a:schemeClr val="tx1"/>
              </a:buClr>
              <a:buFont typeface="Wingdings" panose="05000000000000000000" pitchFamily="2" charset="2"/>
              <a:buChar char="§"/>
            </a:pPr>
            <a:r>
              <a:rPr lang="en-US" sz="1800" dirty="0">
                <a:solidFill>
                  <a:schemeClr val="tx1"/>
                </a:solidFill>
                <a:latin typeface="Cabin" panose="020B0604020202020204" charset="0"/>
              </a:rPr>
              <a:t>Analyzing sales trends over the years . </a:t>
            </a:r>
          </a:p>
          <a:p>
            <a:pPr marL="285750" indent="-285750">
              <a:buClr>
                <a:schemeClr val="tx1"/>
              </a:buClr>
              <a:buFont typeface="Wingdings" panose="05000000000000000000" pitchFamily="2" charset="2"/>
              <a:buChar char="§"/>
            </a:pPr>
            <a:r>
              <a:rPr lang="en-US" sz="1800" dirty="0">
                <a:solidFill>
                  <a:schemeClr val="tx1"/>
                </a:solidFill>
                <a:latin typeface="Cabin" panose="020B0604020202020204" charset="0"/>
              </a:rPr>
              <a:t>Determining the highest-performing customer segments .</a:t>
            </a:r>
          </a:p>
          <a:p>
            <a:pPr marL="285750" indent="-285750">
              <a:buClr>
                <a:schemeClr val="tx1"/>
              </a:buClr>
              <a:buFont typeface="Wingdings" panose="05000000000000000000" pitchFamily="2" charset="2"/>
              <a:buChar char="§"/>
            </a:pPr>
            <a:r>
              <a:rPr lang="en-US" sz="1800" dirty="0">
                <a:solidFill>
                  <a:schemeClr val="tx1"/>
                </a:solidFill>
                <a:latin typeface="Cabin" panose="020B0604020202020204" charset="0"/>
              </a:rPr>
              <a:t>Recognizing the managers who achieved the highest sales . </a:t>
            </a:r>
          </a:p>
          <a:p>
            <a:pPr>
              <a:buClr>
                <a:schemeClr val="tx1"/>
              </a:buClr>
            </a:pPr>
            <a:endParaRPr lang="en-US" sz="1800" dirty="0">
              <a:solidFill>
                <a:schemeClr val="tx1"/>
              </a:solidFill>
              <a:latin typeface="Cabin" panose="020B0604020202020204" charset="0"/>
            </a:endParaRPr>
          </a:p>
        </p:txBody>
      </p:sp>
      <p:sp>
        <p:nvSpPr>
          <p:cNvPr id="5" name="TextBox 4">
            <a:extLst>
              <a:ext uri="{FF2B5EF4-FFF2-40B4-BE49-F238E27FC236}">
                <a16:creationId xmlns:a16="http://schemas.microsoft.com/office/drawing/2014/main" id="{C0495B4B-4332-7513-5E7A-DF999B99EC3F}"/>
              </a:ext>
            </a:extLst>
          </p:cNvPr>
          <p:cNvSpPr txBox="1"/>
          <p:nvPr/>
        </p:nvSpPr>
        <p:spPr>
          <a:xfrm>
            <a:off x="2228850" y="525562"/>
            <a:ext cx="5365750" cy="584775"/>
          </a:xfrm>
          <a:prstGeom prst="rect">
            <a:avLst/>
          </a:prstGeom>
          <a:noFill/>
        </p:spPr>
        <p:txBody>
          <a:bodyPr wrap="square">
            <a:spAutoFit/>
          </a:bodyPr>
          <a:lstStyle/>
          <a:p>
            <a:r>
              <a:rPr kumimoji="0" lang="en-US" sz="3200" b="1" i="0" u="none" strike="noStrike" kern="0" cap="none" spc="0" normalizeH="0" baseline="0" noProof="0" dirty="0">
                <a:ln>
                  <a:noFill/>
                </a:ln>
                <a:solidFill>
                  <a:schemeClr val="tx1"/>
                </a:solidFill>
                <a:effectLst/>
                <a:uLnTx/>
                <a:uFillTx/>
                <a:latin typeface="Cabin" panose="020B0604020202020204" charset="0"/>
                <a:sym typeface="Arial"/>
              </a:rPr>
              <a:t>The scope of this analysis </a:t>
            </a:r>
            <a:endParaRPr lang="en-US" sz="3200" b="1" dirty="0">
              <a:solidFill>
                <a:schemeClr val="tx1"/>
              </a:solidFill>
              <a:latin typeface="Cabin" panose="020B0604020202020204" charset="0"/>
            </a:endParaRPr>
          </a:p>
        </p:txBody>
      </p:sp>
    </p:spTree>
    <p:extLst>
      <p:ext uri="{BB962C8B-B14F-4D97-AF65-F5344CB8AC3E}">
        <p14:creationId xmlns:p14="http://schemas.microsoft.com/office/powerpoint/2010/main" val="84823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15200-EECB-32D7-5627-20844BEF5490}"/>
              </a:ext>
            </a:extLst>
          </p:cNvPr>
          <p:cNvPicPr>
            <a:picLocks noChangeAspect="1"/>
          </p:cNvPicPr>
          <p:nvPr/>
        </p:nvPicPr>
        <p:blipFill rotWithShape="1">
          <a:blip r:embed="rId2"/>
          <a:srcRect l="232" t="13704" r="35139" b="29012"/>
          <a:stretch/>
        </p:blipFill>
        <p:spPr>
          <a:xfrm>
            <a:off x="215537" y="273049"/>
            <a:ext cx="8744313" cy="4451445"/>
          </a:xfrm>
          <a:prstGeom prst="rect">
            <a:avLst/>
          </a:prstGeom>
        </p:spPr>
      </p:pic>
    </p:spTree>
    <p:extLst>
      <p:ext uri="{BB962C8B-B14F-4D97-AF65-F5344CB8AC3E}">
        <p14:creationId xmlns:p14="http://schemas.microsoft.com/office/powerpoint/2010/main" val="89406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E3644-3FC5-5624-AAF7-4B06782AE02C}"/>
              </a:ext>
            </a:extLst>
          </p:cNvPr>
          <p:cNvSpPr txBox="1"/>
          <p:nvPr/>
        </p:nvSpPr>
        <p:spPr>
          <a:xfrm>
            <a:off x="685800" y="812800"/>
            <a:ext cx="7861300" cy="646331"/>
          </a:xfrm>
          <a:prstGeom prst="rect">
            <a:avLst/>
          </a:prstGeom>
          <a:noFill/>
        </p:spPr>
        <p:txBody>
          <a:bodyPr wrap="square" rtlCol="0">
            <a:spAutoFit/>
          </a:bodyPr>
          <a:lstStyle/>
          <a:p>
            <a:r>
              <a:rPr lang="en-US" sz="1800" b="1" dirty="0">
                <a:solidFill>
                  <a:schemeClr val="tx1"/>
                </a:solidFill>
                <a:latin typeface="Cabin" panose="020B0604020202020204" charset="0"/>
              </a:rPr>
              <a:t>We found that </a:t>
            </a:r>
            <a:r>
              <a:rPr lang="en-US" sz="1800" b="1" dirty="0">
                <a:solidFill>
                  <a:schemeClr val="accent3">
                    <a:lumMod val="75000"/>
                  </a:schemeClr>
                </a:solidFill>
                <a:latin typeface="Cabin" panose="020B0604020202020204" charset="0"/>
              </a:rPr>
              <a:t>California</a:t>
            </a:r>
            <a:r>
              <a:rPr lang="en-US" sz="1800" b="1" dirty="0">
                <a:solidFill>
                  <a:schemeClr val="tx1"/>
                </a:solidFill>
                <a:latin typeface="Cabin" panose="020B0604020202020204" charset="0"/>
              </a:rPr>
              <a:t> state has the highest sales overall, followed </a:t>
            </a:r>
            <a:r>
              <a:rPr lang="en-US" sz="1800" b="1" dirty="0">
                <a:solidFill>
                  <a:schemeClr val="accent3">
                    <a:lumMod val="75000"/>
                  </a:schemeClr>
                </a:solidFill>
                <a:latin typeface="Cabin" panose="020B0604020202020204" charset="0"/>
              </a:rPr>
              <a:t>by New York</a:t>
            </a:r>
            <a:r>
              <a:rPr lang="en-US" sz="1800" b="1" dirty="0">
                <a:solidFill>
                  <a:schemeClr val="tx1"/>
                </a:solidFill>
                <a:latin typeface="Cabin" panose="020B0604020202020204" charset="0"/>
              </a:rPr>
              <a:t>. Among cities, </a:t>
            </a:r>
            <a:r>
              <a:rPr lang="en-US" sz="1800" b="1" dirty="0">
                <a:solidFill>
                  <a:schemeClr val="accent3">
                    <a:lumMod val="75000"/>
                  </a:schemeClr>
                </a:solidFill>
                <a:latin typeface="Cabin" panose="020B0604020202020204" charset="0"/>
              </a:rPr>
              <a:t>New York City </a:t>
            </a:r>
            <a:r>
              <a:rPr lang="en-US" sz="1800" b="1" dirty="0">
                <a:solidFill>
                  <a:schemeClr val="tx1"/>
                </a:solidFill>
                <a:latin typeface="Cabin" panose="020B0604020202020204" charset="0"/>
              </a:rPr>
              <a:t>have the highest sales </a:t>
            </a:r>
          </a:p>
        </p:txBody>
      </p:sp>
      <p:pic>
        <p:nvPicPr>
          <p:cNvPr id="4" name="Picture 3">
            <a:extLst>
              <a:ext uri="{FF2B5EF4-FFF2-40B4-BE49-F238E27FC236}">
                <a16:creationId xmlns:a16="http://schemas.microsoft.com/office/drawing/2014/main" id="{9F29B04E-061B-88C6-2760-17CA8240D832}"/>
              </a:ext>
            </a:extLst>
          </p:cNvPr>
          <p:cNvPicPr>
            <a:picLocks noChangeAspect="1"/>
          </p:cNvPicPr>
          <p:nvPr/>
        </p:nvPicPr>
        <p:blipFill rotWithShape="1">
          <a:blip r:embed="rId2"/>
          <a:srcRect l="1726" t="19877" r="86458" b="54986"/>
          <a:stretch/>
        </p:blipFill>
        <p:spPr>
          <a:xfrm>
            <a:off x="4557939" y="1747115"/>
            <a:ext cx="1739900" cy="2106746"/>
          </a:xfrm>
          <a:prstGeom prst="rect">
            <a:avLst/>
          </a:prstGeom>
        </p:spPr>
      </p:pic>
      <p:pic>
        <p:nvPicPr>
          <p:cNvPr id="6" name="Picture 5">
            <a:extLst>
              <a:ext uri="{FF2B5EF4-FFF2-40B4-BE49-F238E27FC236}">
                <a16:creationId xmlns:a16="http://schemas.microsoft.com/office/drawing/2014/main" id="{0DAB593A-1A60-CDA2-0057-8158869F5BD7}"/>
              </a:ext>
            </a:extLst>
          </p:cNvPr>
          <p:cNvPicPr>
            <a:picLocks noChangeAspect="1"/>
          </p:cNvPicPr>
          <p:nvPr/>
        </p:nvPicPr>
        <p:blipFill rotWithShape="1">
          <a:blip r:embed="rId2"/>
          <a:srcRect l="41736" t="20247" r="46736" b="54938"/>
          <a:stretch/>
        </p:blipFill>
        <p:spPr>
          <a:xfrm>
            <a:off x="541564" y="1747115"/>
            <a:ext cx="1739900" cy="2106746"/>
          </a:xfrm>
          <a:prstGeom prst="rect">
            <a:avLst/>
          </a:prstGeom>
        </p:spPr>
      </p:pic>
      <p:pic>
        <p:nvPicPr>
          <p:cNvPr id="8" name="Picture 7">
            <a:extLst>
              <a:ext uri="{FF2B5EF4-FFF2-40B4-BE49-F238E27FC236}">
                <a16:creationId xmlns:a16="http://schemas.microsoft.com/office/drawing/2014/main" id="{26B43186-EBC2-54DA-A346-CEAF89FC8FA2}"/>
              </a:ext>
            </a:extLst>
          </p:cNvPr>
          <p:cNvPicPr>
            <a:picLocks noChangeAspect="1"/>
          </p:cNvPicPr>
          <p:nvPr/>
        </p:nvPicPr>
        <p:blipFill rotWithShape="1">
          <a:blip r:embed="rId3"/>
          <a:srcRect l="437" t="29383" r="86921" b="50000"/>
          <a:stretch/>
        </p:blipFill>
        <p:spPr>
          <a:xfrm>
            <a:off x="6350000" y="1747115"/>
            <a:ext cx="2252436" cy="2106746"/>
          </a:xfrm>
          <a:prstGeom prst="rect">
            <a:avLst/>
          </a:prstGeom>
        </p:spPr>
      </p:pic>
      <p:pic>
        <p:nvPicPr>
          <p:cNvPr id="10" name="Picture 9">
            <a:extLst>
              <a:ext uri="{FF2B5EF4-FFF2-40B4-BE49-F238E27FC236}">
                <a16:creationId xmlns:a16="http://schemas.microsoft.com/office/drawing/2014/main" id="{704E1F62-6019-C989-7BC1-1A997224E23C}"/>
              </a:ext>
            </a:extLst>
          </p:cNvPr>
          <p:cNvPicPr>
            <a:picLocks noChangeAspect="1"/>
          </p:cNvPicPr>
          <p:nvPr/>
        </p:nvPicPr>
        <p:blipFill rotWithShape="1">
          <a:blip r:embed="rId3"/>
          <a:srcRect l="13264" t="29945" r="72847" b="50000"/>
          <a:stretch/>
        </p:blipFill>
        <p:spPr>
          <a:xfrm>
            <a:off x="2314575" y="1747116"/>
            <a:ext cx="2089150" cy="2106746"/>
          </a:xfrm>
          <a:prstGeom prst="rect">
            <a:avLst/>
          </a:prstGeom>
        </p:spPr>
      </p:pic>
    </p:spTree>
    <p:extLst>
      <p:ext uri="{BB962C8B-B14F-4D97-AF65-F5344CB8AC3E}">
        <p14:creationId xmlns:p14="http://schemas.microsoft.com/office/powerpoint/2010/main" val="397720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1451E-C7AB-7901-90A6-8FCA588A26AC}"/>
              </a:ext>
            </a:extLst>
          </p:cNvPr>
          <p:cNvSpPr txBox="1"/>
          <p:nvPr/>
        </p:nvSpPr>
        <p:spPr>
          <a:xfrm>
            <a:off x="1266825" y="786368"/>
            <a:ext cx="6610350" cy="646331"/>
          </a:xfrm>
          <a:prstGeom prst="rect">
            <a:avLst/>
          </a:prstGeom>
          <a:noFill/>
        </p:spPr>
        <p:txBody>
          <a:bodyPr wrap="square">
            <a:spAutoFit/>
          </a:bodyPr>
          <a:lstStyle/>
          <a:p>
            <a:r>
              <a:rPr lang="en-US" sz="1800" b="1" dirty="0">
                <a:solidFill>
                  <a:schemeClr val="tx1"/>
                </a:solidFill>
                <a:latin typeface="Cabin" panose="020B0604020202020204" charset="0"/>
              </a:rPr>
              <a:t>We found that </a:t>
            </a:r>
            <a:r>
              <a:rPr lang="en-US" sz="1800" b="1" dirty="0">
                <a:solidFill>
                  <a:schemeClr val="accent3">
                    <a:lumMod val="75000"/>
                  </a:schemeClr>
                </a:solidFill>
                <a:latin typeface="Cabin" panose="020B0604020202020204" charset="0"/>
              </a:rPr>
              <a:t>Technology</a:t>
            </a:r>
            <a:r>
              <a:rPr lang="en-US" sz="1800" b="1" dirty="0">
                <a:solidFill>
                  <a:schemeClr val="tx1"/>
                </a:solidFill>
                <a:latin typeface="Cabin" panose="020B0604020202020204" charset="0"/>
              </a:rPr>
              <a:t> Category has the highest sales overall, </a:t>
            </a:r>
            <a:r>
              <a:rPr lang="en-US" sz="1800" b="1" dirty="0">
                <a:solidFill>
                  <a:schemeClr val="accent3">
                    <a:lumMod val="75000"/>
                  </a:schemeClr>
                </a:solidFill>
                <a:latin typeface="Cabin" panose="020B0604020202020204" charset="0"/>
              </a:rPr>
              <a:t>Phone </a:t>
            </a:r>
            <a:r>
              <a:rPr lang="en-US" sz="1800" b="1" dirty="0">
                <a:solidFill>
                  <a:schemeClr val="tx1"/>
                </a:solidFill>
                <a:latin typeface="Cabin" panose="020B0604020202020204" charset="0"/>
              </a:rPr>
              <a:t>Sub Category have the highest sales </a:t>
            </a:r>
          </a:p>
        </p:txBody>
      </p:sp>
      <p:pic>
        <p:nvPicPr>
          <p:cNvPr id="5" name="Picture 4">
            <a:extLst>
              <a:ext uri="{FF2B5EF4-FFF2-40B4-BE49-F238E27FC236}">
                <a16:creationId xmlns:a16="http://schemas.microsoft.com/office/drawing/2014/main" id="{74C35D3D-70E4-3DAC-552D-03A46DC69629}"/>
              </a:ext>
            </a:extLst>
          </p:cNvPr>
          <p:cNvPicPr>
            <a:picLocks noChangeAspect="1"/>
          </p:cNvPicPr>
          <p:nvPr/>
        </p:nvPicPr>
        <p:blipFill rotWithShape="1">
          <a:blip r:embed="rId2"/>
          <a:srcRect l="305" t="50000" r="72708" b="29383"/>
          <a:stretch/>
        </p:blipFill>
        <p:spPr>
          <a:xfrm>
            <a:off x="2129245" y="2046526"/>
            <a:ext cx="4941479" cy="2123598"/>
          </a:xfrm>
          <a:prstGeom prst="rect">
            <a:avLst/>
          </a:prstGeom>
        </p:spPr>
      </p:pic>
    </p:spTree>
    <p:extLst>
      <p:ext uri="{BB962C8B-B14F-4D97-AF65-F5344CB8AC3E}">
        <p14:creationId xmlns:p14="http://schemas.microsoft.com/office/powerpoint/2010/main" val="386511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E71DF-78F0-0F6C-7720-01019D085C01}"/>
              </a:ext>
            </a:extLst>
          </p:cNvPr>
          <p:cNvSpPr txBox="1"/>
          <p:nvPr/>
        </p:nvSpPr>
        <p:spPr>
          <a:xfrm>
            <a:off x="5289550" y="2145268"/>
            <a:ext cx="6680200" cy="369332"/>
          </a:xfrm>
          <a:prstGeom prst="rect">
            <a:avLst/>
          </a:prstGeom>
          <a:noFill/>
        </p:spPr>
        <p:txBody>
          <a:bodyPr wrap="square">
            <a:spAutoFit/>
          </a:bodyPr>
          <a:lstStyle/>
          <a:p>
            <a:r>
              <a:rPr lang="en-US" sz="1800" b="1" dirty="0">
                <a:solidFill>
                  <a:schemeClr val="tx1"/>
                </a:solidFill>
                <a:latin typeface="Cabin" panose="020B0604020202020204" charset="0"/>
              </a:rPr>
              <a:t>Sales By State &amp; Category </a:t>
            </a:r>
          </a:p>
        </p:txBody>
      </p:sp>
      <p:pic>
        <p:nvPicPr>
          <p:cNvPr id="5" name="Picture 4">
            <a:extLst>
              <a:ext uri="{FF2B5EF4-FFF2-40B4-BE49-F238E27FC236}">
                <a16:creationId xmlns:a16="http://schemas.microsoft.com/office/drawing/2014/main" id="{F1BC6813-FACC-BA08-FD1E-72A02B128EF9}"/>
              </a:ext>
            </a:extLst>
          </p:cNvPr>
          <p:cNvPicPr>
            <a:picLocks noChangeAspect="1"/>
          </p:cNvPicPr>
          <p:nvPr/>
        </p:nvPicPr>
        <p:blipFill rotWithShape="1">
          <a:blip r:embed="rId2"/>
          <a:srcRect l="38214" t="18794" r="50786" b="53016"/>
          <a:stretch/>
        </p:blipFill>
        <p:spPr>
          <a:xfrm>
            <a:off x="1111251" y="463345"/>
            <a:ext cx="2925172" cy="4216809"/>
          </a:xfrm>
          <a:prstGeom prst="rect">
            <a:avLst/>
          </a:prstGeom>
        </p:spPr>
      </p:pic>
    </p:spTree>
    <p:extLst>
      <p:ext uri="{BB962C8B-B14F-4D97-AF65-F5344CB8AC3E}">
        <p14:creationId xmlns:p14="http://schemas.microsoft.com/office/powerpoint/2010/main" val="203473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1F023B-8BCB-A233-4D1B-3FBC0DAFB192}"/>
              </a:ext>
            </a:extLst>
          </p:cNvPr>
          <p:cNvPicPr>
            <a:picLocks noChangeAspect="1"/>
          </p:cNvPicPr>
          <p:nvPr/>
        </p:nvPicPr>
        <p:blipFill rotWithShape="1">
          <a:blip r:embed="rId2"/>
          <a:srcRect l="30877" t="19877" r="56042" b="32839"/>
          <a:stretch/>
        </p:blipFill>
        <p:spPr>
          <a:xfrm>
            <a:off x="999309" y="565150"/>
            <a:ext cx="1921691" cy="3907228"/>
          </a:xfrm>
          <a:prstGeom prst="rect">
            <a:avLst/>
          </a:prstGeom>
        </p:spPr>
      </p:pic>
      <p:sp>
        <p:nvSpPr>
          <p:cNvPr id="5" name="TextBox 4">
            <a:extLst>
              <a:ext uri="{FF2B5EF4-FFF2-40B4-BE49-F238E27FC236}">
                <a16:creationId xmlns:a16="http://schemas.microsoft.com/office/drawing/2014/main" id="{81ADE269-1800-B394-5F78-193FD597C437}"/>
              </a:ext>
            </a:extLst>
          </p:cNvPr>
          <p:cNvSpPr txBox="1"/>
          <p:nvPr/>
        </p:nvSpPr>
        <p:spPr>
          <a:xfrm>
            <a:off x="3086100" y="1967241"/>
            <a:ext cx="5689600" cy="934710"/>
          </a:xfrm>
          <a:prstGeom prst="rect">
            <a:avLst/>
          </a:prstGeom>
          <a:noFill/>
        </p:spPr>
        <p:txBody>
          <a:bodyPr wrap="square">
            <a:spAutoFit/>
          </a:bodyPr>
          <a:lstStyle/>
          <a:p>
            <a:r>
              <a:rPr lang="en-US" sz="1800" b="1" dirty="0">
                <a:solidFill>
                  <a:schemeClr val="accent3">
                    <a:lumMod val="75000"/>
                  </a:schemeClr>
                </a:solidFill>
                <a:latin typeface="Cabin" panose="020B0604020202020204" charset="0"/>
              </a:rPr>
              <a:t>Chairs</a:t>
            </a:r>
            <a:r>
              <a:rPr lang="en-US" sz="1800" b="1" dirty="0">
                <a:solidFill>
                  <a:schemeClr val="tx1"/>
                </a:solidFill>
                <a:latin typeface="Cabin" panose="020B0604020202020204" charset="0"/>
              </a:rPr>
              <a:t> have the highest sales in </a:t>
            </a:r>
            <a:r>
              <a:rPr lang="en-US" sz="1800" b="1" dirty="0">
                <a:solidFill>
                  <a:schemeClr val="accent3">
                    <a:lumMod val="75000"/>
                  </a:schemeClr>
                </a:solidFill>
                <a:latin typeface="Cabin" panose="020B0604020202020204" charset="0"/>
              </a:rPr>
              <a:t>Furniture</a:t>
            </a:r>
            <a:r>
              <a:rPr lang="en-US" sz="1800" b="1" dirty="0">
                <a:solidFill>
                  <a:schemeClr val="tx1"/>
                </a:solidFill>
                <a:latin typeface="Cabin" panose="020B0604020202020204" charset="0"/>
              </a:rPr>
              <a:t> , </a:t>
            </a:r>
            <a:r>
              <a:rPr lang="en-US" sz="1800" b="1" dirty="0">
                <a:solidFill>
                  <a:schemeClr val="accent3">
                    <a:lumMod val="75000"/>
                  </a:schemeClr>
                </a:solidFill>
                <a:latin typeface="Cabin" panose="020B0604020202020204" charset="0"/>
              </a:rPr>
              <a:t>Storage</a:t>
            </a:r>
            <a:r>
              <a:rPr lang="en-US" sz="1800" b="1" dirty="0">
                <a:solidFill>
                  <a:schemeClr val="tx1"/>
                </a:solidFill>
                <a:latin typeface="Cabin" panose="020B0604020202020204" charset="0"/>
              </a:rPr>
              <a:t> have the highest sale in </a:t>
            </a:r>
            <a:r>
              <a:rPr lang="en-US" sz="1800" b="1" dirty="0">
                <a:solidFill>
                  <a:schemeClr val="accent3">
                    <a:lumMod val="75000"/>
                  </a:schemeClr>
                </a:solidFill>
                <a:latin typeface="Cabin" panose="020B0604020202020204" charset="0"/>
              </a:rPr>
              <a:t>Office Supplies </a:t>
            </a:r>
            <a:r>
              <a:rPr lang="en-US" sz="1800" b="1" dirty="0">
                <a:solidFill>
                  <a:schemeClr val="tx1"/>
                </a:solidFill>
                <a:latin typeface="Cabin" panose="020B0604020202020204" charset="0"/>
              </a:rPr>
              <a:t>, </a:t>
            </a:r>
            <a:r>
              <a:rPr lang="en-US" sz="1800" b="1" dirty="0">
                <a:solidFill>
                  <a:schemeClr val="accent3">
                    <a:lumMod val="75000"/>
                  </a:schemeClr>
                </a:solidFill>
                <a:latin typeface="Cabin" panose="020B0604020202020204" charset="0"/>
              </a:rPr>
              <a:t>Phones</a:t>
            </a:r>
            <a:r>
              <a:rPr lang="en-US" sz="1800" b="1" dirty="0">
                <a:solidFill>
                  <a:schemeClr val="tx1"/>
                </a:solidFill>
                <a:latin typeface="Cabin" panose="020B0604020202020204" charset="0"/>
              </a:rPr>
              <a:t> have the highest sale in </a:t>
            </a:r>
            <a:r>
              <a:rPr lang="en-US" sz="1800" b="1" dirty="0">
                <a:solidFill>
                  <a:schemeClr val="accent3">
                    <a:lumMod val="75000"/>
                  </a:schemeClr>
                </a:solidFill>
                <a:latin typeface="Cabin" panose="020B0604020202020204" charset="0"/>
              </a:rPr>
              <a:t>Technology</a:t>
            </a:r>
            <a:r>
              <a:rPr lang="en-US" sz="1800" b="1" dirty="0">
                <a:solidFill>
                  <a:schemeClr val="tx1"/>
                </a:solidFill>
                <a:latin typeface="Cabin" panose="020B0604020202020204" charset="0"/>
              </a:rPr>
              <a:t> </a:t>
            </a:r>
          </a:p>
        </p:txBody>
      </p:sp>
    </p:spTree>
    <p:extLst>
      <p:ext uri="{BB962C8B-B14F-4D97-AF65-F5344CB8AC3E}">
        <p14:creationId xmlns:p14="http://schemas.microsoft.com/office/powerpoint/2010/main" val="661892482"/>
      </p:ext>
    </p:extLst>
  </p:cSld>
  <p:clrMapOvr>
    <a:masterClrMapping/>
  </p:clrMapOvr>
</p:sld>
</file>

<file path=ppt/theme/theme1.xml><?xml version="1.0" encoding="utf-8"?>
<a:theme xmlns:a="http://schemas.openxmlformats.org/drawingml/2006/main" name="Business Metrics: Sales Volume by Slidesgo">
  <a:themeElements>
    <a:clrScheme name="Simple Light">
      <a:dk1>
        <a:srgbClr val="FFFFFF"/>
      </a:dk1>
      <a:lt1>
        <a:srgbClr val="2C1F64"/>
      </a:lt1>
      <a:dk2>
        <a:srgbClr val="5101BA"/>
      </a:dk2>
      <a:lt2>
        <a:srgbClr val="8053EC"/>
      </a:lt2>
      <a:accent1>
        <a:srgbClr val="B5B9FF"/>
      </a:accent1>
      <a:accent2>
        <a:srgbClr val="E7E9FE"/>
      </a:accent2>
      <a:accent3>
        <a:srgbClr val="FFA4FF"/>
      </a:accent3>
      <a:accent4>
        <a:srgbClr val="D52DE4"/>
      </a:accent4>
      <a:accent5>
        <a:srgbClr val="A500B4"/>
      </a:accent5>
      <a:accent6>
        <a:srgbClr val="02A2D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On-screen Show (16:9)</PresentationFormat>
  <Paragraphs>25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Nunito</vt:lpstr>
      <vt:lpstr>Calibri</vt:lpstr>
      <vt:lpstr>Arial</vt:lpstr>
      <vt:lpstr>Open Sans</vt:lpstr>
      <vt:lpstr>Cabin</vt:lpstr>
      <vt:lpstr>Wingdings</vt:lpstr>
      <vt:lpstr>Nunito Light</vt:lpstr>
      <vt:lpstr>Business Metrics: Sales Volume by Slidesgo</vt:lpstr>
      <vt:lpstr>Superstore Sales Performance and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Farah</dc:creator>
  <cp:lastModifiedBy>فرح عصام الدين سيد السيد أحمد حجازى</cp:lastModifiedBy>
  <cp:revision>1</cp:revision>
  <dcterms:modified xsi:type="dcterms:W3CDTF">2024-07-25T14:51:11Z</dcterms:modified>
</cp:coreProperties>
</file>