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57" r:id="rId1"/>
  </p:sldMasterIdLst>
  <p:sldIdLst>
    <p:sldId id="256" r:id="rId2"/>
    <p:sldId id="274" r:id="rId3"/>
    <p:sldId id="259" r:id="rId4"/>
    <p:sldId id="275" r:id="rId5"/>
    <p:sldId id="263" r:id="rId6"/>
    <p:sldId id="277" r:id="rId7"/>
    <p:sldId id="278" r:id="rId8"/>
    <p:sldId id="279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80" r:id="rId17"/>
    <p:sldId id="281" r:id="rId18"/>
    <p:sldId id="270" r:id="rId19"/>
    <p:sldId id="271" r:id="rId20"/>
    <p:sldId id="272" r:id="rId21"/>
    <p:sldId id="273" r:id="rId22"/>
  </p:sldIdLst>
  <p:sldSz cx="12192000" cy="6858000"/>
  <p:notesSz cx="6858000" cy="9144000"/>
  <p:embeddedFontLst>
    <p:embeddedFont>
      <p:font typeface="B Nazanin" panose="00000400000000000000" pitchFamily="2" charset="-78"/>
      <p:regular r:id="rId23"/>
      <p:bold r:id="rId24"/>
    </p:embeddedFont>
    <p:embeddedFont>
      <p:font typeface="Bahnschrift SemiLight SemiConde" panose="020B0502040204020203" pitchFamily="3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  <a:srgbClr val="E2020E"/>
    <a:srgbClr val="FF7F0E"/>
    <a:srgbClr val="FEBB00"/>
    <a:srgbClr val="069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yan\Downloads\Emira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habbaz\Desktop\daneshgah\project\flight_count_by_mont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habbaz\Desktop\daneshgah\project\flight_sourc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habbaz\Desktop\daneshgah\project\flight_sour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Price</a:t>
            </a:r>
            <a:r>
              <a:rPr lang="en-US" baseline="0" dirty="0"/>
              <a:t> - Skyward, Emirates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1.8038240011665208E-3"/>
                  <c:y val="0.2591030903257494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rtl="1"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aseline="0" dirty="0">
                        <a:solidFill>
                          <a:srgbClr val="E30613"/>
                        </a:solidFill>
                      </a:rPr>
                      <a:t>y = 1.0773x - 631.39</a:t>
                    </a:r>
                    <a:br>
                      <a:rPr lang="en-US" sz="2000" baseline="0" dirty="0">
                        <a:solidFill>
                          <a:srgbClr val="E30613"/>
                        </a:solidFill>
                      </a:rPr>
                    </a:br>
                    <a:r>
                      <a:rPr lang="en-US" sz="2000" baseline="0" dirty="0">
                        <a:solidFill>
                          <a:srgbClr val="E30613"/>
                        </a:solidFill>
                      </a:rPr>
                      <a:t>R² = 0.8701</a:t>
                    </a:r>
                    <a:endParaRPr lang="en-US" sz="2000" dirty="0">
                      <a:solidFill>
                        <a:srgbClr val="E30613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rtl="1"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a-IR"/>
                </a:p>
              </c:txPr>
            </c:trendlineLbl>
          </c:trendline>
          <c:xVal>
            <c:numRef>
              <c:f>eco!$C$3:$C$34</c:f>
              <c:numCache>
                <c:formatCode>_([$AED]\ * #,##0_);_([$AED]\ * \(#,##0\);_([$AED]\ * "-"??_);_(@_)</c:formatCode>
                <c:ptCount val="32"/>
                <c:pt idx="0">
                  <c:v>1680</c:v>
                </c:pt>
                <c:pt idx="1">
                  <c:v>1730</c:v>
                </c:pt>
                <c:pt idx="2">
                  <c:v>3340</c:v>
                </c:pt>
                <c:pt idx="3">
                  <c:v>2240</c:v>
                </c:pt>
                <c:pt idx="4">
                  <c:v>6490</c:v>
                </c:pt>
                <c:pt idx="5">
                  <c:v>2350</c:v>
                </c:pt>
                <c:pt idx="6">
                  <c:v>1000</c:v>
                </c:pt>
                <c:pt idx="7">
                  <c:v>875</c:v>
                </c:pt>
                <c:pt idx="8">
                  <c:v>2360</c:v>
                </c:pt>
                <c:pt idx="9">
                  <c:v>2950</c:v>
                </c:pt>
                <c:pt idx="10">
                  <c:v>2600</c:v>
                </c:pt>
                <c:pt idx="11">
                  <c:v>2600</c:v>
                </c:pt>
                <c:pt idx="12">
                  <c:v>4510</c:v>
                </c:pt>
                <c:pt idx="13">
                  <c:v>4280</c:v>
                </c:pt>
                <c:pt idx="14">
                  <c:v>4110</c:v>
                </c:pt>
                <c:pt idx="15">
                  <c:v>1270</c:v>
                </c:pt>
                <c:pt idx="16">
                  <c:v>3040</c:v>
                </c:pt>
                <c:pt idx="17">
                  <c:v>4610</c:v>
                </c:pt>
                <c:pt idx="18">
                  <c:v>2910</c:v>
                </c:pt>
                <c:pt idx="19">
                  <c:v>4880</c:v>
                </c:pt>
                <c:pt idx="20">
                  <c:v>1310</c:v>
                </c:pt>
                <c:pt idx="21">
                  <c:v>2910</c:v>
                </c:pt>
                <c:pt idx="22">
                  <c:v>2650</c:v>
                </c:pt>
                <c:pt idx="23">
                  <c:v>2780</c:v>
                </c:pt>
                <c:pt idx="24">
                  <c:v>2910</c:v>
                </c:pt>
                <c:pt idx="25">
                  <c:v>2750</c:v>
                </c:pt>
                <c:pt idx="26">
                  <c:v>2220</c:v>
                </c:pt>
                <c:pt idx="27">
                  <c:v>2860</c:v>
                </c:pt>
                <c:pt idx="28">
                  <c:v>1900</c:v>
                </c:pt>
                <c:pt idx="29">
                  <c:v>2595</c:v>
                </c:pt>
                <c:pt idx="30">
                  <c:v>2480</c:v>
                </c:pt>
                <c:pt idx="31">
                  <c:v>4880</c:v>
                </c:pt>
              </c:numCache>
            </c:numRef>
          </c:xVal>
          <c:yVal>
            <c:numRef>
              <c:f>eco!$D$3:$D$34</c:f>
              <c:numCache>
                <c:formatCode>0</c:formatCode>
                <c:ptCount val="32"/>
                <c:pt idx="0">
                  <c:v>1050</c:v>
                </c:pt>
                <c:pt idx="1">
                  <c:v>1050</c:v>
                </c:pt>
                <c:pt idx="2">
                  <c:v>2250</c:v>
                </c:pt>
                <c:pt idx="3">
                  <c:v>1275</c:v>
                </c:pt>
                <c:pt idx="4">
                  <c:v>6638</c:v>
                </c:pt>
                <c:pt idx="5">
                  <c:v>750</c:v>
                </c:pt>
                <c:pt idx="6">
                  <c:v>750</c:v>
                </c:pt>
                <c:pt idx="7">
                  <c:v>1050</c:v>
                </c:pt>
                <c:pt idx="8">
                  <c:v>2625</c:v>
                </c:pt>
                <c:pt idx="9">
                  <c:v>2250</c:v>
                </c:pt>
                <c:pt idx="10">
                  <c:v>2625</c:v>
                </c:pt>
                <c:pt idx="11">
                  <c:v>2250</c:v>
                </c:pt>
                <c:pt idx="12">
                  <c:v>4500</c:v>
                </c:pt>
                <c:pt idx="13">
                  <c:v>3000</c:v>
                </c:pt>
                <c:pt idx="14">
                  <c:v>3000</c:v>
                </c:pt>
                <c:pt idx="15">
                  <c:v>420</c:v>
                </c:pt>
                <c:pt idx="16">
                  <c:v>2625</c:v>
                </c:pt>
                <c:pt idx="17">
                  <c:v>4500</c:v>
                </c:pt>
                <c:pt idx="18">
                  <c:v>2250</c:v>
                </c:pt>
                <c:pt idx="19">
                  <c:v>5250</c:v>
                </c:pt>
                <c:pt idx="20">
                  <c:v>825</c:v>
                </c:pt>
                <c:pt idx="21">
                  <c:v>2250</c:v>
                </c:pt>
                <c:pt idx="22">
                  <c:v>2250</c:v>
                </c:pt>
                <c:pt idx="23">
                  <c:v>2250</c:v>
                </c:pt>
                <c:pt idx="24">
                  <c:v>2250</c:v>
                </c:pt>
                <c:pt idx="25">
                  <c:v>2250</c:v>
                </c:pt>
                <c:pt idx="26">
                  <c:v>2625</c:v>
                </c:pt>
                <c:pt idx="27">
                  <c:v>2250</c:v>
                </c:pt>
                <c:pt idx="28">
                  <c:v>1050</c:v>
                </c:pt>
                <c:pt idx="29">
                  <c:v>3000</c:v>
                </c:pt>
                <c:pt idx="30">
                  <c:v>2625</c:v>
                </c:pt>
                <c:pt idx="31">
                  <c:v>5250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BD-4E03-B035-10B9247E9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202256"/>
        <c:axId val="917613456"/>
      </c:scatterChart>
      <c:valAx>
        <c:axId val="91820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AED]\ * #,##0_);_([$AED]\ * \(#,##0\);_([$AED]\ 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a-IR"/>
          </a:p>
        </c:txPr>
        <c:crossAx val="917613456"/>
        <c:crosses val="autoZero"/>
        <c:crossBetween val="midCat"/>
      </c:valAx>
      <c:valAx>
        <c:axId val="91761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a-IR"/>
          </a:p>
        </c:txPr>
        <c:crossAx val="918202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1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1939426063226286E-2"/>
          <c:y val="2.7904711911011123E-2"/>
          <c:w val="0.91217698760890886"/>
          <c:h val="0.7986265716785402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multiLvlStrRef>
              <c:f>Sheet1!$A$2:$B$144</c:f>
              <c:multiLvlStrCache>
                <c:ptCount val="143"/>
                <c:lvl>
                  <c:pt idx="0">
                    <c:v>03</c:v>
                  </c:pt>
                  <c:pt idx="1">
                    <c:v>04</c:v>
                  </c:pt>
                  <c:pt idx="2">
                    <c:v>01</c:v>
                  </c:pt>
                  <c:pt idx="3">
                    <c:v>02</c:v>
                  </c:pt>
                  <c:pt idx="4">
                    <c:v>03</c:v>
                  </c:pt>
                  <c:pt idx="5">
                    <c:v>04</c:v>
                  </c:pt>
                  <c:pt idx="6">
                    <c:v>06</c:v>
                  </c:pt>
                  <c:pt idx="7">
                    <c:v>07</c:v>
                  </c:pt>
                  <c:pt idx="8">
                    <c:v>10</c:v>
                  </c:pt>
                  <c:pt idx="9">
                    <c:v>11</c:v>
                  </c:pt>
                  <c:pt idx="10">
                    <c:v>12</c:v>
                  </c:pt>
                  <c:pt idx="11">
                    <c:v>01</c:v>
                  </c:pt>
                  <c:pt idx="12">
                    <c:v>02</c:v>
                  </c:pt>
                  <c:pt idx="13">
                    <c:v>03</c:v>
                  </c:pt>
                  <c:pt idx="14">
                    <c:v>04</c:v>
                  </c:pt>
                  <c:pt idx="15">
                    <c:v>05</c:v>
                  </c:pt>
                  <c:pt idx="16">
                    <c:v>06</c:v>
                  </c:pt>
                  <c:pt idx="17">
                    <c:v>07</c:v>
                  </c:pt>
                  <c:pt idx="18">
                    <c:v>08</c:v>
                  </c:pt>
                  <c:pt idx="19">
                    <c:v>09</c:v>
                  </c:pt>
                  <c:pt idx="20">
                    <c:v>10</c:v>
                  </c:pt>
                  <c:pt idx="21">
                    <c:v>11</c:v>
                  </c:pt>
                  <c:pt idx="22">
                    <c:v>12</c:v>
                  </c:pt>
                  <c:pt idx="23">
                    <c:v>01</c:v>
                  </c:pt>
                  <c:pt idx="24">
                    <c:v>02</c:v>
                  </c:pt>
                  <c:pt idx="25">
                    <c:v>03</c:v>
                  </c:pt>
                  <c:pt idx="26">
                    <c:v>04</c:v>
                  </c:pt>
                  <c:pt idx="27">
                    <c:v>05</c:v>
                  </c:pt>
                  <c:pt idx="28">
                    <c:v>06</c:v>
                  </c:pt>
                  <c:pt idx="29">
                    <c:v>07</c:v>
                  </c:pt>
                  <c:pt idx="30">
                    <c:v>08</c:v>
                  </c:pt>
                  <c:pt idx="31">
                    <c:v>09</c:v>
                  </c:pt>
                  <c:pt idx="32">
                    <c:v>10</c:v>
                  </c:pt>
                  <c:pt idx="33">
                    <c:v>11</c:v>
                  </c:pt>
                  <c:pt idx="34">
                    <c:v>12</c:v>
                  </c:pt>
                  <c:pt idx="35">
                    <c:v>01</c:v>
                  </c:pt>
                  <c:pt idx="36">
                    <c:v>02</c:v>
                  </c:pt>
                  <c:pt idx="37">
                    <c:v>03</c:v>
                  </c:pt>
                  <c:pt idx="38">
                    <c:v>04</c:v>
                  </c:pt>
                  <c:pt idx="39">
                    <c:v>05</c:v>
                  </c:pt>
                  <c:pt idx="40">
                    <c:v>06</c:v>
                  </c:pt>
                  <c:pt idx="41">
                    <c:v>07</c:v>
                  </c:pt>
                  <c:pt idx="42">
                    <c:v>08</c:v>
                  </c:pt>
                  <c:pt idx="43">
                    <c:v>09</c:v>
                  </c:pt>
                  <c:pt idx="44">
                    <c:v>10</c:v>
                  </c:pt>
                  <c:pt idx="45">
                    <c:v>11</c:v>
                  </c:pt>
                  <c:pt idx="46">
                    <c:v>12</c:v>
                  </c:pt>
                  <c:pt idx="47">
                    <c:v>01</c:v>
                  </c:pt>
                  <c:pt idx="48">
                    <c:v>02</c:v>
                  </c:pt>
                  <c:pt idx="49">
                    <c:v>03</c:v>
                  </c:pt>
                  <c:pt idx="50">
                    <c:v>04</c:v>
                  </c:pt>
                  <c:pt idx="51">
                    <c:v>05</c:v>
                  </c:pt>
                  <c:pt idx="52">
                    <c:v>06</c:v>
                  </c:pt>
                  <c:pt idx="53">
                    <c:v>07</c:v>
                  </c:pt>
                  <c:pt idx="54">
                    <c:v>08</c:v>
                  </c:pt>
                  <c:pt idx="55">
                    <c:v>09</c:v>
                  </c:pt>
                  <c:pt idx="56">
                    <c:v>10</c:v>
                  </c:pt>
                  <c:pt idx="57">
                    <c:v>11</c:v>
                  </c:pt>
                  <c:pt idx="58">
                    <c:v>12</c:v>
                  </c:pt>
                  <c:pt idx="59">
                    <c:v>01</c:v>
                  </c:pt>
                  <c:pt idx="60">
                    <c:v>02</c:v>
                  </c:pt>
                  <c:pt idx="61">
                    <c:v>03</c:v>
                  </c:pt>
                  <c:pt idx="62">
                    <c:v>04</c:v>
                  </c:pt>
                  <c:pt idx="63">
                    <c:v>05</c:v>
                  </c:pt>
                  <c:pt idx="64">
                    <c:v>06</c:v>
                  </c:pt>
                  <c:pt idx="65">
                    <c:v>07</c:v>
                  </c:pt>
                  <c:pt idx="66">
                    <c:v>08</c:v>
                  </c:pt>
                  <c:pt idx="67">
                    <c:v>09</c:v>
                  </c:pt>
                  <c:pt idx="68">
                    <c:v>10</c:v>
                  </c:pt>
                  <c:pt idx="69">
                    <c:v>11</c:v>
                  </c:pt>
                  <c:pt idx="70">
                    <c:v>12</c:v>
                  </c:pt>
                  <c:pt idx="71">
                    <c:v>01</c:v>
                  </c:pt>
                  <c:pt idx="72">
                    <c:v>02</c:v>
                  </c:pt>
                  <c:pt idx="73">
                    <c:v>03</c:v>
                  </c:pt>
                  <c:pt idx="74">
                    <c:v>04</c:v>
                  </c:pt>
                  <c:pt idx="75">
                    <c:v>05</c:v>
                  </c:pt>
                  <c:pt idx="76">
                    <c:v>06</c:v>
                  </c:pt>
                  <c:pt idx="77">
                    <c:v>07</c:v>
                  </c:pt>
                  <c:pt idx="78">
                    <c:v>08</c:v>
                  </c:pt>
                  <c:pt idx="79">
                    <c:v>09</c:v>
                  </c:pt>
                  <c:pt idx="80">
                    <c:v>10</c:v>
                  </c:pt>
                  <c:pt idx="81">
                    <c:v>11</c:v>
                  </c:pt>
                  <c:pt idx="82">
                    <c:v>12</c:v>
                  </c:pt>
                  <c:pt idx="83">
                    <c:v>01</c:v>
                  </c:pt>
                  <c:pt idx="84">
                    <c:v>02</c:v>
                  </c:pt>
                  <c:pt idx="85">
                    <c:v>03</c:v>
                  </c:pt>
                  <c:pt idx="86">
                    <c:v>04</c:v>
                  </c:pt>
                  <c:pt idx="87">
                    <c:v>05</c:v>
                  </c:pt>
                  <c:pt idx="88">
                    <c:v>06</c:v>
                  </c:pt>
                  <c:pt idx="89">
                    <c:v>07</c:v>
                  </c:pt>
                  <c:pt idx="90">
                    <c:v>08</c:v>
                  </c:pt>
                  <c:pt idx="91">
                    <c:v>09</c:v>
                  </c:pt>
                  <c:pt idx="92">
                    <c:v>10</c:v>
                  </c:pt>
                  <c:pt idx="93">
                    <c:v>11</c:v>
                  </c:pt>
                  <c:pt idx="94">
                    <c:v>12</c:v>
                  </c:pt>
                  <c:pt idx="95">
                    <c:v>01</c:v>
                  </c:pt>
                  <c:pt idx="96">
                    <c:v>02</c:v>
                  </c:pt>
                  <c:pt idx="97">
                    <c:v>03</c:v>
                  </c:pt>
                  <c:pt idx="98">
                    <c:v>04</c:v>
                  </c:pt>
                  <c:pt idx="99">
                    <c:v>05</c:v>
                  </c:pt>
                  <c:pt idx="100">
                    <c:v>06</c:v>
                  </c:pt>
                  <c:pt idx="101">
                    <c:v>07</c:v>
                  </c:pt>
                  <c:pt idx="102">
                    <c:v>08</c:v>
                  </c:pt>
                  <c:pt idx="103">
                    <c:v>09</c:v>
                  </c:pt>
                  <c:pt idx="104">
                    <c:v>10</c:v>
                  </c:pt>
                  <c:pt idx="105">
                    <c:v>11</c:v>
                  </c:pt>
                  <c:pt idx="106">
                    <c:v>12</c:v>
                  </c:pt>
                  <c:pt idx="107">
                    <c:v>01</c:v>
                  </c:pt>
                  <c:pt idx="108">
                    <c:v>02</c:v>
                  </c:pt>
                  <c:pt idx="109">
                    <c:v>03</c:v>
                  </c:pt>
                  <c:pt idx="110">
                    <c:v>04</c:v>
                  </c:pt>
                  <c:pt idx="111">
                    <c:v>05</c:v>
                  </c:pt>
                  <c:pt idx="112">
                    <c:v>06</c:v>
                  </c:pt>
                  <c:pt idx="113">
                    <c:v>07</c:v>
                  </c:pt>
                  <c:pt idx="114">
                    <c:v>08</c:v>
                  </c:pt>
                  <c:pt idx="115">
                    <c:v>09</c:v>
                  </c:pt>
                  <c:pt idx="116">
                    <c:v>10</c:v>
                  </c:pt>
                  <c:pt idx="117">
                    <c:v>11</c:v>
                  </c:pt>
                  <c:pt idx="118">
                    <c:v>12</c:v>
                  </c:pt>
                  <c:pt idx="119">
                    <c:v>01</c:v>
                  </c:pt>
                  <c:pt idx="120">
                    <c:v>02</c:v>
                  </c:pt>
                  <c:pt idx="121">
                    <c:v>03</c:v>
                  </c:pt>
                  <c:pt idx="122">
                    <c:v>04</c:v>
                  </c:pt>
                  <c:pt idx="123">
                    <c:v>05</c:v>
                  </c:pt>
                  <c:pt idx="124">
                    <c:v>06</c:v>
                  </c:pt>
                  <c:pt idx="125">
                    <c:v>07</c:v>
                  </c:pt>
                  <c:pt idx="126">
                    <c:v>08</c:v>
                  </c:pt>
                  <c:pt idx="127">
                    <c:v>09</c:v>
                  </c:pt>
                  <c:pt idx="128">
                    <c:v>10</c:v>
                  </c:pt>
                  <c:pt idx="129">
                    <c:v>11</c:v>
                  </c:pt>
                  <c:pt idx="130">
                    <c:v>12</c:v>
                  </c:pt>
                  <c:pt idx="131">
                    <c:v>01</c:v>
                  </c:pt>
                  <c:pt idx="132">
                    <c:v>02</c:v>
                  </c:pt>
                  <c:pt idx="133">
                    <c:v>03</c:v>
                  </c:pt>
                  <c:pt idx="134">
                    <c:v>04</c:v>
                  </c:pt>
                  <c:pt idx="135">
                    <c:v>05</c:v>
                  </c:pt>
                  <c:pt idx="136">
                    <c:v>06</c:v>
                  </c:pt>
                  <c:pt idx="137">
                    <c:v>07</c:v>
                  </c:pt>
                  <c:pt idx="138">
                    <c:v>08</c:v>
                  </c:pt>
                  <c:pt idx="139">
                    <c:v>09</c:v>
                  </c:pt>
                  <c:pt idx="140">
                    <c:v>10</c:v>
                  </c:pt>
                  <c:pt idx="141">
                    <c:v>11</c:v>
                  </c:pt>
                  <c:pt idx="142">
                    <c:v>12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  <c:pt idx="11">
                    <c:v>3</c:v>
                  </c:pt>
                  <c:pt idx="23">
                    <c:v>6</c:v>
                  </c:pt>
                  <c:pt idx="35">
                    <c:v>7</c:v>
                  </c:pt>
                  <c:pt idx="47">
                    <c:v>9</c:v>
                  </c:pt>
                  <c:pt idx="59">
                    <c:v>10</c:v>
                  </c:pt>
                  <c:pt idx="71">
                    <c:v>12</c:v>
                  </c:pt>
                  <c:pt idx="83">
                    <c:v>14</c:v>
                  </c:pt>
                  <c:pt idx="95">
                    <c:v>17</c:v>
                  </c:pt>
                  <c:pt idx="107">
                    <c:v>18</c:v>
                  </c:pt>
                  <c:pt idx="119">
                    <c:v>19</c:v>
                  </c:pt>
                  <c:pt idx="131">
                    <c:v>20</c:v>
                  </c:pt>
                </c:lvl>
              </c:multiLvlStrCache>
            </c:multiLvlStrRef>
          </c:cat>
          <c:val>
            <c:numRef>
              <c:f>Sheet1!$C$2:$C$144</c:f>
              <c:numCache>
                <c:formatCode>General</c:formatCode>
                <c:ptCount val="143"/>
                <c:pt idx="0">
                  <c:v>14</c:v>
                </c:pt>
                <c:pt idx="1">
                  <c:v>8</c:v>
                </c:pt>
                <c:pt idx="2">
                  <c:v>8</c:v>
                </c:pt>
                <c:pt idx="3">
                  <c:v>17</c:v>
                </c:pt>
                <c:pt idx="4">
                  <c:v>78</c:v>
                </c:pt>
                <c:pt idx="5">
                  <c:v>23</c:v>
                </c:pt>
                <c:pt idx="6">
                  <c:v>1</c:v>
                </c:pt>
                <c:pt idx="7">
                  <c:v>2</c:v>
                </c:pt>
                <c:pt idx="8">
                  <c:v>31</c:v>
                </c:pt>
                <c:pt idx="9">
                  <c:v>6</c:v>
                </c:pt>
                <c:pt idx="10">
                  <c:v>6</c:v>
                </c:pt>
                <c:pt idx="11">
                  <c:v>8810</c:v>
                </c:pt>
                <c:pt idx="12">
                  <c:v>8450</c:v>
                </c:pt>
                <c:pt idx="13">
                  <c:v>8748</c:v>
                </c:pt>
                <c:pt idx="14">
                  <c:v>6336</c:v>
                </c:pt>
                <c:pt idx="15">
                  <c:v>6607</c:v>
                </c:pt>
                <c:pt idx="16">
                  <c:v>6635</c:v>
                </c:pt>
                <c:pt idx="17">
                  <c:v>7002</c:v>
                </c:pt>
                <c:pt idx="18">
                  <c:v>5944</c:v>
                </c:pt>
                <c:pt idx="19">
                  <c:v>7625</c:v>
                </c:pt>
                <c:pt idx="20">
                  <c:v>7165</c:v>
                </c:pt>
                <c:pt idx="21">
                  <c:v>7503</c:v>
                </c:pt>
                <c:pt idx="22">
                  <c:v>8631</c:v>
                </c:pt>
                <c:pt idx="23">
                  <c:v>194</c:v>
                </c:pt>
                <c:pt idx="24">
                  <c:v>256</c:v>
                </c:pt>
                <c:pt idx="25">
                  <c:v>470</c:v>
                </c:pt>
                <c:pt idx="26">
                  <c:v>190</c:v>
                </c:pt>
                <c:pt idx="27">
                  <c:v>94</c:v>
                </c:pt>
                <c:pt idx="28">
                  <c:v>79</c:v>
                </c:pt>
                <c:pt idx="29">
                  <c:v>78</c:v>
                </c:pt>
                <c:pt idx="30">
                  <c:v>91</c:v>
                </c:pt>
                <c:pt idx="31">
                  <c:v>105</c:v>
                </c:pt>
                <c:pt idx="32">
                  <c:v>130</c:v>
                </c:pt>
                <c:pt idx="33">
                  <c:v>108</c:v>
                </c:pt>
                <c:pt idx="34">
                  <c:v>174</c:v>
                </c:pt>
                <c:pt idx="35">
                  <c:v>585</c:v>
                </c:pt>
                <c:pt idx="36">
                  <c:v>523</c:v>
                </c:pt>
                <c:pt idx="37">
                  <c:v>464</c:v>
                </c:pt>
                <c:pt idx="38">
                  <c:v>107</c:v>
                </c:pt>
                <c:pt idx="39">
                  <c:v>16</c:v>
                </c:pt>
                <c:pt idx="40">
                  <c:v>2</c:v>
                </c:pt>
                <c:pt idx="41">
                  <c:v>7</c:v>
                </c:pt>
                <c:pt idx="42">
                  <c:v>5</c:v>
                </c:pt>
                <c:pt idx="43">
                  <c:v>11</c:v>
                </c:pt>
                <c:pt idx="44">
                  <c:v>10</c:v>
                </c:pt>
                <c:pt idx="45">
                  <c:v>9</c:v>
                </c:pt>
                <c:pt idx="46">
                  <c:v>383</c:v>
                </c:pt>
                <c:pt idx="47">
                  <c:v>5807</c:v>
                </c:pt>
                <c:pt idx="48">
                  <c:v>6260</c:v>
                </c:pt>
                <c:pt idx="49">
                  <c:v>6681</c:v>
                </c:pt>
                <c:pt idx="50">
                  <c:v>2943</c:v>
                </c:pt>
                <c:pt idx="51">
                  <c:v>2507</c:v>
                </c:pt>
                <c:pt idx="52">
                  <c:v>3195</c:v>
                </c:pt>
                <c:pt idx="53">
                  <c:v>2888</c:v>
                </c:pt>
                <c:pt idx="54">
                  <c:v>2001</c:v>
                </c:pt>
                <c:pt idx="55">
                  <c:v>2638</c:v>
                </c:pt>
                <c:pt idx="56">
                  <c:v>3660</c:v>
                </c:pt>
                <c:pt idx="57">
                  <c:v>5136</c:v>
                </c:pt>
                <c:pt idx="58">
                  <c:v>5932</c:v>
                </c:pt>
                <c:pt idx="59">
                  <c:v>378</c:v>
                </c:pt>
                <c:pt idx="60">
                  <c:v>525</c:v>
                </c:pt>
                <c:pt idx="61">
                  <c:v>541</c:v>
                </c:pt>
                <c:pt idx="62">
                  <c:v>96</c:v>
                </c:pt>
                <c:pt idx="63">
                  <c:v>35</c:v>
                </c:pt>
                <c:pt idx="64">
                  <c:v>32</c:v>
                </c:pt>
                <c:pt idx="65">
                  <c:v>10</c:v>
                </c:pt>
                <c:pt idx="66">
                  <c:v>20</c:v>
                </c:pt>
                <c:pt idx="67">
                  <c:v>10</c:v>
                </c:pt>
                <c:pt idx="68">
                  <c:v>26</c:v>
                </c:pt>
                <c:pt idx="69">
                  <c:v>93</c:v>
                </c:pt>
                <c:pt idx="70">
                  <c:v>123</c:v>
                </c:pt>
                <c:pt idx="71">
                  <c:v>250</c:v>
                </c:pt>
                <c:pt idx="72">
                  <c:v>233</c:v>
                </c:pt>
                <c:pt idx="73">
                  <c:v>245</c:v>
                </c:pt>
                <c:pt idx="74">
                  <c:v>254</c:v>
                </c:pt>
                <c:pt idx="75">
                  <c:v>230</c:v>
                </c:pt>
                <c:pt idx="76">
                  <c:v>203</c:v>
                </c:pt>
                <c:pt idx="77">
                  <c:v>165</c:v>
                </c:pt>
                <c:pt idx="78">
                  <c:v>147</c:v>
                </c:pt>
                <c:pt idx="79">
                  <c:v>242</c:v>
                </c:pt>
                <c:pt idx="80">
                  <c:v>145</c:v>
                </c:pt>
                <c:pt idx="81">
                  <c:v>177</c:v>
                </c:pt>
                <c:pt idx="82">
                  <c:v>231</c:v>
                </c:pt>
                <c:pt idx="83">
                  <c:v>1780</c:v>
                </c:pt>
                <c:pt idx="84">
                  <c:v>1767</c:v>
                </c:pt>
                <c:pt idx="85">
                  <c:v>2097</c:v>
                </c:pt>
                <c:pt idx="86">
                  <c:v>1202</c:v>
                </c:pt>
                <c:pt idx="87">
                  <c:v>1044</c:v>
                </c:pt>
                <c:pt idx="88">
                  <c:v>847</c:v>
                </c:pt>
                <c:pt idx="89">
                  <c:v>973</c:v>
                </c:pt>
                <c:pt idx="90">
                  <c:v>796</c:v>
                </c:pt>
                <c:pt idx="91">
                  <c:v>1000</c:v>
                </c:pt>
                <c:pt idx="92">
                  <c:v>845</c:v>
                </c:pt>
                <c:pt idx="93">
                  <c:v>1007</c:v>
                </c:pt>
                <c:pt idx="94">
                  <c:v>1328</c:v>
                </c:pt>
                <c:pt idx="95">
                  <c:v>196</c:v>
                </c:pt>
                <c:pt idx="96">
                  <c:v>430</c:v>
                </c:pt>
                <c:pt idx="97">
                  <c:v>247</c:v>
                </c:pt>
                <c:pt idx="98">
                  <c:v>1</c:v>
                </c:pt>
                <c:pt idx="99">
                  <c:v>40</c:v>
                </c:pt>
                <c:pt idx="100">
                  <c:v>112</c:v>
                </c:pt>
                <c:pt idx="101">
                  <c:v>122</c:v>
                </c:pt>
                <c:pt idx="102">
                  <c:v>109</c:v>
                </c:pt>
                <c:pt idx="103">
                  <c:v>163</c:v>
                </c:pt>
                <c:pt idx="104">
                  <c:v>394</c:v>
                </c:pt>
                <c:pt idx="105">
                  <c:v>116</c:v>
                </c:pt>
                <c:pt idx="106">
                  <c:v>193</c:v>
                </c:pt>
                <c:pt idx="107">
                  <c:v>704</c:v>
                </c:pt>
                <c:pt idx="108">
                  <c:v>646</c:v>
                </c:pt>
                <c:pt idx="109">
                  <c:v>755</c:v>
                </c:pt>
                <c:pt idx="110">
                  <c:v>284</c:v>
                </c:pt>
                <c:pt idx="111">
                  <c:v>310</c:v>
                </c:pt>
                <c:pt idx="112">
                  <c:v>379</c:v>
                </c:pt>
                <c:pt idx="113">
                  <c:v>444</c:v>
                </c:pt>
                <c:pt idx="114">
                  <c:v>344</c:v>
                </c:pt>
                <c:pt idx="115">
                  <c:v>383</c:v>
                </c:pt>
                <c:pt idx="116">
                  <c:v>590</c:v>
                </c:pt>
                <c:pt idx="117">
                  <c:v>683</c:v>
                </c:pt>
                <c:pt idx="118">
                  <c:v>839</c:v>
                </c:pt>
                <c:pt idx="119">
                  <c:v>4006</c:v>
                </c:pt>
                <c:pt idx="120">
                  <c:v>4218</c:v>
                </c:pt>
                <c:pt idx="121">
                  <c:v>3611</c:v>
                </c:pt>
                <c:pt idx="122">
                  <c:v>420</c:v>
                </c:pt>
                <c:pt idx="123">
                  <c:v>338</c:v>
                </c:pt>
                <c:pt idx="124">
                  <c:v>545</c:v>
                </c:pt>
                <c:pt idx="125">
                  <c:v>1416</c:v>
                </c:pt>
                <c:pt idx="126">
                  <c:v>1334</c:v>
                </c:pt>
                <c:pt idx="127">
                  <c:v>1223</c:v>
                </c:pt>
                <c:pt idx="128">
                  <c:v>1692</c:v>
                </c:pt>
                <c:pt idx="129">
                  <c:v>2443</c:v>
                </c:pt>
                <c:pt idx="130">
                  <c:v>3386</c:v>
                </c:pt>
                <c:pt idx="131">
                  <c:v>441</c:v>
                </c:pt>
                <c:pt idx="132">
                  <c:v>693</c:v>
                </c:pt>
                <c:pt idx="133">
                  <c:v>826</c:v>
                </c:pt>
                <c:pt idx="134">
                  <c:v>151</c:v>
                </c:pt>
                <c:pt idx="135">
                  <c:v>120</c:v>
                </c:pt>
                <c:pt idx="136">
                  <c:v>106</c:v>
                </c:pt>
                <c:pt idx="137">
                  <c:v>130</c:v>
                </c:pt>
                <c:pt idx="138">
                  <c:v>88</c:v>
                </c:pt>
                <c:pt idx="139">
                  <c:v>202</c:v>
                </c:pt>
                <c:pt idx="140">
                  <c:v>170</c:v>
                </c:pt>
                <c:pt idx="141">
                  <c:v>172</c:v>
                </c:pt>
                <c:pt idx="142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B-4E0A-8AD8-CE58DDD4C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5396608"/>
        <c:axId val="52526400"/>
        <c:axId val="130021888"/>
      </c:bar3DChart>
      <c:catAx>
        <c:axId val="195396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a-IR" dirty="0"/>
                  <a:t>کمپانی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9674519395537847"/>
              <c:y val="0.84278885139357584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52526400"/>
        <c:crosses val="autoZero"/>
        <c:auto val="1"/>
        <c:lblAlgn val="ctr"/>
        <c:lblOffset val="100"/>
        <c:noMultiLvlLbl val="0"/>
      </c:catAx>
      <c:valAx>
        <c:axId val="525264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a-IR" dirty="0"/>
                  <a:t>تعداد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5396608"/>
        <c:crosses val="autoZero"/>
        <c:crossBetween val="between"/>
      </c:valAx>
      <c:serAx>
        <c:axId val="130021888"/>
        <c:scaling>
          <c:orientation val="minMax"/>
        </c:scaling>
        <c:delete val="1"/>
        <c:axPos val="b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a-IR" dirty="0" err="1"/>
                  <a:t>ماه‌های</a:t>
                </a:r>
                <a:r>
                  <a:rPr lang="fa-IR"/>
                  <a:t> سال</a:t>
                </a:r>
                <a:endParaRPr lang="en-US"/>
              </a:p>
            </c:rich>
          </c:tx>
          <c:overlay val="0"/>
        </c:title>
        <c:majorTickMark val="out"/>
        <c:minorTickMark val="none"/>
        <c:tickLblPos val="nextTo"/>
        <c:crossAx val="52526400"/>
        <c:crosses val="autoZero"/>
      </c:serAx>
    </c:plotArea>
    <c:plotVisOnly val="1"/>
    <c:dispBlanksAs val="gap"/>
    <c:showDLblsOverMax val="0"/>
  </c:chart>
  <c:txPr>
    <a:bodyPr/>
    <a:lstStyle/>
    <a:p>
      <a:pPr>
        <a:defRPr sz="1800"/>
      </a:pPr>
      <a:endParaRPr lang="fa-I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7844652230971131E-2"/>
          <c:y val="3.3478616002875161E-2"/>
          <c:w val="0.95416231955380593"/>
          <c:h val="0.85973491902723775"/>
        </c:manualLayout>
      </c:layout>
      <c:bar3DChart>
        <c:barDir val="col"/>
        <c:grouping val="standard"/>
        <c:varyColors val="0"/>
        <c:ser>
          <c:idx val="0"/>
          <c:order val="0"/>
          <c:invertIfNegative val="0"/>
          <c:cat>
            <c:multiLvlStrRef>
              <c:f>Sheet1!$A$1:$B$124</c:f>
              <c:multiLvlStrCache>
                <c:ptCount val="124"/>
                <c:lvl>
                  <c:pt idx="1">
                    <c:v>3</c:v>
                  </c:pt>
                  <c:pt idx="2">
                    <c:v>3</c:v>
                  </c:pt>
                  <c:pt idx="3">
                    <c:v>9</c:v>
                  </c:pt>
                  <c:pt idx="4">
                    <c:v>19</c:v>
                  </c:pt>
                  <c:pt idx="5">
                    <c:v>18</c:v>
                  </c:pt>
                  <c:pt idx="6">
                    <c:v>20</c:v>
                  </c:pt>
                  <c:pt idx="7">
                    <c:v>3</c:v>
                  </c:pt>
                  <c:pt idx="8">
                    <c:v>7</c:v>
                  </c:pt>
                  <c:pt idx="9">
                    <c:v>9</c:v>
                  </c:pt>
                  <c:pt idx="10">
                    <c:v>10</c:v>
                  </c:pt>
                  <c:pt idx="11">
                    <c:v>12</c:v>
                  </c:pt>
                  <c:pt idx="12">
                    <c:v>19</c:v>
                  </c:pt>
                  <c:pt idx="13">
                    <c:v>20</c:v>
                  </c:pt>
                  <c:pt idx="14">
                    <c:v>9</c:v>
                  </c:pt>
                  <c:pt idx="15">
                    <c:v>3</c:v>
                  </c:pt>
                  <c:pt idx="16">
                    <c:v>6</c:v>
                  </c:pt>
                  <c:pt idx="17">
                    <c:v>9</c:v>
                  </c:pt>
                  <c:pt idx="18">
                    <c:v>12</c:v>
                  </c:pt>
                  <c:pt idx="19">
                    <c:v>14</c:v>
                  </c:pt>
                  <c:pt idx="20">
                    <c:v>17</c:v>
                  </c:pt>
                  <c:pt idx="21">
                    <c:v>19</c:v>
                  </c:pt>
                  <c:pt idx="22">
                    <c:v>9</c:v>
                  </c:pt>
                  <c:pt idx="23">
                    <c:v>12</c:v>
                  </c:pt>
                  <c:pt idx="24">
                    <c:v>3</c:v>
                  </c:pt>
                  <c:pt idx="25">
                    <c:v>9</c:v>
                  </c:pt>
                  <c:pt idx="26">
                    <c:v>12</c:v>
                  </c:pt>
                  <c:pt idx="27">
                    <c:v>14</c:v>
                  </c:pt>
                  <c:pt idx="28">
                    <c:v>19</c:v>
                  </c:pt>
                  <c:pt idx="29">
                    <c:v>3</c:v>
                  </c:pt>
                  <c:pt idx="30">
                    <c:v>6</c:v>
                  </c:pt>
                  <c:pt idx="31">
                    <c:v>10</c:v>
                  </c:pt>
                  <c:pt idx="32">
                    <c:v>12</c:v>
                  </c:pt>
                  <c:pt idx="33">
                    <c:v>14</c:v>
                  </c:pt>
                  <c:pt idx="34">
                    <c:v>17</c:v>
                  </c:pt>
                  <c:pt idx="35">
                    <c:v>18</c:v>
                  </c:pt>
                  <c:pt idx="36">
                    <c:v>20</c:v>
                  </c:pt>
                  <c:pt idx="37">
                    <c:v>19</c:v>
                  </c:pt>
                  <c:pt idx="38">
                    <c:v>3</c:v>
                  </c:pt>
                  <c:pt idx="39">
                    <c:v>6</c:v>
                  </c:pt>
                  <c:pt idx="40">
                    <c:v>7</c:v>
                  </c:pt>
                  <c:pt idx="41">
                    <c:v>9</c:v>
                  </c:pt>
                  <c:pt idx="42">
                    <c:v>10</c:v>
                  </c:pt>
                  <c:pt idx="43">
                    <c:v>12</c:v>
                  </c:pt>
                  <c:pt idx="44">
                    <c:v>14</c:v>
                  </c:pt>
                  <c:pt idx="45">
                    <c:v>18</c:v>
                  </c:pt>
                  <c:pt idx="46">
                    <c:v>19</c:v>
                  </c:pt>
                  <c:pt idx="47">
                    <c:v>20</c:v>
                  </c:pt>
                  <c:pt idx="48">
                    <c:v>18</c:v>
                  </c:pt>
                  <c:pt idx="49">
                    <c:v>19</c:v>
                  </c:pt>
                  <c:pt idx="50">
                    <c:v>3</c:v>
                  </c:pt>
                  <c:pt idx="51">
                    <c:v>9</c:v>
                  </c:pt>
                  <c:pt idx="52">
                    <c:v>18</c:v>
                  </c:pt>
                  <c:pt idx="53">
                    <c:v>19</c:v>
                  </c:pt>
                  <c:pt idx="54">
                    <c:v>20</c:v>
                  </c:pt>
                  <c:pt idx="55">
                    <c:v>1</c:v>
                  </c:pt>
                  <c:pt idx="56">
                    <c:v>2</c:v>
                  </c:pt>
                  <c:pt idx="57">
                    <c:v>3</c:v>
                  </c:pt>
                  <c:pt idx="58">
                    <c:v>6</c:v>
                  </c:pt>
                  <c:pt idx="59">
                    <c:v>7</c:v>
                  </c:pt>
                  <c:pt idx="60">
                    <c:v>9</c:v>
                  </c:pt>
                  <c:pt idx="61">
                    <c:v>10</c:v>
                  </c:pt>
                  <c:pt idx="62">
                    <c:v>12</c:v>
                  </c:pt>
                  <c:pt idx="63">
                    <c:v>14</c:v>
                  </c:pt>
                  <c:pt idx="64">
                    <c:v>17</c:v>
                  </c:pt>
                  <c:pt idx="65">
                    <c:v>18</c:v>
                  </c:pt>
                  <c:pt idx="66">
                    <c:v>19</c:v>
                  </c:pt>
                  <c:pt idx="67">
                    <c:v>20</c:v>
                  </c:pt>
                  <c:pt idx="68">
                    <c:v>3</c:v>
                  </c:pt>
                  <c:pt idx="69">
                    <c:v>14</c:v>
                  </c:pt>
                  <c:pt idx="70">
                    <c:v>19</c:v>
                  </c:pt>
                  <c:pt idx="71">
                    <c:v>3</c:v>
                  </c:pt>
                  <c:pt idx="72">
                    <c:v>14</c:v>
                  </c:pt>
                  <c:pt idx="73">
                    <c:v>20</c:v>
                  </c:pt>
                  <c:pt idx="74">
                    <c:v>3</c:v>
                  </c:pt>
                  <c:pt idx="75">
                    <c:v>2</c:v>
                  </c:pt>
                  <c:pt idx="76">
                    <c:v>3</c:v>
                  </c:pt>
                  <c:pt idx="77">
                    <c:v>9</c:v>
                  </c:pt>
                  <c:pt idx="78">
                    <c:v>10</c:v>
                  </c:pt>
                  <c:pt idx="79">
                    <c:v>12</c:v>
                  </c:pt>
                  <c:pt idx="80">
                    <c:v>17</c:v>
                  </c:pt>
                  <c:pt idx="81">
                    <c:v>19</c:v>
                  </c:pt>
                  <c:pt idx="82">
                    <c:v>20</c:v>
                  </c:pt>
                  <c:pt idx="83">
                    <c:v>1</c:v>
                  </c:pt>
                  <c:pt idx="84">
                    <c:v>3</c:v>
                  </c:pt>
                  <c:pt idx="85">
                    <c:v>9</c:v>
                  </c:pt>
                  <c:pt idx="86">
                    <c:v>12</c:v>
                  </c:pt>
                  <c:pt idx="87">
                    <c:v>14</c:v>
                  </c:pt>
                  <c:pt idx="88">
                    <c:v>19</c:v>
                  </c:pt>
                  <c:pt idx="89">
                    <c:v>20</c:v>
                  </c:pt>
                  <c:pt idx="90">
                    <c:v>3</c:v>
                  </c:pt>
                  <c:pt idx="91">
                    <c:v>9</c:v>
                  </c:pt>
                  <c:pt idx="92">
                    <c:v>14</c:v>
                  </c:pt>
                  <c:pt idx="93">
                    <c:v>19</c:v>
                  </c:pt>
                  <c:pt idx="94">
                    <c:v>20</c:v>
                  </c:pt>
                  <c:pt idx="95">
                    <c:v>2</c:v>
                  </c:pt>
                  <c:pt idx="96">
                    <c:v>3</c:v>
                  </c:pt>
                  <c:pt idx="97">
                    <c:v>7</c:v>
                  </c:pt>
                  <c:pt idx="98">
                    <c:v>9</c:v>
                  </c:pt>
                  <c:pt idx="99">
                    <c:v>10</c:v>
                  </c:pt>
                  <c:pt idx="100">
                    <c:v>12</c:v>
                  </c:pt>
                  <c:pt idx="101">
                    <c:v>14</c:v>
                  </c:pt>
                  <c:pt idx="102">
                    <c:v>17</c:v>
                  </c:pt>
                  <c:pt idx="103">
                    <c:v>18</c:v>
                  </c:pt>
                  <c:pt idx="104">
                    <c:v>19</c:v>
                  </c:pt>
                  <c:pt idx="105">
                    <c:v>20</c:v>
                  </c:pt>
                  <c:pt idx="106">
                    <c:v>2</c:v>
                  </c:pt>
                  <c:pt idx="107">
                    <c:v>3</c:v>
                  </c:pt>
                  <c:pt idx="108">
                    <c:v>6</c:v>
                  </c:pt>
                  <c:pt idx="109">
                    <c:v>7</c:v>
                  </c:pt>
                  <c:pt idx="110">
                    <c:v>9</c:v>
                  </c:pt>
                  <c:pt idx="111">
                    <c:v>14</c:v>
                  </c:pt>
                  <c:pt idx="112">
                    <c:v>18</c:v>
                  </c:pt>
                  <c:pt idx="113">
                    <c:v>19</c:v>
                  </c:pt>
                  <c:pt idx="114">
                    <c:v>20</c:v>
                  </c:pt>
                  <c:pt idx="115">
                    <c:v>9</c:v>
                  </c:pt>
                  <c:pt idx="116">
                    <c:v>3</c:v>
                  </c:pt>
                  <c:pt idx="117">
                    <c:v>9</c:v>
                  </c:pt>
                  <c:pt idx="118">
                    <c:v>10</c:v>
                  </c:pt>
                  <c:pt idx="119">
                    <c:v>14</c:v>
                  </c:pt>
                  <c:pt idx="120">
                    <c:v>3</c:v>
                  </c:pt>
                  <c:pt idx="121">
                    <c:v>9</c:v>
                  </c:pt>
                  <c:pt idx="122">
                    <c:v>10</c:v>
                  </c:pt>
                  <c:pt idx="123">
                    <c:v>17</c:v>
                  </c:pt>
                </c:lvl>
                <c:lvl>
                  <c:pt idx="1">
                    <c:v>1</c:v>
                  </c:pt>
                  <c:pt idx="2">
                    <c:v>3</c:v>
                  </c:pt>
                  <c:pt idx="5">
                    <c:v>5</c:v>
                  </c:pt>
                  <c:pt idx="6">
                    <c:v>6</c:v>
                  </c:pt>
                  <c:pt idx="7">
                    <c:v>11</c:v>
                  </c:pt>
                  <c:pt idx="14">
                    <c:v>13</c:v>
                  </c:pt>
                  <c:pt idx="15">
                    <c:v>15</c:v>
                  </c:pt>
                  <c:pt idx="22">
                    <c:v>16</c:v>
                  </c:pt>
                  <c:pt idx="24">
                    <c:v>22</c:v>
                  </c:pt>
                  <c:pt idx="29">
                    <c:v>24</c:v>
                  </c:pt>
                  <c:pt idx="37">
                    <c:v>26</c:v>
                  </c:pt>
                  <c:pt idx="38">
                    <c:v>30</c:v>
                  </c:pt>
                  <c:pt idx="48">
                    <c:v>31</c:v>
                  </c:pt>
                  <c:pt idx="49">
                    <c:v>35</c:v>
                  </c:pt>
                  <c:pt idx="50">
                    <c:v>37</c:v>
                  </c:pt>
                  <c:pt idx="55">
                    <c:v>42</c:v>
                  </c:pt>
                  <c:pt idx="68">
                    <c:v>45</c:v>
                  </c:pt>
                  <c:pt idx="71">
                    <c:v>46</c:v>
                  </c:pt>
                  <c:pt idx="72">
                    <c:v>50</c:v>
                  </c:pt>
                  <c:pt idx="74">
                    <c:v>51</c:v>
                  </c:pt>
                  <c:pt idx="75">
                    <c:v>56</c:v>
                  </c:pt>
                  <c:pt idx="83">
                    <c:v>58</c:v>
                  </c:pt>
                  <c:pt idx="90">
                    <c:v>63</c:v>
                  </c:pt>
                  <c:pt idx="95">
                    <c:v>66</c:v>
                  </c:pt>
                  <c:pt idx="106">
                    <c:v>67</c:v>
                  </c:pt>
                  <c:pt idx="115">
                    <c:v>72</c:v>
                  </c:pt>
                  <c:pt idx="116">
                    <c:v>75</c:v>
                  </c:pt>
                  <c:pt idx="120">
                    <c:v>76</c:v>
                  </c:pt>
                </c:lvl>
              </c:multiLvlStrCache>
            </c:multiLvlStrRef>
          </c:cat>
          <c:val>
            <c:numRef>
              <c:f>Sheet1!$C$1:$C$124</c:f>
              <c:numCache>
                <c:formatCode>General</c:formatCode>
                <c:ptCount val="124"/>
                <c:pt idx="0">
                  <c:v>0</c:v>
                </c:pt>
                <c:pt idx="1">
                  <c:v>381</c:v>
                </c:pt>
                <c:pt idx="2">
                  <c:v>11738</c:v>
                </c:pt>
                <c:pt idx="3">
                  <c:v>629</c:v>
                </c:pt>
                <c:pt idx="4">
                  <c:v>42</c:v>
                </c:pt>
                <c:pt idx="5">
                  <c:v>6</c:v>
                </c:pt>
                <c:pt idx="6">
                  <c:v>7</c:v>
                </c:pt>
                <c:pt idx="7">
                  <c:v>1426</c:v>
                </c:pt>
                <c:pt idx="8">
                  <c:v>47</c:v>
                </c:pt>
                <c:pt idx="9">
                  <c:v>200</c:v>
                </c:pt>
                <c:pt idx="10">
                  <c:v>53</c:v>
                </c:pt>
                <c:pt idx="11">
                  <c:v>401</c:v>
                </c:pt>
                <c:pt idx="12">
                  <c:v>318</c:v>
                </c:pt>
                <c:pt idx="13">
                  <c:v>32</c:v>
                </c:pt>
                <c:pt idx="14">
                  <c:v>790</c:v>
                </c:pt>
                <c:pt idx="15">
                  <c:v>18431</c:v>
                </c:pt>
                <c:pt idx="16">
                  <c:v>1</c:v>
                </c:pt>
                <c:pt idx="17">
                  <c:v>12637</c:v>
                </c:pt>
                <c:pt idx="18">
                  <c:v>716</c:v>
                </c:pt>
                <c:pt idx="19">
                  <c:v>3635</c:v>
                </c:pt>
                <c:pt idx="20">
                  <c:v>103</c:v>
                </c:pt>
                <c:pt idx="21">
                  <c:v>4891</c:v>
                </c:pt>
                <c:pt idx="22">
                  <c:v>1651</c:v>
                </c:pt>
                <c:pt idx="23">
                  <c:v>32</c:v>
                </c:pt>
                <c:pt idx="24">
                  <c:v>995</c:v>
                </c:pt>
                <c:pt idx="25">
                  <c:v>752</c:v>
                </c:pt>
                <c:pt idx="26">
                  <c:v>33</c:v>
                </c:pt>
                <c:pt idx="27">
                  <c:v>1180</c:v>
                </c:pt>
                <c:pt idx="28">
                  <c:v>284</c:v>
                </c:pt>
                <c:pt idx="29">
                  <c:v>1175</c:v>
                </c:pt>
                <c:pt idx="30">
                  <c:v>483</c:v>
                </c:pt>
                <c:pt idx="31">
                  <c:v>26</c:v>
                </c:pt>
                <c:pt idx="32">
                  <c:v>2</c:v>
                </c:pt>
                <c:pt idx="33">
                  <c:v>1475</c:v>
                </c:pt>
                <c:pt idx="34">
                  <c:v>255</c:v>
                </c:pt>
                <c:pt idx="35">
                  <c:v>119</c:v>
                </c:pt>
                <c:pt idx="36">
                  <c:v>51</c:v>
                </c:pt>
                <c:pt idx="37">
                  <c:v>35</c:v>
                </c:pt>
                <c:pt idx="38">
                  <c:v>5143</c:v>
                </c:pt>
                <c:pt idx="39">
                  <c:v>910</c:v>
                </c:pt>
                <c:pt idx="40">
                  <c:v>6</c:v>
                </c:pt>
                <c:pt idx="41">
                  <c:v>7439</c:v>
                </c:pt>
                <c:pt idx="42">
                  <c:v>717</c:v>
                </c:pt>
                <c:pt idx="43">
                  <c:v>446</c:v>
                </c:pt>
                <c:pt idx="44">
                  <c:v>839</c:v>
                </c:pt>
                <c:pt idx="45">
                  <c:v>1416</c:v>
                </c:pt>
                <c:pt idx="46">
                  <c:v>3325</c:v>
                </c:pt>
                <c:pt idx="47">
                  <c:v>1198</c:v>
                </c:pt>
                <c:pt idx="48">
                  <c:v>3</c:v>
                </c:pt>
                <c:pt idx="49">
                  <c:v>12</c:v>
                </c:pt>
                <c:pt idx="50">
                  <c:v>539</c:v>
                </c:pt>
                <c:pt idx="51">
                  <c:v>818</c:v>
                </c:pt>
                <c:pt idx="52">
                  <c:v>2002</c:v>
                </c:pt>
                <c:pt idx="53">
                  <c:v>350</c:v>
                </c:pt>
                <c:pt idx="54">
                  <c:v>10</c:v>
                </c:pt>
                <c:pt idx="55">
                  <c:v>12</c:v>
                </c:pt>
                <c:pt idx="56">
                  <c:v>11</c:v>
                </c:pt>
                <c:pt idx="57">
                  <c:v>226</c:v>
                </c:pt>
                <c:pt idx="58">
                  <c:v>574</c:v>
                </c:pt>
                <c:pt idx="59">
                  <c:v>416</c:v>
                </c:pt>
                <c:pt idx="60">
                  <c:v>2038</c:v>
                </c:pt>
                <c:pt idx="61">
                  <c:v>543</c:v>
                </c:pt>
                <c:pt idx="62">
                  <c:v>317</c:v>
                </c:pt>
                <c:pt idx="63">
                  <c:v>401</c:v>
                </c:pt>
                <c:pt idx="64">
                  <c:v>760</c:v>
                </c:pt>
                <c:pt idx="65">
                  <c:v>608</c:v>
                </c:pt>
                <c:pt idx="66">
                  <c:v>9523</c:v>
                </c:pt>
                <c:pt idx="67">
                  <c:v>1255</c:v>
                </c:pt>
                <c:pt idx="68">
                  <c:v>2133</c:v>
                </c:pt>
                <c:pt idx="69">
                  <c:v>383</c:v>
                </c:pt>
                <c:pt idx="70">
                  <c:v>440</c:v>
                </c:pt>
                <c:pt idx="71">
                  <c:v>113</c:v>
                </c:pt>
                <c:pt idx="72">
                  <c:v>2</c:v>
                </c:pt>
                <c:pt idx="73">
                  <c:v>215</c:v>
                </c:pt>
                <c:pt idx="74">
                  <c:v>92</c:v>
                </c:pt>
                <c:pt idx="75">
                  <c:v>26</c:v>
                </c:pt>
                <c:pt idx="76">
                  <c:v>882</c:v>
                </c:pt>
                <c:pt idx="77">
                  <c:v>1</c:v>
                </c:pt>
                <c:pt idx="78">
                  <c:v>353</c:v>
                </c:pt>
                <c:pt idx="79">
                  <c:v>13</c:v>
                </c:pt>
                <c:pt idx="80">
                  <c:v>6</c:v>
                </c:pt>
                <c:pt idx="81">
                  <c:v>69</c:v>
                </c:pt>
                <c:pt idx="82">
                  <c:v>109</c:v>
                </c:pt>
                <c:pt idx="83">
                  <c:v>10</c:v>
                </c:pt>
                <c:pt idx="84">
                  <c:v>7163</c:v>
                </c:pt>
                <c:pt idx="85">
                  <c:v>408</c:v>
                </c:pt>
                <c:pt idx="86">
                  <c:v>42</c:v>
                </c:pt>
                <c:pt idx="87">
                  <c:v>143</c:v>
                </c:pt>
                <c:pt idx="88">
                  <c:v>344</c:v>
                </c:pt>
                <c:pt idx="89">
                  <c:v>20</c:v>
                </c:pt>
                <c:pt idx="90">
                  <c:v>2799</c:v>
                </c:pt>
                <c:pt idx="91">
                  <c:v>1429</c:v>
                </c:pt>
                <c:pt idx="92">
                  <c:v>2141</c:v>
                </c:pt>
                <c:pt idx="93">
                  <c:v>271</c:v>
                </c:pt>
                <c:pt idx="94">
                  <c:v>26</c:v>
                </c:pt>
                <c:pt idx="95">
                  <c:v>50</c:v>
                </c:pt>
                <c:pt idx="96">
                  <c:v>30079</c:v>
                </c:pt>
                <c:pt idx="97">
                  <c:v>853</c:v>
                </c:pt>
                <c:pt idx="98">
                  <c:v>11248</c:v>
                </c:pt>
                <c:pt idx="99">
                  <c:v>110</c:v>
                </c:pt>
                <c:pt idx="100">
                  <c:v>520</c:v>
                </c:pt>
                <c:pt idx="101">
                  <c:v>1210</c:v>
                </c:pt>
                <c:pt idx="102">
                  <c:v>998</c:v>
                </c:pt>
                <c:pt idx="103">
                  <c:v>934</c:v>
                </c:pt>
                <c:pt idx="104">
                  <c:v>4289</c:v>
                </c:pt>
                <c:pt idx="105">
                  <c:v>173</c:v>
                </c:pt>
                <c:pt idx="106">
                  <c:v>85</c:v>
                </c:pt>
                <c:pt idx="107">
                  <c:v>2951</c:v>
                </c:pt>
                <c:pt idx="108">
                  <c:v>1</c:v>
                </c:pt>
                <c:pt idx="109">
                  <c:v>800</c:v>
                </c:pt>
                <c:pt idx="110">
                  <c:v>925</c:v>
                </c:pt>
                <c:pt idx="111">
                  <c:v>2418</c:v>
                </c:pt>
                <c:pt idx="112">
                  <c:v>1273</c:v>
                </c:pt>
                <c:pt idx="113">
                  <c:v>439</c:v>
                </c:pt>
                <c:pt idx="114">
                  <c:v>194</c:v>
                </c:pt>
                <c:pt idx="115">
                  <c:v>39</c:v>
                </c:pt>
                <c:pt idx="116">
                  <c:v>2782</c:v>
                </c:pt>
                <c:pt idx="117">
                  <c:v>4373</c:v>
                </c:pt>
                <c:pt idx="118">
                  <c:v>44</c:v>
                </c:pt>
                <c:pt idx="119">
                  <c:v>859</c:v>
                </c:pt>
                <c:pt idx="120">
                  <c:v>408</c:v>
                </c:pt>
                <c:pt idx="121">
                  <c:v>4271</c:v>
                </c:pt>
                <c:pt idx="122">
                  <c:v>43</c:v>
                </c:pt>
                <c:pt idx="1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E-4FF1-A42D-20F65EFE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996672"/>
        <c:axId val="204348160"/>
        <c:axId val="44911744"/>
      </c:bar3DChart>
      <c:catAx>
        <c:axId val="203996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B Nazanin" pitchFamily="2" charset="-78"/>
                  </a:defRPr>
                </a:pPr>
                <a:r>
                  <a:rPr lang="fa-I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B Nazanin" pitchFamily="2" charset="-78"/>
                  </a:rPr>
                  <a:t>مقصد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04348160"/>
        <c:crosses val="autoZero"/>
        <c:auto val="1"/>
        <c:lblAlgn val="ctr"/>
        <c:lblOffset val="100"/>
        <c:noMultiLvlLbl val="0"/>
      </c:catAx>
      <c:valAx>
        <c:axId val="2043481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r>
                  <a:rPr lang="fa-IR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تعداد</a:t>
                </a:r>
                <a:endPara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c:rich>
          </c:tx>
          <c:layout>
            <c:manualLayout>
              <c:xMode val="edge"/>
              <c:yMode val="edge"/>
              <c:x val="6.508366141732282E-3"/>
              <c:y val="0.491022315156663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3996672"/>
        <c:crosses val="autoZero"/>
        <c:crossBetween val="between"/>
      </c:valAx>
      <c:serAx>
        <c:axId val="44911744"/>
        <c:scaling>
          <c:orientation val="minMax"/>
        </c:scaling>
        <c:delete val="1"/>
        <c:axPos val="b"/>
        <c:title>
          <c:tx>
            <c:rich>
              <a:bodyPr rot="-5400000" vert="horz"/>
              <a:lstStyle/>
              <a:p>
                <a:pPr>
                  <a:defRPr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r>
                  <a:rPr lang="fa-IR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کمپانی</a:t>
                </a:r>
              </a:p>
            </c:rich>
          </c:tx>
          <c:layout>
            <c:manualLayout>
              <c:xMode val="edge"/>
              <c:yMode val="edge"/>
              <c:x val="0.95370456036745421"/>
              <c:y val="0.66326069199856241"/>
            </c:manualLayout>
          </c:layout>
          <c:overlay val="0"/>
        </c:title>
        <c:majorTickMark val="out"/>
        <c:minorTickMark val="none"/>
        <c:tickLblPos val="nextTo"/>
        <c:crossAx val="204348160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7844652230971131E-2"/>
          <c:y val="3.3478616002875161E-2"/>
          <c:w val="0.95416231955380593"/>
          <c:h val="0.85973491902723775"/>
        </c:manualLayout>
      </c:layout>
      <c:bar3DChart>
        <c:barDir val="col"/>
        <c:grouping val="standard"/>
        <c:varyColors val="0"/>
        <c:ser>
          <c:idx val="0"/>
          <c:order val="0"/>
          <c:invertIfNegative val="0"/>
          <c:cat>
            <c:multiLvlStrRef>
              <c:f>Sheet1!$A$1:$B$124</c:f>
              <c:multiLvlStrCache>
                <c:ptCount val="124"/>
                <c:lvl>
                  <c:pt idx="1">
                    <c:v>3</c:v>
                  </c:pt>
                  <c:pt idx="2">
                    <c:v>3</c:v>
                  </c:pt>
                  <c:pt idx="3">
                    <c:v>9</c:v>
                  </c:pt>
                  <c:pt idx="4">
                    <c:v>19</c:v>
                  </c:pt>
                  <c:pt idx="5">
                    <c:v>18</c:v>
                  </c:pt>
                  <c:pt idx="6">
                    <c:v>20</c:v>
                  </c:pt>
                  <c:pt idx="7">
                    <c:v>3</c:v>
                  </c:pt>
                  <c:pt idx="8">
                    <c:v>7</c:v>
                  </c:pt>
                  <c:pt idx="9">
                    <c:v>9</c:v>
                  </c:pt>
                  <c:pt idx="10">
                    <c:v>10</c:v>
                  </c:pt>
                  <c:pt idx="11">
                    <c:v>12</c:v>
                  </c:pt>
                  <c:pt idx="12">
                    <c:v>19</c:v>
                  </c:pt>
                  <c:pt idx="13">
                    <c:v>20</c:v>
                  </c:pt>
                  <c:pt idx="14">
                    <c:v>9</c:v>
                  </c:pt>
                  <c:pt idx="15">
                    <c:v>3</c:v>
                  </c:pt>
                  <c:pt idx="16">
                    <c:v>6</c:v>
                  </c:pt>
                  <c:pt idx="17">
                    <c:v>9</c:v>
                  </c:pt>
                  <c:pt idx="18">
                    <c:v>12</c:v>
                  </c:pt>
                  <c:pt idx="19">
                    <c:v>14</c:v>
                  </c:pt>
                  <c:pt idx="20">
                    <c:v>17</c:v>
                  </c:pt>
                  <c:pt idx="21">
                    <c:v>19</c:v>
                  </c:pt>
                  <c:pt idx="22">
                    <c:v>9</c:v>
                  </c:pt>
                  <c:pt idx="23">
                    <c:v>12</c:v>
                  </c:pt>
                  <c:pt idx="24">
                    <c:v>3</c:v>
                  </c:pt>
                  <c:pt idx="25">
                    <c:v>9</c:v>
                  </c:pt>
                  <c:pt idx="26">
                    <c:v>12</c:v>
                  </c:pt>
                  <c:pt idx="27">
                    <c:v>14</c:v>
                  </c:pt>
                  <c:pt idx="28">
                    <c:v>19</c:v>
                  </c:pt>
                  <c:pt idx="29">
                    <c:v>3</c:v>
                  </c:pt>
                  <c:pt idx="30">
                    <c:v>6</c:v>
                  </c:pt>
                  <c:pt idx="31">
                    <c:v>10</c:v>
                  </c:pt>
                  <c:pt idx="32">
                    <c:v>12</c:v>
                  </c:pt>
                  <c:pt idx="33">
                    <c:v>14</c:v>
                  </c:pt>
                  <c:pt idx="34">
                    <c:v>17</c:v>
                  </c:pt>
                  <c:pt idx="35">
                    <c:v>18</c:v>
                  </c:pt>
                  <c:pt idx="36">
                    <c:v>20</c:v>
                  </c:pt>
                  <c:pt idx="37">
                    <c:v>19</c:v>
                  </c:pt>
                  <c:pt idx="38">
                    <c:v>3</c:v>
                  </c:pt>
                  <c:pt idx="39">
                    <c:v>6</c:v>
                  </c:pt>
                  <c:pt idx="40">
                    <c:v>7</c:v>
                  </c:pt>
                  <c:pt idx="41">
                    <c:v>9</c:v>
                  </c:pt>
                  <c:pt idx="42">
                    <c:v>10</c:v>
                  </c:pt>
                  <c:pt idx="43">
                    <c:v>12</c:v>
                  </c:pt>
                  <c:pt idx="44">
                    <c:v>14</c:v>
                  </c:pt>
                  <c:pt idx="45">
                    <c:v>18</c:v>
                  </c:pt>
                  <c:pt idx="46">
                    <c:v>19</c:v>
                  </c:pt>
                  <c:pt idx="47">
                    <c:v>20</c:v>
                  </c:pt>
                  <c:pt idx="48">
                    <c:v>18</c:v>
                  </c:pt>
                  <c:pt idx="49">
                    <c:v>19</c:v>
                  </c:pt>
                  <c:pt idx="50">
                    <c:v>3</c:v>
                  </c:pt>
                  <c:pt idx="51">
                    <c:v>9</c:v>
                  </c:pt>
                  <c:pt idx="52">
                    <c:v>18</c:v>
                  </c:pt>
                  <c:pt idx="53">
                    <c:v>19</c:v>
                  </c:pt>
                  <c:pt idx="54">
                    <c:v>20</c:v>
                  </c:pt>
                  <c:pt idx="55">
                    <c:v>1</c:v>
                  </c:pt>
                  <c:pt idx="56">
                    <c:v>2</c:v>
                  </c:pt>
                  <c:pt idx="57">
                    <c:v>3</c:v>
                  </c:pt>
                  <c:pt idx="58">
                    <c:v>6</c:v>
                  </c:pt>
                  <c:pt idx="59">
                    <c:v>7</c:v>
                  </c:pt>
                  <c:pt idx="60">
                    <c:v>9</c:v>
                  </c:pt>
                  <c:pt idx="61">
                    <c:v>10</c:v>
                  </c:pt>
                  <c:pt idx="62">
                    <c:v>12</c:v>
                  </c:pt>
                  <c:pt idx="63">
                    <c:v>14</c:v>
                  </c:pt>
                  <c:pt idx="64">
                    <c:v>17</c:v>
                  </c:pt>
                  <c:pt idx="65">
                    <c:v>18</c:v>
                  </c:pt>
                  <c:pt idx="66">
                    <c:v>19</c:v>
                  </c:pt>
                  <c:pt idx="67">
                    <c:v>20</c:v>
                  </c:pt>
                  <c:pt idx="68">
                    <c:v>3</c:v>
                  </c:pt>
                  <c:pt idx="69">
                    <c:v>14</c:v>
                  </c:pt>
                  <c:pt idx="70">
                    <c:v>19</c:v>
                  </c:pt>
                  <c:pt idx="71">
                    <c:v>3</c:v>
                  </c:pt>
                  <c:pt idx="72">
                    <c:v>14</c:v>
                  </c:pt>
                  <c:pt idx="73">
                    <c:v>20</c:v>
                  </c:pt>
                  <c:pt idx="74">
                    <c:v>3</c:v>
                  </c:pt>
                  <c:pt idx="75">
                    <c:v>2</c:v>
                  </c:pt>
                  <c:pt idx="76">
                    <c:v>3</c:v>
                  </c:pt>
                  <c:pt idx="77">
                    <c:v>9</c:v>
                  </c:pt>
                  <c:pt idx="78">
                    <c:v>10</c:v>
                  </c:pt>
                  <c:pt idx="79">
                    <c:v>12</c:v>
                  </c:pt>
                  <c:pt idx="80">
                    <c:v>17</c:v>
                  </c:pt>
                  <c:pt idx="81">
                    <c:v>19</c:v>
                  </c:pt>
                  <c:pt idx="82">
                    <c:v>20</c:v>
                  </c:pt>
                  <c:pt idx="83">
                    <c:v>1</c:v>
                  </c:pt>
                  <c:pt idx="84">
                    <c:v>3</c:v>
                  </c:pt>
                  <c:pt idx="85">
                    <c:v>9</c:v>
                  </c:pt>
                  <c:pt idx="86">
                    <c:v>12</c:v>
                  </c:pt>
                  <c:pt idx="87">
                    <c:v>14</c:v>
                  </c:pt>
                  <c:pt idx="88">
                    <c:v>19</c:v>
                  </c:pt>
                  <c:pt idx="89">
                    <c:v>20</c:v>
                  </c:pt>
                  <c:pt idx="90">
                    <c:v>3</c:v>
                  </c:pt>
                  <c:pt idx="91">
                    <c:v>9</c:v>
                  </c:pt>
                  <c:pt idx="92">
                    <c:v>14</c:v>
                  </c:pt>
                  <c:pt idx="93">
                    <c:v>19</c:v>
                  </c:pt>
                  <c:pt idx="94">
                    <c:v>20</c:v>
                  </c:pt>
                  <c:pt idx="95">
                    <c:v>2</c:v>
                  </c:pt>
                  <c:pt idx="96">
                    <c:v>3</c:v>
                  </c:pt>
                  <c:pt idx="97">
                    <c:v>7</c:v>
                  </c:pt>
                  <c:pt idx="98">
                    <c:v>9</c:v>
                  </c:pt>
                  <c:pt idx="99">
                    <c:v>10</c:v>
                  </c:pt>
                  <c:pt idx="100">
                    <c:v>12</c:v>
                  </c:pt>
                  <c:pt idx="101">
                    <c:v>14</c:v>
                  </c:pt>
                  <c:pt idx="102">
                    <c:v>17</c:v>
                  </c:pt>
                  <c:pt idx="103">
                    <c:v>18</c:v>
                  </c:pt>
                  <c:pt idx="104">
                    <c:v>19</c:v>
                  </c:pt>
                  <c:pt idx="105">
                    <c:v>20</c:v>
                  </c:pt>
                  <c:pt idx="106">
                    <c:v>2</c:v>
                  </c:pt>
                  <c:pt idx="107">
                    <c:v>3</c:v>
                  </c:pt>
                  <c:pt idx="108">
                    <c:v>6</c:v>
                  </c:pt>
                  <c:pt idx="109">
                    <c:v>7</c:v>
                  </c:pt>
                  <c:pt idx="110">
                    <c:v>9</c:v>
                  </c:pt>
                  <c:pt idx="111">
                    <c:v>14</c:v>
                  </c:pt>
                  <c:pt idx="112">
                    <c:v>18</c:v>
                  </c:pt>
                  <c:pt idx="113">
                    <c:v>19</c:v>
                  </c:pt>
                  <c:pt idx="114">
                    <c:v>20</c:v>
                  </c:pt>
                  <c:pt idx="115">
                    <c:v>9</c:v>
                  </c:pt>
                  <c:pt idx="116">
                    <c:v>3</c:v>
                  </c:pt>
                  <c:pt idx="117">
                    <c:v>9</c:v>
                  </c:pt>
                  <c:pt idx="118">
                    <c:v>10</c:v>
                  </c:pt>
                  <c:pt idx="119">
                    <c:v>14</c:v>
                  </c:pt>
                  <c:pt idx="120">
                    <c:v>3</c:v>
                  </c:pt>
                  <c:pt idx="121">
                    <c:v>9</c:v>
                  </c:pt>
                  <c:pt idx="122">
                    <c:v>10</c:v>
                  </c:pt>
                  <c:pt idx="123">
                    <c:v>17</c:v>
                  </c:pt>
                </c:lvl>
                <c:lvl>
                  <c:pt idx="1">
                    <c:v>1</c:v>
                  </c:pt>
                  <c:pt idx="2">
                    <c:v>3</c:v>
                  </c:pt>
                  <c:pt idx="5">
                    <c:v>5</c:v>
                  </c:pt>
                  <c:pt idx="6">
                    <c:v>6</c:v>
                  </c:pt>
                  <c:pt idx="7">
                    <c:v>11</c:v>
                  </c:pt>
                  <c:pt idx="14">
                    <c:v>13</c:v>
                  </c:pt>
                  <c:pt idx="15">
                    <c:v>15</c:v>
                  </c:pt>
                  <c:pt idx="22">
                    <c:v>16</c:v>
                  </c:pt>
                  <c:pt idx="24">
                    <c:v>22</c:v>
                  </c:pt>
                  <c:pt idx="29">
                    <c:v>24</c:v>
                  </c:pt>
                  <c:pt idx="37">
                    <c:v>26</c:v>
                  </c:pt>
                  <c:pt idx="38">
                    <c:v>30</c:v>
                  </c:pt>
                  <c:pt idx="48">
                    <c:v>31</c:v>
                  </c:pt>
                  <c:pt idx="49">
                    <c:v>35</c:v>
                  </c:pt>
                  <c:pt idx="50">
                    <c:v>37</c:v>
                  </c:pt>
                  <c:pt idx="55">
                    <c:v>42</c:v>
                  </c:pt>
                  <c:pt idx="68">
                    <c:v>45</c:v>
                  </c:pt>
                  <c:pt idx="71">
                    <c:v>46</c:v>
                  </c:pt>
                  <c:pt idx="72">
                    <c:v>50</c:v>
                  </c:pt>
                  <c:pt idx="74">
                    <c:v>51</c:v>
                  </c:pt>
                  <c:pt idx="75">
                    <c:v>56</c:v>
                  </c:pt>
                  <c:pt idx="83">
                    <c:v>58</c:v>
                  </c:pt>
                  <c:pt idx="90">
                    <c:v>63</c:v>
                  </c:pt>
                  <c:pt idx="95">
                    <c:v>66</c:v>
                  </c:pt>
                  <c:pt idx="106">
                    <c:v>67</c:v>
                  </c:pt>
                  <c:pt idx="115">
                    <c:v>72</c:v>
                  </c:pt>
                  <c:pt idx="116">
                    <c:v>75</c:v>
                  </c:pt>
                  <c:pt idx="120">
                    <c:v>76</c:v>
                  </c:pt>
                </c:lvl>
              </c:multiLvlStrCache>
            </c:multiLvlStrRef>
          </c:cat>
          <c:val>
            <c:numRef>
              <c:f>Sheet1!$C$1:$C$124</c:f>
              <c:numCache>
                <c:formatCode>General</c:formatCode>
                <c:ptCount val="124"/>
                <c:pt idx="0">
                  <c:v>0</c:v>
                </c:pt>
                <c:pt idx="1">
                  <c:v>381</c:v>
                </c:pt>
                <c:pt idx="2">
                  <c:v>11738</c:v>
                </c:pt>
                <c:pt idx="3">
                  <c:v>629</c:v>
                </c:pt>
                <c:pt idx="4">
                  <c:v>42</c:v>
                </c:pt>
                <c:pt idx="5">
                  <c:v>6</c:v>
                </c:pt>
                <c:pt idx="6">
                  <c:v>7</c:v>
                </c:pt>
                <c:pt idx="7">
                  <c:v>1426</c:v>
                </c:pt>
                <c:pt idx="8">
                  <c:v>47</c:v>
                </c:pt>
                <c:pt idx="9">
                  <c:v>200</c:v>
                </c:pt>
                <c:pt idx="10">
                  <c:v>53</c:v>
                </c:pt>
                <c:pt idx="11">
                  <c:v>401</c:v>
                </c:pt>
                <c:pt idx="12">
                  <c:v>318</c:v>
                </c:pt>
                <c:pt idx="13">
                  <c:v>32</c:v>
                </c:pt>
                <c:pt idx="14">
                  <c:v>790</c:v>
                </c:pt>
                <c:pt idx="15">
                  <c:v>18431</c:v>
                </c:pt>
                <c:pt idx="16">
                  <c:v>1</c:v>
                </c:pt>
                <c:pt idx="17">
                  <c:v>12637</c:v>
                </c:pt>
                <c:pt idx="18">
                  <c:v>716</c:v>
                </c:pt>
                <c:pt idx="19">
                  <c:v>3635</c:v>
                </c:pt>
                <c:pt idx="20">
                  <c:v>103</c:v>
                </c:pt>
                <c:pt idx="21">
                  <c:v>4891</c:v>
                </c:pt>
                <c:pt idx="22">
                  <c:v>1651</c:v>
                </c:pt>
                <c:pt idx="23">
                  <c:v>32</c:v>
                </c:pt>
                <c:pt idx="24">
                  <c:v>995</c:v>
                </c:pt>
                <c:pt idx="25">
                  <c:v>752</c:v>
                </c:pt>
                <c:pt idx="26">
                  <c:v>33</c:v>
                </c:pt>
                <c:pt idx="27">
                  <c:v>1180</c:v>
                </c:pt>
                <c:pt idx="28">
                  <c:v>284</c:v>
                </c:pt>
                <c:pt idx="29">
                  <c:v>1175</c:v>
                </c:pt>
                <c:pt idx="30">
                  <c:v>483</c:v>
                </c:pt>
                <c:pt idx="31">
                  <c:v>26</c:v>
                </c:pt>
                <c:pt idx="32">
                  <c:v>2</c:v>
                </c:pt>
                <c:pt idx="33">
                  <c:v>1475</c:v>
                </c:pt>
                <c:pt idx="34">
                  <c:v>255</c:v>
                </c:pt>
                <c:pt idx="35">
                  <c:v>119</c:v>
                </c:pt>
                <c:pt idx="36">
                  <c:v>51</c:v>
                </c:pt>
                <c:pt idx="37">
                  <c:v>35</c:v>
                </c:pt>
                <c:pt idx="38">
                  <c:v>5143</c:v>
                </c:pt>
                <c:pt idx="39">
                  <c:v>910</c:v>
                </c:pt>
                <c:pt idx="40">
                  <c:v>6</c:v>
                </c:pt>
                <c:pt idx="41">
                  <c:v>7439</c:v>
                </c:pt>
                <c:pt idx="42">
                  <c:v>717</c:v>
                </c:pt>
                <c:pt idx="43">
                  <c:v>446</c:v>
                </c:pt>
                <c:pt idx="44">
                  <c:v>839</c:v>
                </c:pt>
                <c:pt idx="45">
                  <c:v>1416</c:v>
                </c:pt>
                <c:pt idx="46">
                  <c:v>3325</c:v>
                </c:pt>
                <c:pt idx="47">
                  <c:v>1198</c:v>
                </c:pt>
                <c:pt idx="48">
                  <c:v>3</c:v>
                </c:pt>
                <c:pt idx="49">
                  <c:v>12</c:v>
                </c:pt>
                <c:pt idx="50">
                  <c:v>539</c:v>
                </c:pt>
                <c:pt idx="51">
                  <c:v>818</c:v>
                </c:pt>
                <c:pt idx="52">
                  <c:v>2002</c:v>
                </c:pt>
                <c:pt idx="53">
                  <c:v>350</c:v>
                </c:pt>
                <c:pt idx="54">
                  <c:v>10</c:v>
                </c:pt>
                <c:pt idx="55">
                  <c:v>12</c:v>
                </c:pt>
                <c:pt idx="56">
                  <c:v>11</c:v>
                </c:pt>
                <c:pt idx="57">
                  <c:v>226</c:v>
                </c:pt>
                <c:pt idx="58">
                  <c:v>574</c:v>
                </c:pt>
                <c:pt idx="59">
                  <c:v>416</c:v>
                </c:pt>
                <c:pt idx="60">
                  <c:v>2038</c:v>
                </c:pt>
                <c:pt idx="61">
                  <c:v>543</c:v>
                </c:pt>
                <c:pt idx="62">
                  <c:v>317</c:v>
                </c:pt>
                <c:pt idx="63">
                  <c:v>401</c:v>
                </c:pt>
                <c:pt idx="64">
                  <c:v>760</c:v>
                </c:pt>
                <c:pt idx="65">
                  <c:v>608</c:v>
                </c:pt>
                <c:pt idx="66">
                  <c:v>9523</c:v>
                </c:pt>
                <c:pt idx="67">
                  <c:v>1255</c:v>
                </c:pt>
                <c:pt idx="68">
                  <c:v>2133</c:v>
                </c:pt>
                <c:pt idx="69">
                  <c:v>383</c:v>
                </c:pt>
                <c:pt idx="70">
                  <c:v>440</c:v>
                </c:pt>
                <c:pt idx="71">
                  <c:v>113</c:v>
                </c:pt>
                <c:pt idx="72">
                  <c:v>2</c:v>
                </c:pt>
                <c:pt idx="73">
                  <c:v>215</c:v>
                </c:pt>
                <c:pt idx="74">
                  <c:v>92</c:v>
                </c:pt>
                <c:pt idx="75">
                  <c:v>26</c:v>
                </c:pt>
                <c:pt idx="76">
                  <c:v>882</c:v>
                </c:pt>
                <c:pt idx="77">
                  <c:v>1</c:v>
                </c:pt>
                <c:pt idx="78">
                  <c:v>353</c:v>
                </c:pt>
                <c:pt idx="79">
                  <c:v>13</c:v>
                </c:pt>
                <c:pt idx="80">
                  <c:v>6</c:v>
                </c:pt>
                <c:pt idx="81">
                  <c:v>69</c:v>
                </c:pt>
                <c:pt idx="82">
                  <c:v>109</c:v>
                </c:pt>
                <c:pt idx="83">
                  <c:v>10</c:v>
                </c:pt>
                <c:pt idx="84">
                  <c:v>7163</c:v>
                </c:pt>
                <c:pt idx="85">
                  <c:v>408</c:v>
                </c:pt>
                <c:pt idx="86">
                  <c:v>42</c:v>
                </c:pt>
                <c:pt idx="87">
                  <c:v>143</c:v>
                </c:pt>
                <c:pt idx="88">
                  <c:v>344</c:v>
                </c:pt>
                <c:pt idx="89">
                  <c:v>20</c:v>
                </c:pt>
                <c:pt idx="90">
                  <c:v>2799</c:v>
                </c:pt>
                <c:pt idx="91">
                  <c:v>1429</c:v>
                </c:pt>
                <c:pt idx="92">
                  <c:v>2141</c:v>
                </c:pt>
                <c:pt idx="93">
                  <c:v>271</c:v>
                </c:pt>
                <c:pt idx="94">
                  <c:v>26</c:v>
                </c:pt>
                <c:pt idx="95">
                  <c:v>50</c:v>
                </c:pt>
                <c:pt idx="96">
                  <c:v>30079</c:v>
                </c:pt>
                <c:pt idx="97">
                  <c:v>853</c:v>
                </c:pt>
                <c:pt idx="98">
                  <c:v>11248</c:v>
                </c:pt>
                <c:pt idx="99">
                  <c:v>110</c:v>
                </c:pt>
                <c:pt idx="100">
                  <c:v>520</c:v>
                </c:pt>
                <c:pt idx="101">
                  <c:v>1210</c:v>
                </c:pt>
                <c:pt idx="102">
                  <c:v>998</c:v>
                </c:pt>
                <c:pt idx="103">
                  <c:v>934</c:v>
                </c:pt>
                <c:pt idx="104">
                  <c:v>4289</c:v>
                </c:pt>
                <c:pt idx="105">
                  <c:v>173</c:v>
                </c:pt>
                <c:pt idx="106">
                  <c:v>85</c:v>
                </c:pt>
                <c:pt idx="107">
                  <c:v>2951</c:v>
                </c:pt>
                <c:pt idx="108">
                  <c:v>1</c:v>
                </c:pt>
                <c:pt idx="109">
                  <c:v>800</c:v>
                </c:pt>
                <c:pt idx="110">
                  <c:v>925</c:v>
                </c:pt>
                <c:pt idx="111">
                  <c:v>2418</c:v>
                </c:pt>
                <c:pt idx="112">
                  <c:v>1273</c:v>
                </c:pt>
                <c:pt idx="113">
                  <c:v>439</c:v>
                </c:pt>
                <c:pt idx="114">
                  <c:v>194</c:v>
                </c:pt>
                <c:pt idx="115">
                  <c:v>39</c:v>
                </c:pt>
                <c:pt idx="116">
                  <c:v>2782</c:v>
                </c:pt>
                <c:pt idx="117">
                  <c:v>4373</c:v>
                </c:pt>
                <c:pt idx="118">
                  <c:v>44</c:v>
                </c:pt>
                <c:pt idx="119">
                  <c:v>859</c:v>
                </c:pt>
                <c:pt idx="120">
                  <c:v>408</c:v>
                </c:pt>
                <c:pt idx="121">
                  <c:v>4271</c:v>
                </c:pt>
                <c:pt idx="122">
                  <c:v>43</c:v>
                </c:pt>
                <c:pt idx="1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0-48D3-B334-AD9249D0D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621888"/>
        <c:axId val="133042112"/>
        <c:axId val="44910464"/>
      </c:bar3DChart>
      <c:catAx>
        <c:axId val="203621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B Nazanin" pitchFamily="2" charset="-78"/>
                  </a:defRPr>
                </a:pPr>
                <a:r>
                  <a:rPr lang="fa-IR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B Nazanin" pitchFamily="2" charset="-78"/>
                  </a:rPr>
                  <a:t>مبدا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33042112"/>
        <c:crosses val="autoZero"/>
        <c:auto val="1"/>
        <c:lblAlgn val="ctr"/>
        <c:lblOffset val="100"/>
        <c:noMultiLvlLbl val="0"/>
      </c:catAx>
      <c:valAx>
        <c:axId val="133042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r>
                  <a:rPr lang="fa-IR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تعداد</a:t>
                </a:r>
                <a:endPara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c:rich>
          </c:tx>
          <c:layout>
            <c:manualLayout>
              <c:xMode val="edge"/>
              <c:yMode val="edge"/>
              <c:x val="6.508366141732282E-3"/>
              <c:y val="0.491022315156663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3621888"/>
        <c:crosses val="autoZero"/>
        <c:crossBetween val="between"/>
      </c:valAx>
      <c:serAx>
        <c:axId val="44910464"/>
        <c:scaling>
          <c:orientation val="minMax"/>
        </c:scaling>
        <c:delete val="1"/>
        <c:axPos val="b"/>
        <c:title>
          <c:tx>
            <c:rich>
              <a:bodyPr rot="-5400000" vert="horz"/>
              <a:lstStyle/>
              <a:p>
                <a:pPr>
                  <a:defRPr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r>
                  <a:rPr lang="fa-IR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کمپانی</a:t>
                </a:r>
              </a:p>
            </c:rich>
          </c:tx>
          <c:layout>
            <c:manualLayout>
              <c:xMode val="edge"/>
              <c:yMode val="edge"/>
              <c:x val="0.95370456036745421"/>
              <c:y val="0.66326069199856241"/>
            </c:manualLayout>
          </c:layout>
          <c:overlay val="0"/>
        </c:title>
        <c:majorTickMark val="out"/>
        <c:minorTickMark val="none"/>
        <c:tickLblPos val="nextTo"/>
        <c:crossAx val="13304211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3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0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BF7C-769B-4C76-AF9B-23FB6EA57406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18BCB-548D-4D47-9D5B-C4E478A0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DAC5-FF60-4DF4-8027-69E07752E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867" y="1087072"/>
            <a:ext cx="4630621" cy="147002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a-IR" sz="4800" dirty="0">
                <a:solidFill>
                  <a:schemeClr val="bg1"/>
                </a:solidFill>
                <a:cs typeface="2  Elm" panose="00000400000000000000" pitchFamily="2" charset="-78"/>
              </a:rPr>
              <a:t>اطلاعات پرواز</a:t>
            </a:r>
            <a:endParaRPr lang="en-US" sz="4800" dirty="0">
              <a:solidFill>
                <a:schemeClr val="bg1"/>
              </a:solidFill>
              <a:cs typeface="2  Elm" panose="00000400000000000000" pitchFamily="2" charset="-7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D0653A-BFCD-4EE3-AD1E-4D4A2EFD29E1}"/>
              </a:ext>
            </a:extLst>
          </p:cNvPr>
          <p:cNvSpPr txBox="1">
            <a:spLocks/>
          </p:cNvSpPr>
          <p:nvPr/>
        </p:nvSpPr>
        <p:spPr>
          <a:xfrm>
            <a:off x="7338645" y="2575598"/>
            <a:ext cx="3213173" cy="139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cs typeface="2  Elm" pitchFamily="2" charset="-78"/>
              </a:rPr>
              <a:t>آرین احدی نیا</a:t>
            </a:r>
            <a:br>
              <a:rPr lang="fa-IR" sz="2400" dirty="0">
                <a:cs typeface="2  Elm" pitchFamily="2" charset="-78"/>
              </a:rPr>
            </a:br>
            <a:r>
              <a:rPr lang="fa-IR" sz="2400" dirty="0">
                <a:cs typeface="2  Elm" pitchFamily="2" charset="-78"/>
              </a:rPr>
              <a:t>رکسانا خباززاده مقدم</a:t>
            </a:r>
            <a:endParaRPr lang="en-US" sz="2400" dirty="0">
              <a:cs typeface="2  Elm" pitchFamily="2" charset="-78"/>
            </a:endParaRPr>
          </a:p>
          <a:p>
            <a:pPr algn="r" rtl="1"/>
            <a:r>
              <a:rPr lang="fa-IR" sz="2400" dirty="0">
                <a:cs typeface="2  Elm" pitchFamily="2" charset="-78"/>
              </a:rPr>
              <a:t>فربد عصاره</a:t>
            </a:r>
            <a:endParaRPr lang="en-US" sz="2400" dirty="0">
              <a:cs typeface="2  Elm" pitchFamily="2" charset="-78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4D56B1-EDC3-4645-BC11-F5E9F853DBB3}"/>
              </a:ext>
            </a:extLst>
          </p:cNvPr>
          <p:cNvSpPr txBox="1">
            <a:spLocks/>
          </p:cNvSpPr>
          <p:nvPr/>
        </p:nvSpPr>
        <p:spPr>
          <a:xfrm>
            <a:off x="5380891" y="3941294"/>
            <a:ext cx="4197911" cy="9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2  Elm" pitchFamily="2" charset="-78"/>
              </a:rPr>
              <a:t>استاد علیرضا کدیور</a:t>
            </a:r>
          </a:p>
          <a:p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2  Elm" pitchFamily="2" charset="-78"/>
              </a:rPr>
              <a:t>دستیار آموزشی: آقای امیرحسن فتحی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2  El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71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0B76-8B60-45C9-A428-7C631D86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368" y="399718"/>
            <a:ext cx="8413400" cy="576262"/>
          </a:xfrm>
        </p:spPr>
        <p:txBody>
          <a:bodyPr>
            <a:normAutofit fontScale="90000"/>
          </a:bodyPr>
          <a:lstStyle/>
          <a:p>
            <a:pPr algn="r"/>
            <a:r>
              <a:rPr lang="fa-I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خواسته اول: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C65C5-632C-4680-AC51-17925C7C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0368" y="1217701"/>
            <a:ext cx="8413400" cy="3046699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در این قسمت میانگین خرید هر نفر خواسته شده است و میانگین بدست آمده تقریبا برابر3760 تومان است.</a:t>
            </a:r>
          </a:p>
          <a:p>
            <a:pPr marL="0" indent="0" algn="r" rtl="1">
              <a:buNone/>
            </a:pPr>
            <a:r>
              <a:rPr lang="fa-I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اما برای درک کلی مقادیر خریدها واریانس و انحراف معیار را هم محاسبه کردیم.</a:t>
            </a:r>
          </a:p>
          <a:p>
            <a:pPr marL="0" indent="0" algn="r" rtl="1">
              <a:buNone/>
            </a:pPr>
            <a:r>
              <a:rPr lang="fa-I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واریانس: 173327457!!!</a:t>
            </a:r>
          </a:p>
          <a:p>
            <a:pPr marL="0" indent="0" algn="r" rtl="1">
              <a:buNone/>
            </a:pPr>
            <a:r>
              <a:rPr lang="fa-I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انحراف معیار: 13165!!!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که این اعداد نشان از پراکندگی زیاد اعداد دارد و برای نمایش آن نمودار توزیع نرمال خریدها را رسم کردیم.</a:t>
            </a:r>
            <a:br>
              <a:rPr lang="fa-I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</a:b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16195-3A22-4161-8AF3-DA30AD7B3BD7}"/>
              </a:ext>
            </a:extLst>
          </p:cNvPr>
          <p:cNvSpPr/>
          <p:nvPr/>
        </p:nvSpPr>
        <p:spPr>
          <a:xfrm>
            <a:off x="1000604" y="5616694"/>
            <a:ext cx="7952803" cy="346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85DAB-EC19-45BA-8A1C-69DC1B774699}"/>
              </a:ext>
            </a:extLst>
          </p:cNvPr>
          <p:cNvSpPr/>
          <p:nvPr/>
        </p:nvSpPr>
        <p:spPr>
          <a:xfrm>
            <a:off x="3339075" y="4890936"/>
            <a:ext cx="3275860" cy="1580226"/>
          </a:xfrm>
          <a:prstGeom prst="rect">
            <a:avLst/>
          </a:prstGeom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AFAE3-9D29-425A-8A03-DEDC37E7B3A9}"/>
              </a:ext>
            </a:extLst>
          </p:cNvPr>
          <p:cNvSpPr txBox="1"/>
          <p:nvPr/>
        </p:nvSpPr>
        <p:spPr>
          <a:xfrm>
            <a:off x="460425" y="5250995"/>
            <a:ext cx="63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F8A9D-C235-4214-A174-3762FC77B6B1}"/>
              </a:ext>
            </a:extLst>
          </p:cNvPr>
          <p:cNvSpPr txBox="1"/>
          <p:nvPr/>
        </p:nvSpPr>
        <p:spPr>
          <a:xfrm>
            <a:off x="8638249" y="5262751"/>
            <a:ext cx="63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F1EB8-FB91-4849-8A43-0A24AF896E86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4977005" y="4890936"/>
            <a:ext cx="0" cy="1580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DD4DFD-2F9A-46D3-9FDE-3E26296EA90D}"/>
              </a:ext>
            </a:extLst>
          </p:cNvPr>
          <p:cNvSpPr txBox="1"/>
          <p:nvPr/>
        </p:nvSpPr>
        <p:spPr>
          <a:xfrm>
            <a:off x="391624" y="4893419"/>
            <a:ext cx="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88.05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2F2A44-30BC-4160-A135-BF40F3673AFC}"/>
              </a:ext>
            </a:extLst>
          </p:cNvPr>
          <p:cNvSpPr txBox="1"/>
          <p:nvPr/>
        </p:nvSpPr>
        <p:spPr>
          <a:xfrm>
            <a:off x="8260665" y="489341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1281083.62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2654-595C-461D-99DC-4AEC2D1B033E}"/>
              </a:ext>
            </a:extLst>
          </p:cNvPr>
          <p:cNvSpPr txBox="1"/>
          <p:nvPr/>
        </p:nvSpPr>
        <p:spPr>
          <a:xfrm>
            <a:off x="4345179" y="439319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640497.78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B91C69-3D64-4759-A15A-1083F9C8C660}"/>
              </a:ext>
            </a:extLst>
          </p:cNvPr>
          <p:cNvSpPr txBox="1"/>
          <p:nvPr/>
        </p:nvSpPr>
        <p:spPr>
          <a:xfrm>
            <a:off x="4569866" y="645828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F6B564-965F-4D8E-ADDD-C1B4D109DCDD}"/>
              </a:ext>
            </a:extLst>
          </p:cNvPr>
          <p:cNvSpPr txBox="1"/>
          <p:nvPr/>
        </p:nvSpPr>
        <p:spPr>
          <a:xfrm>
            <a:off x="1120088" y="5247362"/>
            <a:ext cx="100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5931DD-9565-48F9-AB6E-3D67A47BFBD3}"/>
              </a:ext>
            </a:extLst>
          </p:cNvPr>
          <p:cNvSpPr txBox="1"/>
          <p:nvPr/>
        </p:nvSpPr>
        <p:spPr>
          <a:xfrm>
            <a:off x="1159543" y="4882498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3760.93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32B99-D798-41B2-82B2-C4573FF96008}"/>
              </a:ext>
            </a:extLst>
          </p:cNvPr>
          <p:cNvSpPr txBox="1"/>
          <p:nvPr/>
        </p:nvSpPr>
        <p:spPr>
          <a:xfrm>
            <a:off x="3098382" y="437837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8911E7-0C73-44DB-AFF1-B5BED5BA85FB}"/>
              </a:ext>
            </a:extLst>
          </p:cNvPr>
          <p:cNvSpPr txBox="1"/>
          <p:nvPr/>
        </p:nvSpPr>
        <p:spPr>
          <a:xfrm>
            <a:off x="6374241" y="436400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566BDE-4C7D-41D9-BDF3-75F6E58569FF}"/>
              </a:ext>
            </a:extLst>
          </p:cNvPr>
          <p:cNvCxnSpPr>
            <a:cxnSpLocks/>
          </p:cNvCxnSpPr>
          <p:nvPr/>
        </p:nvCxnSpPr>
        <p:spPr>
          <a:xfrm>
            <a:off x="1542561" y="5611291"/>
            <a:ext cx="0" cy="348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93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385855-FE26-4EBA-A89F-93C804A8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738" y="541386"/>
            <a:ext cx="8413400" cy="576262"/>
          </a:xfrm>
        </p:spPr>
        <p:txBody>
          <a:bodyPr>
            <a:noAutofit/>
          </a:bodyPr>
          <a:lstStyle/>
          <a:p>
            <a:pPr algn="r"/>
            <a:r>
              <a:rPr lang="fa-I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خواسته اول: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3C752-D3A6-42C9-BBAB-EB1415E2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0" y="1656946"/>
            <a:ext cx="6437169" cy="454675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562128-19F3-4952-91C9-0EBDB036A711}"/>
              </a:ext>
            </a:extLst>
          </p:cNvPr>
          <p:cNvSpPr txBox="1"/>
          <p:nvPr/>
        </p:nvSpPr>
        <p:spPr>
          <a:xfrm>
            <a:off x="8813442" y="1656946"/>
            <a:ext cx="3056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همانطور که انتظار داشتیم دامنه پراکندگی اعداد زیاد است اما بیشتر داده ها در بازه ی صفر تا هزار هستند.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93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6859ABA-D78D-4052-97E4-812CFF0E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497" y="515628"/>
            <a:ext cx="8413400" cy="576262"/>
          </a:xfrm>
        </p:spPr>
        <p:txBody>
          <a:bodyPr>
            <a:noAutofit/>
          </a:bodyPr>
          <a:lstStyle/>
          <a:p>
            <a:pPr algn="r"/>
            <a:r>
              <a:rPr lang="fa-I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خواسته سوم: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200D6-468A-44D8-9238-3DDBF8EAECEE}"/>
              </a:ext>
            </a:extLst>
          </p:cNvPr>
          <p:cNvSpPr txBox="1"/>
          <p:nvPr/>
        </p:nvSpPr>
        <p:spPr>
          <a:xfrm>
            <a:off x="4280413" y="1116121"/>
            <a:ext cx="76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در این خواسته میزان</a:t>
            </a:r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فروش در هر ساعت و روز و ماه بررسی شد: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84AEF9-9260-4D75-AB18-BB2B676EF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35" y="1770509"/>
            <a:ext cx="3491405" cy="2420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13E33C-64F1-4C10-8CFB-0CAF18C52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63" y="4247647"/>
            <a:ext cx="3595251" cy="24924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FFC0EE-B7AC-4C63-AE25-C7AFADB30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23" y="1734513"/>
            <a:ext cx="3543326" cy="24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E0B6ED-0D53-462E-904E-8A1983D99164}"/>
              </a:ext>
            </a:extLst>
          </p:cNvPr>
          <p:cNvSpPr txBox="1">
            <a:spLocks/>
          </p:cNvSpPr>
          <p:nvPr/>
        </p:nvSpPr>
        <p:spPr>
          <a:xfrm>
            <a:off x="3475012" y="528507"/>
            <a:ext cx="8413400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a-I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خواسته سوم: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E523C-DA24-48B5-91AC-D66C86712540}"/>
              </a:ext>
            </a:extLst>
          </p:cNvPr>
          <p:cNvSpPr txBox="1"/>
          <p:nvPr/>
        </p:nvSpPr>
        <p:spPr>
          <a:xfrm>
            <a:off x="3179420" y="1278521"/>
            <a:ext cx="8708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 توجه به نمودار های اسلاید قبل بیشترین فروش در ساعت یازده و دوازده و کم ترین فروش در ساعت چهار و پنج است.</a:t>
            </a:r>
          </a:p>
          <a:p>
            <a:pPr algn="just" rtl="1"/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و با درنظر گرفتن ساعت کار و ساعت خواب عموم مردم قابل توجیه است.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9074E-ABF4-4FC1-AD70-477F69E3CBA7}"/>
              </a:ext>
            </a:extLst>
          </p:cNvPr>
          <p:cNvSpPr txBox="1"/>
          <p:nvPr/>
        </p:nvSpPr>
        <p:spPr>
          <a:xfrm>
            <a:off x="3179420" y="2763167"/>
            <a:ext cx="87089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و همچنین بیشترین فروش در ماه اول و دوم میلادی و کمترین فروش در ماه چهارم است.</a:t>
            </a:r>
            <a:b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</a:br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که با توجه به تعطیلات در ماه سوم میلادی بیشترین فروش در ماه های دوم و سوم دور از انتظار نیست. 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13C18-7AB8-463F-85DD-6870B3059A80}"/>
              </a:ext>
            </a:extLst>
          </p:cNvPr>
          <p:cNvSpPr txBox="1"/>
          <p:nvPr/>
        </p:nvSpPr>
        <p:spPr>
          <a:xfrm>
            <a:off x="3179419" y="4504685"/>
            <a:ext cx="870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و در آخر بیشترین میزان فروش در روزهای هفته در روز شنبه و کمترین آن در روز جمعه است. 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2050" name="Picture 2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1" y="2393543"/>
            <a:ext cx="2596090" cy="191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92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BAE61CA-E430-4360-9567-0DDD934B435E}"/>
              </a:ext>
            </a:extLst>
          </p:cNvPr>
          <p:cNvSpPr txBox="1">
            <a:spLocks/>
          </p:cNvSpPr>
          <p:nvPr/>
        </p:nvSpPr>
        <p:spPr>
          <a:xfrm>
            <a:off x="3165919" y="438354"/>
            <a:ext cx="8413400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a-I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خواسته سوم: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24E6F-91B3-44B0-8856-C98AEC3DB98A}"/>
              </a:ext>
            </a:extLst>
          </p:cNvPr>
          <p:cNvSpPr txBox="1"/>
          <p:nvPr/>
        </p:nvSpPr>
        <p:spPr>
          <a:xfrm>
            <a:off x="3894048" y="1181526"/>
            <a:ext cx="768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همچنین بیشترین تعداد پرواز در هر ساعت و روز و ماه را بررسی نیز بررسی کردیم: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9C87F-DC7C-4E8D-8BF2-F3A4F8898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42" y="4420016"/>
            <a:ext cx="3339058" cy="2289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0E8813-AC27-4C3A-A72F-90B0F1961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25" y="1986766"/>
            <a:ext cx="3278624" cy="2297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AEB62-5B25-4251-9563-05DD422DF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05" y="1986766"/>
            <a:ext cx="3278624" cy="22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3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228D75C-6F34-47FE-BC8D-38428AB2E772}"/>
              </a:ext>
            </a:extLst>
          </p:cNvPr>
          <p:cNvSpPr txBox="1">
            <a:spLocks/>
          </p:cNvSpPr>
          <p:nvPr/>
        </p:nvSpPr>
        <p:spPr>
          <a:xfrm>
            <a:off x="3332338" y="528507"/>
            <a:ext cx="8413400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a-I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خواسته چهارم: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41AB1B-ACC1-4517-BD64-C85F6C928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23" y="3177306"/>
            <a:ext cx="3796374" cy="2792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70F9F4-4582-4A93-824B-BAF09555F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38" y="3177306"/>
            <a:ext cx="3796374" cy="27926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32611-2C63-4E0F-85B8-BB676DB701B1}"/>
              </a:ext>
            </a:extLst>
          </p:cNvPr>
          <p:cNvSpPr txBox="1"/>
          <p:nvPr/>
        </p:nvSpPr>
        <p:spPr>
          <a:xfrm>
            <a:off x="1948430" y="1937611"/>
            <a:ext cx="3355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مقدار میانگین اختلاف زمانی خرید بلیط تا زمان پرواز در هر ماه: 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A2881-C315-41E6-B75B-48F82AF8262A}"/>
              </a:ext>
            </a:extLst>
          </p:cNvPr>
          <p:cNvSpPr txBox="1"/>
          <p:nvPr/>
        </p:nvSpPr>
        <p:spPr>
          <a:xfrm>
            <a:off x="6830646" y="1752946"/>
            <a:ext cx="3355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مقدار میانگین اختلاف زمانی خرید بلیط تا زمان پرواز برای هر کمپانی: 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008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2193762-B0F0-4C2B-9BF8-B6C34A95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C00000"/>
                </a:solidFill>
                <a:cs typeface="B Lotus" panose="00000400000000000000" pitchFamily="2" charset="-78"/>
              </a:rPr>
              <a:t>محبوبیت فرودگاه ها (خواسته 5)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9782D62-CFEA-4EB1-A174-AB64AB1DF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061" y="1645920"/>
            <a:ext cx="6669878" cy="49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69B1FD-889D-4346-A1C8-7B831E18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C00000"/>
                </a:solidFill>
                <a:cs typeface="B Lotus" panose="00000400000000000000" pitchFamily="2" charset="-78"/>
              </a:rPr>
              <a:t>مقایسه مسیر های پرطرفدار و فرودگاه های پرطرفدار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62DE65-5466-4C90-A4AB-0888FB0E2F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594101"/>
            <a:ext cx="3037840" cy="4532063"/>
          </a:xfrm>
          <a:prstGeom prst="rect">
            <a:avLst/>
          </a:prstGeom>
        </p:spPr>
      </p:pic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DBF7B6A2-5AFD-46C4-98EF-C30BF3A642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22241" y="1417638"/>
            <a:ext cx="6360159" cy="47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613" y="274638"/>
            <a:ext cx="3252786" cy="1143000"/>
          </a:xfrm>
        </p:spPr>
        <p:txBody>
          <a:bodyPr>
            <a:noAutofit/>
          </a:bodyPr>
          <a:lstStyle/>
          <a:p>
            <a:pPr algn="r" rtl="1"/>
            <a:r>
              <a:rPr lang="fa-I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خواسته ششم: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963738"/>
            <a:ext cx="5386917" cy="639762"/>
          </a:xfrm>
        </p:spPr>
        <p:txBody>
          <a:bodyPr/>
          <a:lstStyle/>
          <a:p>
            <a:pPr algn="ctr" rtl="1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سهم شرکت‌ها از کل پروازها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itchFamily="2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84566"/>
            <a:ext cx="5386388" cy="2731905"/>
          </a:xfrm>
          <a:ln w="38100">
            <a:solidFill>
              <a:schemeClr val="tx1"/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655" y="1963738"/>
            <a:ext cx="5389033" cy="639762"/>
          </a:xfrm>
        </p:spPr>
        <p:txBody>
          <a:bodyPr/>
          <a:lstStyle/>
          <a:p>
            <a:pPr algn="ctr" rtl="1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درآمد شرکت‌ها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8" y="2783761"/>
            <a:ext cx="5389562" cy="2733515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50156" y="1006476"/>
            <a:ext cx="5389033" cy="639762"/>
          </a:xfrm>
        </p:spPr>
        <p:txBody>
          <a:bodyPr>
            <a:normAutofit/>
          </a:bodyPr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فروش کمپانی‌های مختلف در ماه‌های مختلف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itchFamily="2" charset="-78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20622803"/>
              </p:ext>
            </p:extLst>
          </p:nvPr>
        </p:nvGraphicFramePr>
        <p:xfrm>
          <a:off x="0" y="1528762"/>
          <a:ext cx="12191999" cy="500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1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کیفیت سنجی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  <a:buClr>
                <a:schemeClr val="bg1"/>
              </a:buClr>
              <a:buFont typeface="Wingdings" pitchFamily="2" charset="2"/>
              <a:buChar char="v"/>
            </a:pPr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دقت</a:t>
            </a:r>
          </a:p>
          <a:p>
            <a:pPr algn="r" rtl="1">
              <a:lnSpc>
                <a:spcPct val="150000"/>
              </a:lnSpc>
              <a:buClr>
                <a:schemeClr val="bg1"/>
              </a:buClr>
              <a:buFont typeface="Wingdings" pitchFamily="2" charset="2"/>
              <a:buChar char="v"/>
            </a:pPr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به‌روز بودن</a:t>
            </a:r>
          </a:p>
          <a:p>
            <a:pPr algn="r" rtl="1">
              <a:lnSpc>
                <a:spcPct val="150000"/>
              </a:lnSpc>
              <a:buClr>
                <a:schemeClr val="bg1"/>
              </a:buClr>
              <a:buFont typeface="Wingdings" pitchFamily="2" charset="2"/>
              <a:buChar char="v"/>
            </a:pPr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کامل بودن</a:t>
            </a:r>
          </a:p>
          <a:p>
            <a:pPr algn="r" rtl="1">
              <a:lnSpc>
                <a:spcPct val="150000"/>
              </a:lnSpc>
              <a:buClr>
                <a:schemeClr val="bg1"/>
              </a:buClr>
              <a:buFont typeface="Wingdings" pitchFamily="2" charset="2"/>
              <a:buChar char="v"/>
            </a:pPr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عدم وجود داده‌های تکراری</a:t>
            </a:r>
          </a:p>
          <a:p>
            <a:pPr algn="r" rtl="1">
              <a:lnSpc>
                <a:spcPct val="150000"/>
              </a:lnSpc>
              <a:buClr>
                <a:schemeClr val="bg1"/>
              </a:buClr>
              <a:buFont typeface="Wingdings" pitchFamily="2" charset="2"/>
              <a:buChar char="v"/>
            </a:pPr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اصلاح و مطلوب کردن فرمت برخی داده‌ها</a:t>
            </a:r>
          </a:p>
          <a:p>
            <a:pPr algn="r" rtl="1">
              <a:lnSpc>
                <a:spcPct val="150000"/>
              </a:lnSpc>
              <a:buClr>
                <a:schemeClr val="bg1"/>
              </a:buClr>
              <a:buFont typeface="Wingdings" pitchFamily="2" charset="2"/>
              <a:buChar char="v"/>
            </a:pPr>
            <a:r>
              <a:rPr lang="fa-I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انجام برخی عملیات روی داده‌ها که در ادامه برای پاسخ به سوالات مفید خواهند بود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itchFamily="2" charset="-78"/>
            </a:endParaRPr>
          </a:p>
        </p:txBody>
      </p:sp>
      <p:pic>
        <p:nvPicPr>
          <p:cNvPr id="3074" name="Picture 2" descr="C:\Users\Khabbaz\AppData\Local\Microsoft\Windows\INetCache\IE\HYLE6433\Checklist_Noun_project_5166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6970">
            <a:off x="251263" y="470771"/>
            <a:ext cx="2555966" cy="266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6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8750" y="1392240"/>
            <a:ext cx="5389033" cy="639762"/>
          </a:xfrm>
        </p:spPr>
        <p:txBody>
          <a:bodyPr/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تعداد پروازهای هر کمپانی از هر مبدا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itchFamily="2" charset="-78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65464130"/>
              </p:ext>
            </p:extLst>
          </p:nvPr>
        </p:nvGraphicFramePr>
        <p:xfrm>
          <a:off x="0" y="1695450"/>
          <a:ext cx="12192000" cy="459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39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8753" y="1420812"/>
            <a:ext cx="5389033" cy="639762"/>
          </a:xfrm>
        </p:spPr>
        <p:txBody>
          <a:bodyPr/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تعداد پروازهای هر کمپانی به هر مقصد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itchFamily="2" charset="-78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63705945"/>
              </p:ext>
            </p:extLst>
          </p:nvPr>
        </p:nvGraphicFramePr>
        <p:xfrm>
          <a:off x="0" y="1695450"/>
          <a:ext cx="12192000" cy="459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88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6F4C-CF30-4F1D-8B0B-BF2C37FC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492" y="4406902"/>
            <a:ext cx="3811791" cy="915376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2  Elm" pitchFamily="2" charset="-78"/>
              </a:rPr>
              <a:t>باشگاه مشتریان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2  Elm" pitchFamily="2" charset="-78"/>
            </a:endParaRPr>
          </a:p>
        </p:txBody>
      </p:sp>
      <p:pic>
        <p:nvPicPr>
          <p:cNvPr id="1026" name="Picture 2" descr="C:\Users\Khabbaz\AppData\Local\Microsoft\Windows\INetCache\IE\8LQB70TN\1024px-Airplane_silhouette_45degree_angl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69" y="609600"/>
            <a:ext cx="2825262" cy="282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73B41C-D4A1-43B1-86E5-6D46D8E411FB}"/>
              </a:ext>
            </a:extLst>
          </p:cNvPr>
          <p:cNvSpPr txBox="1"/>
          <p:nvPr/>
        </p:nvSpPr>
        <p:spPr>
          <a:xfrm>
            <a:off x="865717" y="5222240"/>
            <a:ext cx="543739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Frequent-Flyer Program</a:t>
            </a:r>
            <a:endParaRPr lang="fa-IR" sz="4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AE1548-AD51-49DD-9157-2FA34599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949" y="49709"/>
            <a:ext cx="2652102" cy="6758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BA5DC1-962D-4952-8045-61955E45B0C5}"/>
              </a:ext>
            </a:extLst>
          </p:cNvPr>
          <p:cNvSpPr/>
          <p:nvPr/>
        </p:nvSpPr>
        <p:spPr>
          <a:xfrm>
            <a:off x="968829" y="718458"/>
            <a:ext cx="10221685" cy="1534885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1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7" presetClass="emph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F583-798A-4CE4-AA2F-B649524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تغییر خواسته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0F770-555B-421E-86AE-0C9BD9B7C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نسخه اجرایی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itchFamily="2" charset="-78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1C693-D448-4A7B-93B1-E87054C327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fa-IR" sz="2400" dirty="0">
                <a:solidFill>
                  <a:schemeClr val="bg1"/>
                </a:solidFill>
                <a:cs typeface="B Nazanin" pitchFamily="2" charset="-78"/>
              </a:rPr>
              <a:t>برای هر پرواز متناسب با قیمت امتیازی پیدا کنید.</a:t>
            </a:r>
          </a:p>
          <a:p>
            <a:pPr algn="just" rtl="1">
              <a:lnSpc>
                <a:spcPct val="200000"/>
              </a:lnSpc>
            </a:pPr>
            <a:r>
              <a:rPr lang="fa-IR" sz="2400" dirty="0">
                <a:solidFill>
                  <a:schemeClr val="bg1"/>
                </a:solidFill>
                <a:cs typeface="B Nazanin" pitchFamily="2" charset="-78"/>
              </a:rPr>
              <a:t>امتیاز  هر مشتری را از مجموع امتیاز کسب شده از هر بلیط محاسبه کنید.</a:t>
            </a:r>
          </a:p>
          <a:p>
            <a:pPr algn="just" rtl="1">
              <a:lnSpc>
                <a:spcPct val="200000"/>
              </a:lnSpc>
            </a:pPr>
            <a:r>
              <a:rPr lang="fa-IR" sz="2400" dirty="0">
                <a:solidFill>
                  <a:schemeClr val="bg1"/>
                </a:solidFill>
                <a:cs typeface="B Nazanin" pitchFamily="2" charset="-78"/>
              </a:rPr>
              <a:t>کران پایینی برای ورود مشتریان به سطوح مختلف باشگاه بیابید.</a:t>
            </a:r>
            <a:endParaRPr lang="en-US" sz="2400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6A9BE-809B-4391-93DC-B44A978E6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 rtl="1"/>
            <a:r>
              <a:rPr lang="fa-I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itchFamily="2" charset="-78"/>
              </a:rPr>
              <a:t>اصل خواسته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4A142-2947-444E-A5DD-14C2A25DAB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Low" rtl="1">
              <a:lnSpc>
                <a:spcPct val="200000"/>
              </a:lnSpc>
            </a:pPr>
            <a:r>
              <a:rPr lang="fa-IR" sz="2400" dirty="0">
                <a:solidFill>
                  <a:schemeClr val="bg1"/>
                </a:solidFill>
                <a:cs typeface="B Nazanin" pitchFamily="2" charset="-78"/>
              </a:rPr>
              <a:t>مجموع خرید هر مشتری را بیابید.</a:t>
            </a:r>
          </a:p>
          <a:p>
            <a:pPr algn="justLow" rtl="1">
              <a:lnSpc>
                <a:spcPct val="200000"/>
              </a:lnSpc>
            </a:pPr>
            <a:r>
              <a:rPr lang="fa-IR" sz="2400" dirty="0">
                <a:solidFill>
                  <a:schemeClr val="bg1"/>
                </a:solidFill>
                <a:cs typeface="B Nazanin" pitchFamily="2" charset="-78"/>
              </a:rPr>
              <a:t>کران پایینی برای مجموع خرید هر مشتری پیدا کنید که مشمول امتیازدهی شود.</a:t>
            </a:r>
          </a:p>
          <a:p>
            <a:pPr algn="justLow" rtl="1">
              <a:lnSpc>
                <a:spcPct val="200000"/>
              </a:lnSpc>
            </a:pPr>
            <a:r>
              <a:rPr lang="fa-IR" sz="2400" dirty="0">
                <a:solidFill>
                  <a:schemeClr val="bg1"/>
                </a:solidFill>
                <a:cs typeface="B Nazanin" pitchFamily="2" charset="-78"/>
              </a:rPr>
              <a:t>امتیاز هر مشتری را حساب کنید.</a:t>
            </a:r>
            <a:endParaRPr lang="en-US" sz="2400" dirty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4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070E-63A1-4472-8720-20116AC3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492" y="274638"/>
            <a:ext cx="9217908" cy="1143000"/>
          </a:xfrm>
        </p:spPr>
        <p:txBody>
          <a:bodyPr/>
          <a:lstStyle/>
          <a:p>
            <a:r>
              <a:rPr lang="en-US" dirty="0">
                <a:solidFill>
                  <a:srgbClr val="E2020E"/>
                </a:solidFill>
              </a:rPr>
              <a:t>Emirates FFP Analysis</a:t>
            </a:r>
            <a:endParaRPr lang="fa-IR" dirty="0">
              <a:solidFill>
                <a:srgbClr val="E2020E"/>
              </a:solidFill>
            </a:endParaRPr>
          </a:p>
        </p:txBody>
      </p:sp>
      <p:pic>
        <p:nvPicPr>
          <p:cNvPr id="1026" name="Picture 2" descr="Image result for emirates logo">
            <a:extLst>
              <a:ext uri="{FF2B5EF4-FFF2-40B4-BE49-F238E27FC236}">
                <a16:creationId xmlns:a16="http://schemas.microsoft.com/office/drawing/2014/main" id="{2F9DA689-7332-4785-8E6D-CF56CB207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0" t="24321" r="26221" b="24955"/>
          <a:stretch/>
        </p:blipFill>
        <p:spPr bwMode="auto">
          <a:xfrm>
            <a:off x="609600" y="222250"/>
            <a:ext cx="1754893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F894B0B-2247-435D-A100-CD8D2A8FE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891543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71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B66D-DEC8-4765-AD50-B8039BFD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C00000"/>
                </a:solidFill>
                <a:cs typeface="B Lotus" panose="00000400000000000000" pitchFamily="2" charset="-78"/>
              </a:rPr>
              <a:t>تابع مورد استفاده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EE9755-5FE3-4DD2-9468-0A744C164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5397455" cy="560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54A6D-ECD7-49BA-8A0E-0DAF11AE43A2}"/>
              </a:ext>
            </a:extLst>
          </p:cNvPr>
          <p:cNvSpPr txBox="1"/>
          <p:nvPr/>
        </p:nvSpPr>
        <p:spPr>
          <a:xfrm>
            <a:off x="2621280" y="5136812"/>
            <a:ext cx="896112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>
                <a:cs typeface="B Lotus" panose="00000400000000000000" pitchFamily="2" charset="-78"/>
              </a:rPr>
              <a:t>تابع نسل بعد:</a:t>
            </a:r>
          </a:p>
          <a:p>
            <a:pPr algn="r" rtl="1"/>
            <a:r>
              <a:rPr lang="fa-IR" sz="3200" dirty="0">
                <a:solidFill>
                  <a:srgbClr val="C00000"/>
                </a:solidFill>
                <a:cs typeface="B Lotus" panose="00000400000000000000" pitchFamily="2" charset="-78"/>
              </a:rPr>
              <a:t>ارتباط به فاصله خرید و پرواز</a:t>
            </a:r>
          </a:p>
          <a:p>
            <a:pPr algn="r" rtl="1"/>
            <a:r>
              <a:rPr lang="fa-IR" sz="3200" dirty="0">
                <a:solidFill>
                  <a:srgbClr val="C00000"/>
                </a:solidFill>
                <a:cs typeface="B Lotus" panose="00000400000000000000" pitchFamily="2" charset="-78"/>
              </a:rPr>
              <a:t>وابستگی به تعداد خرید</a:t>
            </a:r>
          </a:p>
        </p:txBody>
      </p:sp>
    </p:spTree>
    <p:extLst>
      <p:ext uri="{BB962C8B-B14F-4D97-AF65-F5344CB8AC3E}">
        <p14:creationId xmlns:p14="http://schemas.microsoft.com/office/powerpoint/2010/main" val="37403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2884-2CFB-4CC4-BF6B-BF6880B8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C00000"/>
                </a:solidFill>
                <a:cs typeface="B Lotus" panose="00000400000000000000" pitchFamily="2" charset="-78"/>
              </a:rPr>
              <a:t>سطح بندی مشتریان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20C4C4-7023-425D-BFEA-CD8F7A0A1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7177456" cy="26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ECE0C8-7CFC-46CA-A319-246A2711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4800" dirty="0">
                <a:solidFill>
                  <a:srgbClr val="FF7F0E"/>
                </a:solidFill>
                <a:cs typeface="2  Koodak Outline" panose="00000400000000000000" pitchFamily="2" charset="-78"/>
              </a:rPr>
              <a:t>توزیع مشتریان در سطوح مختلف باشگاه مشتریان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F761227-7470-4E80-8D79-778827340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5950" y="2186399"/>
            <a:ext cx="6580099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2000</TotalTime>
  <Words>490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Bahnschrift SemiLight SemiConde</vt:lpstr>
      <vt:lpstr>B Nazanin</vt:lpstr>
      <vt:lpstr>Wingdings</vt:lpstr>
      <vt:lpstr>Calibri</vt:lpstr>
      <vt:lpstr>Arial</vt:lpstr>
      <vt:lpstr>Office Theme</vt:lpstr>
      <vt:lpstr>اطلاعات پرواز</vt:lpstr>
      <vt:lpstr>کیفیت سنجی</vt:lpstr>
      <vt:lpstr>باشگاه مشتریان</vt:lpstr>
      <vt:lpstr>PowerPoint Presentation</vt:lpstr>
      <vt:lpstr>تغییر خواسته</vt:lpstr>
      <vt:lpstr>Emirates FFP Analysis</vt:lpstr>
      <vt:lpstr>تابع مورد استفاده</vt:lpstr>
      <vt:lpstr>سطح بندی مشتریان</vt:lpstr>
      <vt:lpstr>توزیع مشتریان در سطوح مختلف باشگاه مشتریان</vt:lpstr>
      <vt:lpstr>خواسته اول:</vt:lpstr>
      <vt:lpstr>خواسته اول:</vt:lpstr>
      <vt:lpstr>خواسته سوم:</vt:lpstr>
      <vt:lpstr>PowerPoint Presentation</vt:lpstr>
      <vt:lpstr>PowerPoint Presentation</vt:lpstr>
      <vt:lpstr>PowerPoint Presentation</vt:lpstr>
      <vt:lpstr>محبوبیت فرودگاه ها (خواسته 5)</vt:lpstr>
      <vt:lpstr>مقایسه مسیر های پرطرفدار و فرودگاه های پرطرفدار</vt:lpstr>
      <vt:lpstr>خواسته ششم: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اطلاعات پرواز</dc:title>
  <dc:creator>Aryan Ahadinia</dc:creator>
  <cp:lastModifiedBy>Aryan Ahadinia</cp:lastModifiedBy>
  <cp:revision>53</cp:revision>
  <dcterms:created xsi:type="dcterms:W3CDTF">2020-02-06T20:51:37Z</dcterms:created>
  <dcterms:modified xsi:type="dcterms:W3CDTF">2020-02-09T19:03:19Z</dcterms:modified>
</cp:coreProperties>
</file>