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522B2-8D5F-4EDA-B580-44A85F043F4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8F9-3C59-4375-82EA-0BDDA53A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10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9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8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4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2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9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5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3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E04D7E-678B-4779-B1E7-74DD5FC30553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6A29-D46B-4FDB-B053-909948DB3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1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A401E87A-8D40-4071-8894-46CD03951E6A}"/>
              </a:ext>
            </a:extLst>
          </p:cNvPr>
          <p:cNvSpPr/>
          <p:nvPr/>
        </p:nvSpPr>
        <p:spPr>
          <a:xfrm>
            <a:off x="704851" y="5267396"/>
            <a:ext cx="102083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Echip</a:t>
            </a:r>
            <a:r>
              <a:rPr lang="ro-RO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ă: Farcaș Rareș, </a:t>
            </a:r>
            <a:r>
              <a:rPr lang="ro-RO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Doroșcan</a:t>
            </a:r>
            <a:r>
              <a:rPr lang="ro-RO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Samuel, Docan Tudor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686B914F-5B01-4621-8E60-E1AA562D2C7F}"/>
              </a:ext>
            </a:extLst>
          </p:cNvPr>
          <p:cNvSpPr/>
          <p:nvPr/>
        </p:nvSpPr>
        <p:spPr>
          <a:xfrm>
            <a:off x="1044905" y="1681198"/>
            <a:ext cx="10102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Generarea numerelor lui Fibonacci</a:t>
            </a:r>
          </a:p>
        </p:txBody>
      </p:sp>
    </p:spTree>
    <p:extLst>
      <p:ext uri="{BB962C8B-B14F-4D97-AF65-F5344CB8AC3E}">
        <p14:creationId xmlns:p14="http://schemas.microsoft.com/office/powerpoint/2010/main" val="347839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9011EE81-D021-4247-B2FD-DFB14E8B059B}"/>
              </a:ext>
            </a:extLst>
          </p:cNvPr>
          <p:cNvSpPr/>
          <p:nvPr/>
        </p:nvSpPr>
        <p:spPr>
          <a:xfrm>
            <a:off x="1721840" y="182190"/>
            <a:ext cx="8127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Generatorul de numere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E1306141-032F-4231-874B-629D54B12BAB}"/>
              </a:ext>
            </a:extLst>
          </p:cNvPr>
          <p:cNvSpPr txBox="1"/>
          <p:nvPr/>
        </p:nvSpPr>
        <p:spPr>
          <a:xfrm>
            <a:off x="550882" y="2551837"/>
            <a:ext cx="5234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-Format din 2 registre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-Generează numere după formula dată</a:t>
            </a:r>
          </a:p>
          <a:p>
            <a:endParaRPr lang="ro-RO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60B84C4F-5981-43AE-8FD7-5B27D7FC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612" y="1105520"/>
            <a:ext cx="4455086" cy="53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7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F3EB7212-3544-4BD1-9F26-D6E5ED94D0A8}"/>
              </a:ext>
            </a:extLst>
          </p:cNvPr>
          <p:cNvSpPr/>
          <p:nvPr/>
        </p:nvSpPr>
        <p:spPr>
          <a:xfrm>
            <a:off x="1775906" y="-77869"/>
            <a:ext cx="86401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SIMULAREA GENERATORULUI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00A2D045-D9C0-41D6-9FD2-BD0C5BEF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06" y="845461"/>
            <a:ext cx="9012010" cy="58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8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0841205E-6F41-44F5-9DBB-0340DBE78227}"/>
              </a:ext>
            </a:extLst>
          </p:cNvPr>
          <p:cNvSpPr/>
          <p:nvPr/>
        </p:nvSpPr>
        <p:spPr>
          <a:xfrm>
            <a:off x="3486407" y="0"/>
            <a:ext cx="5219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BCD 7 SEGMENTE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10CEBDEA-BF92-4818-9488-2B866AAC8256}"/>
              </a:ext>
            </a:extLst>
          </p:cNvPr>
          <p:cNvSpPr txBox="1"/>
          <p:nvPr/>
        </p:nvSpPr>
        <p:spPr>
          <a:xfrm>
            <a:off x="569035" y="1301039"/>
            <a:ext cx="998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O să folosim 4 BCD 7 segmente pentru afișarea celor 14 biți</a:t>
            </a:r>
            <a:endParaRPr lang="en-US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9EA27244-B851-40C6-869A-241B8382FE87}"/>
              </a:ext>
            </a:extLst>
          </p:cNvPr>
          <p:cNvSpPr txBox="1"/>
          <p:nvPr/>
        </p:nvSpPr>
        <p:spPr>
          <a:xfrm>
            <a:off x="569035" y="1670371"/>
            <a:ext cx="577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În poza alăturată este descrisă funcționarea unui BCD 7 segmente în cod VHDL</a:t>
            </a:r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2EAECE53-F5C4-4598-AEF2-11125123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79" y="3055657"/>
            <a:ext cx="6682996" cy="3433012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63364B15-6882-4D06-A36F-E6821806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971" y="1670371"/>
            <a:ext cx="4819354" cy="49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0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9402E31-E648-48C0-B6D5-954601D7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55" y="0"/>
            <a:ext cx="11545889" cy="1400530"/>
          </a:xfrm>
        </p:spPr>
        <p:txBody>
          <a:bodyPr/>
          <a:lstStyle/>
          <a:p>
            <a:pPr algn="ctr"/>
            <a:r>
              <a:rPr lang="ro-RO" dirty="0"/>
              <a:t>TABELUL DE ADEVĂR FOLOSIT</a:t>
            </a:r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C8690A11-4A3B-4465-8D78-90E6E0CA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33" y="890392"/>
            <a:ext cx="7024734" cy="5077215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A0B98FBC-9F5E-4B96-BAF7-60072ED8E79D}"/>
              </a:ext>
            </a:extLst>
          </p:cNvPr>
          <p:cNvSpPr txBox="1"/>
          <p:nvPr/>
        </p:nvSpPr>
        <p:spPr>
          <a:xfrm>
            <a:off x="2895599" y="6115050"/>
            <a:ext cx="745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Curs CID - </a:t>
            </a:r>
            <a:r>
              <a:rPr lang="en-US" dirty="0" err="1"/>
              <a:t>Circuite</a:t>
            </a:r>
            <a:r>
              <a:rPr lang="en-US" dirty="0"/>
              <a:t> cu </a:t>
            </a:r>
            <a:r>
              <a:rPr lang="en-US" dirty="0" err="1"/>
              <a:t>porți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ro-RO" dirty="0"/>
              <a:t>-</a:t>
            </a:r>
            <a:r>
              <a:rPr lang="sv-SE" dirty="0"/>
              <a:t>Prof. dr. ing. Sorin Hintea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4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7BDA4C9-1286-479C-B7A7-40C4F5F1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TOP LEVEL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8E2EB00-18DC-445C-A9D7-352E0AE3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0" y="1619250"/>
            <a:ext cx="5710500" cy="4557712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D7CD7244-E663-436E-BB74-EAEA4149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47" y="1748473"/>
            <a:ext cx="6678677" cy="4254658"/>
          </a:xfrm>
          <a:prstGeom prst="rect">
            <a:avLst/>
          </a:prstGeom>
        </p:spPr>
      </p:pic>
      <p:sp>
        <p:nvSpPr>
          <p:cNvPr id="8" name="Săgeată: dreapta 7">
            <a:extLst>
              <a:ext uri="{FF2B5EF4-FFF2-40B4-BE49-F238E27FC236}">
                <a16:creationId xmlns:a16="http://schemas.microsoft.com/office/drawing/2014/main" id="{913A58EE-CD76-43DC-B9F2-52DB8C6C4CD8}"/>
              </a:ext>
            </a:extLst>
          </p:cNvPr>
          <p:cNvSpPr/>
          <p:nvPr/>
        </p:nvSpPr>
        <p:spPr>
          <a:xfrm>
            <a:off x="7239000" y="2695575"/>
            <a:ext cx="752475" cy="45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A72B6E89-0CC8-4B77-A7D1-51723D2C8250}"/>
              </a:ext>
            </a:extLst>
          </p:cNvPr>
          <p:cNvSpPr txBox="1"/>
          <p:nvPr/>
        </p:nvSpPr>
        <p:spPr>
          <a:xfrm>
            <a:off x="8077200" y="2562244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Diviz</a:t>
            </a:r>
            <a:r>
              <a:rPr lang="ro-RO" dirty="0" err="1">
                <a:solidFill>
                  <a:schemeClr val="bg1"/>
                </a:solidFill>
              </a:rPr>
              <a:t>ăm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err="1">
                <a:solidFill>
                  <a:schemeClr val="bg1"/>
                </a:solidFill>
              </a:rPr>
              <a:t>clk</a:t>
            </a:r>
            <a:r>
              <a:rPr lang="ro-RO" dirty="0">
                <a:solidFill>
                  <a:schemeClr val="bg1"/>
                </a:solidFill>
              </a:rPr>
              <a:t> de la 10Mhz la 1Hz pentru a respecta condiția de update în fiecare secundă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0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79C41F39-80F1-46BE-9AB4-57B1E93B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28737"/>
            <a:ext cx="9944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2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B007FA2-D782-492B-9368-46CF8108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71718"/>
            <a:ext cx="9404723" cy="1400530"/>
          </a:xfrm>
        </p:spPr>
        <p:txBody>
          <a:bodyPr/>
          <a:lstStyle/>
          <a:p>
            <a:pPr algn="ctr"/>
            <a:r>
              <a:rPr lang="ro-RO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SIMULARE FINALĂ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111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100</Words>
  <Application>Microsoft Office PowerPoint</Application>
  <PresentationFormat>Ecran lat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Prezentare PowerPoint</vt:lpstr>
      <vt:lpstr>Prezentare PowerPoint</vt:lpstr>
      <vt:lpstr>Prezentare PowerPoint</vt:lpstr>
      <vt:lpstr>Prezentare PowerPoint</vt:lpstr>
      <vt:lpstr>TABELUL DE ADEVĂR FOLOSIT</vt:lpstr>
      <vt:lpstr>TOP LEVEL</vt:lpstr>
      <vt:lpstr>Prezentare PowerPoint</vt:lpstr>
      <vt:lpstr>SIMULARE FINALĂ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Gheorghe Tudor Docan</dc:creator>
  <cp:lastModifiedBy>Gheorghe Tudor Docan</cp:lastModifiedBy>
  <cp:revision>14</cp:revision>
  <dcterms:created xsi:type="dcterms:W3CDTF">2021-06-01T15:18:16Z</dcterms:created>
  <dcterms:modified xsi:type="dcterms:W3CDTF">2021-06-01T18:37:54Z</dcterms:modified>
</cp:coreProperties>
</file>