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7DF9-2B35-40CA-8895-F3941954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CF8BD-A4CD-4799-8875-706F4F15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201-2520-4A57-A08C-4AFF3464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B8EA-B1B9-4A6A-A077-CFC6B3A4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6A9C-6438-4B34-9787-837E8D36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245-E549-4C92-95F4-388E320C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56350-F22A-4599-A515-DD8A5AB7A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32A9-305A-4471-B85E-F9608B85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BB57-9436-4CCC-B822-0E6148E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150B-6EE7-459C-A6FE-D5FF1588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86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FDFA-E81C-47E5-BE5A-5265A2F6F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7A670-5BB2-41D2-8341-B9CCDD21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9064-84EA-4FC7-A55A-F534DD64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63AA-F228-4ACD-BD45-A9871A7C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329B-CCC9-46DF-9380-04A75E2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49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AE61-916F-4055-A347-4F44B043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C872-46E3-4DF4-A3A8-0E11B543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15C5-86F8-4321-84BE-6918E1C2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6285-6B7D-4403-9682-A2FE9D94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5B0C-BEF6-493B-AAC9-DF71A455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167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9300-2756-497F-8A74-EE55C2D4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1E5B-DD80-4045-8247-4B194E86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6E1C-430D-49AE-BD23-2B390D1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7864-E190-409F-BD77-34F20736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B259-069F-4A3F-91E7-4E8A2398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91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F30-88F3-465F-839F-1C85BE47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C8C7-E23D-4AE7-A0B5-6E980D0E5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200E-0652-4178-8588-9D999BE4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D25BE-635A-4DE2-8CF9-5693CA5B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4459A-FFF6-487F-BCDA-347E8EE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CC73-AC5E-4785-9863-E027010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0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6F05-3C1D-4523-B4C1-36872A93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7755-BB25-42AF-8764-B89F2DFA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31FDF-EE91-4423-A643-EBD0F368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6EDC0-C410-4B4E-94A9-45B4C6AD1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D2471-B125-445D-97B1-DA19358BA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A223E-DB38-4941-BDB8-0697AF13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5BE65-008E-4E93-A886-FE9205E2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556D4-88ED-4D21-BB76-85855B7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024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CC55-1147-420B-A3EC-E246D74E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57C35-A9D8-43C1-A6C9-A883D2C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A0E-7ADE-4458-9555-0F61375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C115-5D2D-477D-B37E-D759373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40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437F1-9892-4817-A650-18C3923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C227F-6AA0-4C5D-A3D3-F1F68E6D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F0D2B-1B59-4331-B9C3-E728AEDA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0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B3FF-C0D4-44C4-A4F3-3EF27C5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989-A92D-4737-954C-95E864FF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F44-350E-49A2-817F-0F54078D9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F4F2-5276-4DFD-BE1D-4963D5A3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FA4E0-53D8-4799-A64B-5F3EE74B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463FF-8E0E-48F0-B58C-4B0E84CC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00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893F-9CC0-4368-A945-5795EF39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202F8-C156-4C7D-86EB-F30DEB6DC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BCB6A-D01E-4278-A50E-7CC5EAD9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FA16-5B10-41B9-A6CD-1065819B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349D-749A-4870-898C-F6013A8C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6BF0-C32B-4E3D-A5F2-91EF476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21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4C2BC-0BD5-4645-9042-4A8281C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3064-378D-43A0-AA55-906FFECC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48F6-88D2-48F2-9A55-CB7FB6DAB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20F1-4D41-4DF0-859F-85E2D3EFE4F7}" type="datetimeFigureOut">
              <a:rPr lang="en-MY" smtClean="0"/>
              <a:t>25/12/2021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548E-BB4B-45AD-9570-0AD233C8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C2BB-542E-4A86-9BBA-54CF8869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B13C-6585-4286-9F04-A8BDA66E8A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2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LOGIKA DAN TEKNIK PEMOGRAMAN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F43B5-05E9-4C9D-B886-3151A93C5AB0}"/>
              </a:ext>
            </a:extLst>
          </p:cNvPr>
          <p:cNvSpPr txBox="1"/>
          <p:nvPr/>
        </p:nvSpPr>
        <p:spPr>
          <a:xfrm>
            <a:off x="4970106" y="3742354"/>
            <a:ext cx="304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KELOMPOK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FD8AB-F189-48F5-AB3D-0DA018770E69}"/>
              </a:ext>
            </a:extLst>
          </p:cNvPr>
          <p:cNvSpPr txBox="1"/>
          <p:nvPr/>
        </p:nvSpPr>
        <p:spPr>
          <a:xfrm>
            <a:off x="4077477" y="4753171"/>
            <a:ext cx="304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NAMA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20BC7-2748-402E-A9A5-A84CFA85DC34}"/>
              </a:ext>
            </a:extLst>
          </p:cNvPr>
          <p:cNvSpPr txBox="1"/>
          <p:nvPr/>
        </p:nvSpPr>
        <p:spPr>
          <a:xfrm>
            <a:off x="2880049" y="2133846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APLIKASI PENDAFTARAN PADA RS. XXXX</a:t>
            </a:r>
          </a:p>
        </p:txBody>
      </p:sp>
    </p:spTree>
    <p:extLst>
      <p:ext uri="{BB962C8B-B14F-4D97-AF65-F5344CB8AC3E}">
        <p14:creationId xmlns:p14="http://schemas.microsoft.com/office/powerpoint/2010/main" val="226458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567524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PERCABANGAN - MAJEMUK</a:t>
            </a:r>
          </a:p>
          <a:p>
            <a:pPr algn="ctr"/>
            <a:endParaRPr lang="en-MY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AF66D-E873-4654-80AB-A080E0AA0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5" t="8275" r="-1329" b="10556"/>
          <a:stretch/>
        </p:blipFill>
        <p:spPr>
          <a:xfrm>
            <a:off x="1633536" y="1148549"/>
            <a:ext cx="8924925" cy="55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567524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PERCABANGAN - NESTED</a:t>
            </a:r>
          </a:p>
          <a:p>
            <a:pPr algn="ctr"/>
            <a:endParaRPr lang="en-MY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B6658-D39A-446E-A6D4-C67EB5E80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t="8275" r="19219" b="8275"/>
          <a:stretch/>
        </p:blipFill>
        <p:spPr>
          <a:xfrm>
            <a:off x="2862261" y="1135048"/>
            <a:ext cx="6467476" cy="57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9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PERULANGAN</a:t>
            </a:r>
          </a:p>
          <a:p>
            <a:pPr algn="ctr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28814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FUNCTION</a:t>
            </a:r>
          </a:p>
          <a:p>
            <a:pPr algn="ctr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96157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OUTPUT</a:t>
            </a:r>
          </a:p>
          <a:p>
            <a:pPr algn="ctr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010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TUJUAN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20BC7-2748-402E-A9A5-A84CFA85DC34}"/>
              </a:ext>
            </a:extLst>
          </p:cNvPr>
          <p:cNvSpPr txBox="1"/>
          <p:nvPr/>
        </p:nvSpPr>
        <p:spPr>
          <a:xfrm>
            <a:off x="1115008" y="2605820"/>
            <a:ext cx="996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MENGAPLIKASIKAN MATERI YANG DI DAPAT SELAMA 1 SEMESTER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077-2554-49F9-8290-866ED5F47018}"/>
              </a:ext>
            </a:extLst>
          </p:cNvPr>
          <p:cNvSpPr txBox="1"/>
          <p:nvPr/>
        </p:nvSpPr>
        <p:spPr>
          <a:xfrm>
            <a:off x="1819468" y="3635655"/>
            <a:ext cx="855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MEMBUAT SOLUSI YANG EFFECTIVE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5625E-0AE9-4E82-BBF9-79C77B091EB6}"/>
              </a:ext>
            </a:extLst>
          </p:cNvPr>
          <p:cNvSpPr txBox="1"/>
          <p:nvPr/>
        </p:nvSpPr>
        <p:spPr>
          <a:xfrm>
            <a:off x="1819469" y="4403880"/>
            <a:ext cx="855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MEMENUHI SYARAT PENILAIAN UJIAN AKHIR SEMESTER</a:t>
            </a:r>
          </a:p>
        </p:txBody>
      </p:sp>
    </p:spTree>
    <p:extLst>
      <p:ext uri="{BB962C8B-B14F-4D97-AF65-F5344CB8AC3E}">
        <p14:creationId xmlns:p14="http://schemas.microsoft.com/office/powerpoint/2010/main" val="56700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PERMASALAHAN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20BC7-2748-402E-A9A5-A84CFA85DC34}"/>
              </a:ext>
            </a:extLst>
          </p:cNvPr>
          <p:cNvSpPr txBox="1"/>
          <p:nvPr/>
        </p:nvSpPr>
        <p:spPr>
          <a:xfrm>
            <a:off x="2764971" y="2680465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ANTRIAN PASIEN YANG MEMBLUDAK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921A4-9E4F-4512-928D-077509CF6A7B}"/>
              </a:ext>
            </a:extLst>
          </p:cNvPr>
          <p:cNvSpPr txBox="1"/>
          <p:nvPr/>
        </p:nvSpPr>
        <p:spPr>
          <a:xfrm>
            <a:off x="2119603" y="3661068"/>
            <a:ext cx="795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WAKTU TUNGGU YANG TIDAK DAPAT DI PREDIKSI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40FEA-1479-4F5A-A678-CC4612493748}"/>
              </a:ext>
            </a:extLst>
          </p:cNvPr>
          <p:cNvSpPr txBox="1"/>
          <p:nvPr/>
        </p:nvSpPr>
        <p:spPr>
          <a:xfrm>
            <a:off x="2119604" y="4380061"/>
            <a:ext cx="7952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MEMBATASI JUMLAH PASIEN YANG HADIR PADA SAAT YANG BERSAMAAN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7BE4-53B1-4B0A-BB04-03DC55AB0C64}"/>
              </a:ext>
            </a:extLst>
          </p:cNvPr>
          <p:cNvSpPr txBox="1"/>
          <p:nvPr/>
        </p:nvSpPr>
        <p:spPr>
          <a:xfrm>
            <a:off x="2119604" y="5446861"/>
            <a:ext cx="795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MENGEFISIENKAN WAKTU TUNGGU PASIEN</a:t>
            </a:r>
          </a:p>
        </p:txBody>
      </p:sp>
    </p:spTree>
    <p:extLst>
      <p:ext uri="{BB962C8B-B14F-4D97-AF65-F5344CB8AC3E}">
        <p14:creationId xmlns:p14="http://schemas.microsoft.com/office/powerpoint/2010/main" val="130787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738091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ALGORITMA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182D0-E5B0-4ED6-B100-067153D2558D}"/>
              </a:ext>
            </a:extLst>
          </p:cNvPr>
          <p:cNvSpPr txBox="1"/>
          <p:nvPr/>
        </p:nvSpPr>
        <p:spPr>
          <a:xfrm>
            <a:off x="566056" y="1816500"/>
            <a:ext cx="243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DF64E-15BA-4409-81F4-E6C0079BCA26}"/>
              </a:ext>
            </a:extLst>
          </p:cNvPr>
          <p:cNvSpPr txBox="1"/>
          <p:nvPr/>
        </p:nvSpPr>
        <p:spPr>
          <a:xfrm>
            <a:off x="-6221" y="2339720"/>
            <a:ext cx="3617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DATANG (UNTUK PASIEN BARU)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C499B-4C9A-405D-BDA0-8BCCB34B6531}"/>
              </a:ext>
            </a:extLst>
          </p:cNvPr>
          <p:cNvSpPr txBox="1"/>
          <p:nvPr/>
        </p:nvSpPr>
        <p:spPr>
          <a:xfrm>
            <a:off x="-24882" y="3173255"/>
            <a:ext cx="3617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TELPON (UNTUK PASIEN LAMA)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4289B2D-50D6-44F1-BB7A-B5A8B15E9FF5}"/>
              </a:ext>
            </a:extLst>
          </p:cNvPr>
          <p:cNvSpPr/>
          <p:nvPr/>
        </p:nvSpPr>
        <p:spPr>
          <a:xfrm>
            <a:off x="3772676" y="2911645"/>
            <a:ext cx="14089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729-2157-42AD-BC52-28FBDF360C21}"/>
              </a:ext>
            </a:extLst>
          </p:cNvPr>
          <p:cNvSpPr txBox="1"/>
          <p:nvPr/>
        </p:nvSpPr>
        <p:spPr>
          <a:xfrm>
            <a:off x="5181598" y="2601329"/>
            <a:ext cx="2435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SIMPAN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LOAD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19C175-DDFD-41D9-9279-CCFDCA4BFA9A}"/>
              </a:ext>
            </a:extLst>
          </p:cNvPr>
          <p:cNvSpPr/>
          <p:nvPr/>
        </p:nvSpPr>
        <p:spPr>
          <a:xfrm>
            <a:off x="7797278" y="2911645"/>
            <a:ext cx="14089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8DF70-5588-4521-B9B3-7BAE40636C35}"/>
              </a:ext>
            </a:extLst>
          </p:cNvPr>
          <p:cNvSpPr txBox="1"/>
          <p:nvPr/>
        </p:nvSpPr>
        <p:spPr>
          <a:xfrm>
            <a:off x="9112896" y="2480757"/>
            <a:ext cx="2435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NOTIFIKASI SMS KE PASIEN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2800" dirty="0"/>
              <a:t>NOTIFIKASI KE DOKTER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586C8-78C2-4B6B-B847-C9BB2344C524}"/>
              </a:ext>
            </a:extLst>
          </p:cNvPr>
          <p:cNvSpPr txBox="1"/>
          <p:nvPr/>
        </p:nvSpPr>
        <p:spPr>
          <a:xfrm>
            <a:off x="9112895" y="1739451"/>
            <a:ext cx="243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3052A-31D9-4B58-9267-D82DC0B5F07C}"/>
              </a:ext>
            </a:extLst>
          </p:cNvPr>
          <p:cNvSpPr txBox="1"/>
          <p:nvPr/>
        </p:nvSpPr>
        <p:spPr>
          <a:xfrm>
            <a:off x="5094514" y="1693645"/>
            <a:ext cx="243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A66EE-BF0D-49E8-89A0-D33267DA0547}"/>
              </a:ext>
            </a:extLst>
          </p:cNvPr>
          <p:cNvSpPr/>
          <p:nvPr/>
        </p:nvSpPr>
        <p:spPr>
          <a:xfrm>
            <a:off x="566056" y="4385388"/>
            <a:ext cx="3026229" cy="206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Form </a:t>
            </a:r>
            <a:r>
              <a:rPr lang="en-MY" dirty="0" err="1"/>
              <a:t>pasien</a:t>
            </a:r>
            <a:r>
              <a:rPr lang="en-MY" dirty="0"/>
              <a:t> n </a:t>
            </a:r>
            <a:r>
              <a:rPr lang="en-MY" dirty="0" err="1"/>
              <a:t>dokter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D93C94-B20D-4A89-AAE5-26B0450E0E85}"/>
              </a:ext>
            </a:extLst>
          </p:cNvPr>
          <p:cNvSpPr/>
          <p:nvPr/>
        </p:nvSpPr>
        <p:spPr>
          <a:xfrm>
            <a:off x="5557931" y="4280337"/>
            <a:ext cx="2239347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Form </a:t>
            </a:r>
            <a:r>
              <a:rPr lang="en-MY" dirty="0" err="1"/>
              <a:t>pendaftaran</a:t>
            </a:r>
            <a:endParaRPr lang="en-MY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4285C-0679-41D4-9B22-01AE74D5F724}"/>
              </a:ext>
            </a:extLst>
          </p:cNvPr>
          <p:cNvSpPr/>
          <p:nvPr/>
        </p:nvSpPr>
        <p:spPr>
          <a:xfrm>
            <a:off x="9094235" y="4727526"/>
            <a:ext cx="2718320" cy="74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Tampilan</a:t>
            </a:r>
            <a:r>
              <a:rPr lang="en-MY" dirty="0"/>
              <a:t> </a:t>
            </a:r>
            <a:r>
              <a:rPr lang="en-MY" dirty="0" err="1"/>
              <a:t>sms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pasien</a:t>
            </a:r>
            <a:endParaRPr lang="en-MY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D97740-A072-44AB-B881-73EA3A3FC575}"/>
              </a:ext>
            </a:extLst>
          </p:cNvPr>
          <p:cNvSpPr/>
          <p:nvPr/>
        </p:nvSpPr>
        <p:spPr>
          <a:xfrm>
            <a:off x="9094235" y="5701004"/>
            <a:ext cx="2718320" cy="82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Tampilan</a:t>
            </a:r>
            <a:r>
              <a:rPr lang="en-MY" dirty="0"/>
              <a:t> telegram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dokter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84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DESKRIPTIF/PSEUDOCODE/FLOWCHART</a:t>
            </a:r>
          </a:p>
          <a:p>
            <a:pPr algn="ctr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9027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66674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B3FFB-DA94-4CF1-A1F7-AB5649E74986}"/>
              </a:ext>
            </a:extLst>
          </p:cNvPr>
          <p:cNvSpPr txBox="1"/>
          <p:nvPr/>
        </p:nvSpPr>
        <p:spPr>
          <a:xfrm>
            <a:off x="4497160" y="1365961"/>
            <a:ext cx="31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GLOBAL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E6276-FF9F-4E18-A1F7-7398188E3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8" t="3611" r="25391" b="62083"/>
          <a:stretch/>
        </p:blipFill>
        <p:spPr>
          <a:xfrm>
            <a:off x="3205161" y="2588393"/>
            <a:ext cx="5781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66674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1FED6-0CBA-47B6-A161-26A9458DF52A}"/>
              </a:ext>
            </a:extLst>
          </p:cNvPr>
          <p:cNvSpPr txBox="1"/>
          <p:nvPr/>
        </p:nvSpPr>
        <p:spPr>
          <a:xfrm>
            <a:off x="4497160" y="1392154"/>
            <a:ext cx="31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LOCAL VARIABLE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E226F4-C25F-42A5-A2D0-BD349D66F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1" t="8472" r="23594" b="53195"/>
          <a:stretch/>
        </p:blipFill>
        <p:spPr>
          <a:xfrm>
            <a:off x="3162299" y="2678879"/>
            <a:ext cx="5867400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0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131999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ARRAY</a:t>
            </a:r>
          </a:p>
          <a:p>
            <a:pPr algn="ctr"/>
            <a:endParaRPr lang="en-MY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BFAC0-96B9-4076-ABF7-FC5EA01C6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3" t="8333" r="6351" b="29306"/>
          <a:stretch/>
        </p:blipFill>
        <p:spPr>
          <a:xfrm>
            <a:off x="2082572" y="2112181"/>
            <a:ext cx="8026853" cy="4276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425CF-8800-444C-BFC1-C591C46245C4}"/>
              </a:ext>
            </a:extLst>
          </p:cNvPr>
          <p:cNvSpPr txBox="1"/>
          <p:nvPr/>
        </p:nvSpPr>
        <p:spPr>
          <a:xfrm>
            <a:off x="2764971" y="666749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8449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2478-BA34-431F-93FB-8B641D5F101B}"/>
              </a:ext>
            </a:extLst>
          </p:cNvPr>
          <p:cNvSpPr txBox="1"/>
          <p:nvPr/>
        </p:nvSpPr>
        <p:spPr>
          <a:xfrm>
            <a:off x="2764971" y="567524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/>
              <a:t>PERCABANGAN - TUNGGAL</a:t>
            </a:r>
          </a:p>
          <a:p>
            <a:pPr algn="ctr"/>
            <a:endParaRPr lang="en-MY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8B24D-4E9F-40DA-B8C9-CD7911B1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2" t="4305" r="24453" b="47500"/>
          <a:stretch/>
        </p:blipFill>
        <p:spPr>
          <a:xfrm>
            <a:off x="3162299" y="1521631"/>
            <a:ext cx="5867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farchan setyawan</dc:creator>
  <cp:lastModifiedBy>farchan setyawan</cp:lastModifiedBy>
  <cp:revision>5</cp:revision>
  <dcterms:created xsi:type="dcterms:W3CDTF">2021-12-25T11:21:57Z</dcterms:created>
  <dcterms:modified xsi:type="dcterms:W3CDTF">2021-12-25T12:49:21Z</dcterms:modified>
</cp:coreProperties>
</file>