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61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 Medium" panose="00000606000000000000" pitchFamily="2" charset="0"/>
      <p:regular r:id="rId20"/>
      <p:bold r:id="rId21"/>
      <p:italic r:id="rId22"/>
      <p:boldItalic r:id="rId23"/>
    </p:embeddedFont>
    <p:embeddedFont>
      <p:font typeface="Fjall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045DD-41BC-4626-8A66-44E9839CC8D1}">
  <a:tblStyle styleId="{1D3045DD-41BC-4626-8A66-44E9839CC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925DD-01AE-4C96-BD6B-3EA4049768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20E7DB-90A8-4188-9AAC-EC4B95A2CA63}">
      <dgm:prSet phldrT="[Text]"/>
      <dgm:spPr/>
      <dgm:t>
        <a:bodyPr/>
        <a:lstStyle/>
        <a:p>
          <a:r>
            <a:rPr lang="en-US" dirty="0"/>
            <a:t>Daftar Data </a:t>
          </a:r>
          <a:r>
            <a:rPr lang="en-US" dirty="0" err="1"/>
            <a:t>diri</a:t>
          </a:r>
          <a:endParaRPr lang="en-US" dirty="0"/>
        </a:p>
      </dgm:t>
    </dgm:pt>
    <dgm:pt modelId="{B244EF1A-8C0F-4826-A352-D0F95D2219FE}" type="parTrans" cxnId="{7CB5006B-C1C0-4193-84C3-630760100177}">
      <dgm:prSet/>
      <dgm:spPr/>
      <dgm:t>
        <a:bodyPr/>
        <a:lstStyle/>
        <a:p>
          <a:endParaRPr lang="en-US"/>
        </a:p>
      </dgm:t>
    </dgm:pt>
    <dgm:pt modelId="{885D520B-7BC1-4E31-AAC2-4C9023B9FA62}" type="sibTrans" cxnId="{7CB5006B-C1C0-4193-84C3-630760100177}">
      <dgm:prSet/>
      <dgm:spPr/>
      <dgm:t>
        <a:bodyPr/>
        <a:lstStyle/>
        <a:p>
          <a:endParaRPr lang="en-US"/>
        </a:p>
      </dgm:t>
    </dgm:pt>
    <dgm:pt modelId="{ADC7530C-4503-493B-A7CD-765F35487AB2}">
      <dgm:prSet phldrT="[Text]"/>
      <dgm:spPr/>
      <dgm:t>
        <a:bodyPr/>
        <a:lstStyle/>
        <a:p>
          <a:r>
            <a:rPr lang="en-US" dirty="0" err="1"/>
            <a:t>Buat</a:t>
          </a:r>
          <a:r>
            <a:rPr lang="en-US" dirty="0"/>
            <a:t> </a:t>
          </a:r>
          <a:r>
            <a:rPr lang="en-US" dirty="0" err="1"/>
            <a:t>Janji</a:t>
          </a:r>
          <a:r>
            <a:rPr lang="en-US" dirty="0"/>
            <a:t> </a:t>
          </a:r>
          <a:r>
            <a:rPr lang="en-US" dirty="0" err="1"/>
            <a:t>Kunjungan</a:t>
          </a:r>
          <a:endParaRPr lang="en-US" dirty="0"/>
        </a:p>
      </dgm:t>
    </dgm:pt>
    <dgm:pt modelId="{125EA497-68D9-403E-891E-A481BD826C75}" type="parTrans" cxnId="{3A0E1D0A-4F41-4FDA-874C-E22BA6067C01}">
      <dgm:prSet/>
      <dgm:spPr/>
      <dgm:t>
        <a:bodyPr/>
        <a:lstStyle/>
        <a:p>
          <a:endParaRPr lang="en-US"/>
        </a:p>
      </dgm:t>
    </dgm:pt>
    <dgm:pt modelId="{2A492BE7-2D54-4996-94A3-205E5207D9B7}" type="sibTrans" cxnId="{3A0E1D0A-4F41-4FDA-874C-E22BA6067C01}">
      <dgm:prSet/>
      <dgm:spPr/>
      <dgm:t>
        <a:bodyPr/>
        <a:lstStyle/>
        <a:p>
          <a:endParaRPr lang="en-US"/>
        </a:p>
      </dgm:t>
    </dgm:pt>
    <dgm:pt modelId="{83319375-58D7-4A4B-B8D2-A601251A45AF}">
      <dgm:prSet phldrT="[Text]"/>
      <dgm:spPr/>
      <dgm:t>
        <a:bodyPr/>
        <a:lstStyle/>
        <a:p>
          <a:r>
            <a:rPr lang="en-US" dirty="0" err="1"/>
            <a:t>Notifikasi</a:t>
          </a:r>
          <a:r>
            <a:rPr lang="en-US" dirty="0"/>
            <a:t> Telegram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Dokter</a:t>
          </a:r>
          <a:endParaRPr lang="en-US" dirty="0"/>
        </a:p>
        <a:p>
          <a:endParaRPr lang="en-US" dirty="0"/>
        </a:p>
        <a:p>
          <a:r>
            <a:rPr lang="en-US" dirty="0" err="1"/>
            <a:t>Notifikasi</a:t>
          </a:r>
          <a:r>
            <a:rPr lang="en-US" dirty="0"/>
            <a:t> SMS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Pasien</a:t>
          </a:r>
          <a:endParaRPr lang="en-US" dirty="0"/>
        </a:p>
      </dgm:t>
    </dgm:pt>
    <dgm:pt modelId="{A22A3009-BBF6-4ADA-B195-DC8926A481CE}" type="parTrans" cxnId="{525C3F10-8CB4-4CC9-80D2-0E12E5DF39AA}">
      <dgm:prSet/>
      <dgm:spPr/>
      <dgm:t>
        <a:bodyPr/>
        <a:lstStyle/>
        <a:p>
          <a:endParaRPr lang="en-US"/>
        </a:p>
      </dgm:t>
    </dgm:pt>
    <dgm:pt modelId="{B892A1C2-E2E4-4773-8CA2-C803736ACA3C}" type="sibTrans" cxnId="{525C3F10-8CB4-4CC9-80D2-0E12E5DF39AA}">
      <dgm:prSet/>
      <dgm:spPr/>
      <dgm:t>
        <a:bodyPr/>
        <a:lstStyle/>
        <a:p>
          <a:endParaRPr lang="en-US"/>
        </a:p>
      </dgm:t>
    </dgm:pt>
    <dgm:pt modelId="{61DB0D22-76FA-45BA-A4C8-F0EBA0340F58}">
      <dgm:prSet phldrT="[Text]"/>
      <dgm:spPr/>
      <dgm:t>
        <a:bodyPr/>
        <a:lstStyle/>
        <a:p>
          <a:r>
            <a:rPr lang="en-US" dirty="0" err="1"/>
            <a:t>Pasien</a:t>
          </a:r>
          <a:r>
            <a:rPr lang="en-US" dirty="0"/>
            <a:t> </a:t>
          </a:r>
          <a:r>
            <a:rPr lang="en-US" dirty="0" err="1"/>
            <a:t>datang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jadwal</a:t>
          </a:r>
          <a:r>
            <a:rPr lang="en-US" dirty="0"/>
            <a:t> di SMS</a:t>
          </a:r>
        </a:p>
      </dgm:t>
    </dgm:pt>
    <dgm:pt modelId="{4F79F0AD-1DEF-4497-979E-B5A9DCA44F77}" type="parTrans" cxnId="{0575F328-D7EF-47B1-8E0F-3519CFB1C61F}">
      <dgm:prSet/>
      <dgm:spPr/>
      <dgm:t>
        <a:bodyPr/>
        <a:lstStyle/>
        <a:p>
          <a:endParaRPr lang="en-US"/>
        </a:p>
      </dgm:t>
    </dgm:pt>
    <dgm:pt modelId="{23B1EE7F-D154-4F3E-90E1-33E3134621EE}" type="sibTrans" cxnId="{0575F328-D7EF-47B1-8E0F-3519CFB1C61F}">
      <dgm:prSet/>
      <dgm:spPr/>
      <dgm:t>
        <a:bodyPr/>
        <a:lstStyle/>
        <a:p>
          <a:endParaRPr lang="en-US"/>
        </a:p>
      </dgm:t>
    </dgm:pt>
    <dgm:pt modelId="{17827E8B-D0DA-4E5C-B458-4112FF95B006}" type="pres">
      <dgm:prSet presAssocID="{13A925DD-01AE-4C96-BD6B-3EA404976870}" presName="Name0" presStyleCnt="0">
        <dgm:presLayoutVars>
          <dgm:dir/>
          <dgm:resizeHandles val="exact"/>
        </dgm:presLayoutVars>
      </dgm:prSet>
      <dgm:spPr/>
    </dgm:pt>
    <dgm:pt modelId="{13E6DD74-4015-461F-A38D-E2A974213F06}" type="pres">
      <dgm:prSet presAssocID="{B520E7DB-90A8-4188-9AAC-EC4B95A2CA63}" presName="node" presStyleLbl="node1" presStyleIdx="0" presStyleCnt="4">
        <dgm:presLayoutVars>
          <dgm:bulletEnabled val="1"/>
        </dgm:presLayoutVars>
      </dgm:prSet>
      <dgm:spPr/>
    </dgm:pt>
    <dgm:pt modelId="{3A00015A-F032-42D0-A3A1-FD2330E03B39}" type="pres">
      <dgm:prSet presAssocID="{885D520B-7BC1-4E31-AAC2-4C9023B9FA62}" presName="sibTrans" presStyleLbl="sibTrans2D1" presStyleIdx="0" presStyleCnt="3"/>
      <dgm:spPr/>
    </dgm:pt>
    <dgm:pt modelId="{FFBAB29E-8447-42D3-9175-319BDBDE5C1A}" type="pres">
      <dgm:prSet presAssocID="{885D520B-7BC1-4E31-AAC2-4C9023B9FA62}" presName="connectorText" presStyleLbl="sibTrans2D1" presStyleIdx="0" presStyleCnt="3"/>
      <dgm:spPr/>
    </dgm:pt>
    <dgm:pt modelId="{F05A9310-4D8E-4A8D-8EA0-C75B92E5EC3E}" type="pres">
      <dgm:prSet presAssocID="{ADC7530C-4503-493B-A7CD-765F35487AB2}" presName="node" presStyleLbl="node1" presStyleIdx="1" presStyleCnt="4">
        <dgm:presLayoutVars>
          <dgm:bulletEnabled val="1"/>
        </dgm:presLayoutVars>
      </dgm:prSet>
      <dgm:spPr/>
    </dgm:pt>
    <dgm:pt modelId="{F7ACA593-F6B0-47A1-9DD2-DBA5F0F5A3F0}" type="pres">
      <dgm:prSet presAssocID="{2A492BE7-2D54-4996-94A3-205E5207D9B7}" presName="sibTrans" presStyleLbl="sibTrans2D1" presStyleIdx="1" presStyleCnt="3"/>
      <dgm:spPr/>
    </dgm:pt>
    <dgm:pt modelId="{A4B23034-CCF9-4D21-870D-0990D772B1F7}" type="pres">
      <dgm:prSet presAssocID="{2A492BE7-2D54-4996-94A3-205E5207D9B7}" presName="connectorText" presStyleLbl="sibTrans2D1" presStyleIdx="1" presStyleCnt="3"/>
      <dgm:spPr/>
    </dgm:pt>
    <dgm:pt modelId="{7B4819C1-8BDD-4EC5-AEB3-C2B1F8DE3880}" type="pres">
      <dgm:prSet presAssocID="{83319375-58D7-4A4B-B8D2-A601251A45AF}" presName="node" presStyleLbl="node1" presStyleIdx="2" presStyleCnt="4">
        <dgm:presLayoutVars>
          <dgm:bulletEnabled val="1"/>
        </dgm:presLayoutVars>
      </dgm:prSet>
      <dgm:spPr/>
    </dgm:pt>
    <dgm:pt modelId="{A92C7D53-70A4-46B6-B0C8-74FA1EBC82FE}" type="pres">
      <dgm:prSet presAssocID="{B892A1C2-E2E4-4773-8CA2-C803736ACA3C}" presName="sibTrans" presStyleLbl="sibTrans2D1" presStyleIdx="2" presStyleCnt="3"/>
      <dgm:spPr/>
    </dgm:pt>
    <dgm:pt modelId="{6768DF3B-8D7D-4955-BBED-385328885A20}" type="pres">
      <dgm:prSet presAssocID="{B892A1C2-E2E4-4773-8CA2-C803736ACA3C}" presName="connectorText" presStyleLbl="sibTrans2D1" presStyleIdx="2" presStyleCnt="3"/>
      <dgm:spPr/>
    </dgm:pt>
    <dgm:pt modelId="{4CABFE53-CD72-40B5-8602-FD7315B3417B}" type="pres">
      <dgm:prSet presAssocID="{61DB0D22-76FA-45BA-A4C8-F0EBA0340F58}" presName="node" presStyleLbl="node1" presStyleIdx="3" presStyleCnt="4">
        <dgm:presLayoutVars>
          <dgm:bulletEnabled val="1"/>
        </dgm:presLayoutVars>
      </dgm:prSet>
      <dgm:spPr/>
    </dgm:pt>
  </dgm:ptLst>
  <dgm:cxnLst>
    <dgm:cxn modelId="{3A0E1D0A-4F41-4FDA-874C-E22BA6067C01}" srcId="{13A925DD-01AE-4C96-BD6B-3EA404976870}" destId="{ADC7530C-4503-493B-A7CD-765F35487AB2}" srcOrd="1" destOrd="0" parTransId="{125EA497-68D9-403E-891E-A481BD826C75}" sibTransId="{2A492BE7-2D54-4996-94A3-205E5207D9B7}"/>
    <dgm:cxn modelId="{525C3F10-8CB4-4CC9-80D2-0E12E5DF39AA}" srcId="{13A925DD-01AE-4C96-BD6B-3EA404976870}" destId="{83319375-58D7-4A4B-B8D2-A601251A45AF}" srcOrd="2" destOrd="0" parTransId="{A22A3009-BBF6-4ADA-B195-DC8926A481CE}" sibTransId="{B892A1C2-E2E4-4773-8CA2-C803736ACA3C}"/>
    <dgm:cxn modelId="{57356227-1156-478C-B424-FD916F3867E1}" type="presOf" srcId="{885D520B-7BC1-4E31-AAC2-4C9023B9FA62}" destId="{FFBAB29E-8447-42D3-9175-319BDBDE5C1A}" srcOrd="1" destOrd="0" presId="urn:microsoft.com/office/officeart/2005/8/layout/process1"/>
    <dgm:cxn modelId="{6213F228-439B-4BAC-B1DD-7905766C71B3}" type="presOf" srcId="{B892A1C2-E2E4-4773-8CA2-C803736ACA3C}" destId="{6768DF3B-8D7D-4955-BBED-385328885A20}" srcOrd="1" destOrd="0" presId="urn:microsoft.com/office/officeart/2005/8/layout/process1"/>
    <dgm:cxn modelId="{0575F328-D7EF-47B1-8E0F-3519CFB1C61F}" srcId="{13A925DD-01AE-4C96-BD6B-3EA404976870}" destId="{61DB0D22-76FA-45BA-A4C8-F0EBA0340F58}" srcOrd="3" destOrd="0" parTransId="{4F79F0AD-1DEF-4497-979E-B5A9DCA44F77}" sibTransId="{23B1EE7F-D154-4F3E-90E1-33E3134621EE}"/>
    <dgm:cxn modelId="{82D64134-699E-4AB0-9D24-3D65AE435927}" type="presOf" srcId="{B520E7DB-90A8-4188-9AAC-EC4B95A2CA63}" destId="{13E6DD74-4015-461F-A38D-E2A974213F06}" srcOrd="0" destOrd="0" presId="urn:microsoft.com/office/officeart/2005/8/layout/process1"/>
    <dgm:cxn modelId="{C23BB66A-E171-417C-BB02-8780D7476782}" type="presOf" srcId="{885D520B-7BC1-4E31-AAC2-4C9023B9FA62}" destId="{3A00015A-F032-42D0-A3A1-FD2330E03B39}" srcOrd="0" destOrd="0" presId="urn:microsoft.com/office/officeart/2005/8/layout/process1"/>
    <dgm:cxn modelId="{7CB5006B-C1C0-4193-84C3-630760100177}" srcId="{13A925DD-01AE-4C96-BD6B-3EA404976870}" destId="{B520E7DB-90A8-4188-9AAC-EC4B95A2CA63}" srcOrd="0" destOrd="0" parTransId="{B244EF1A-8C0F-4826-A352-D0F95D2219FE}" sibTransId="{885D520B-7BC1-4E31-AAC2-4C9023B9FA62}"/>
    <dgm:cxn modelId="{151F0D6E-CC04-4D54-A5A9-1E254E6D714F}" type="presOf" srcId="{83319375-58D7-4A4B-B8D2-A601251A45AF}" destId="{7B4819C1-8BDD-4EC5-AEB3-C2B1F8DE3880}" srcOrd="0" destOrd="0" presId="urn:microsoft.com/office/officeart/2005/8/layout/process1"/>
    <dgm:cxn modelId="{3361F453-C8A7-4278-B481-F8CE24EF8F77}" type="presOf" srcId="{B892A1C2-E2E4-4773-8CA2-C803736ACA3C}" destId="{A92C7D53-70A4-46B6-B0C8-74FA1EBC82FE}" srcOrd="0" destOrd="0" presId="urn:microsoft.com/office/officeart/2005/8/layout/process1"/>
    <dgm:cxn modelId="{730F957A-4F0E-4FD4-A455-D312213E29FA}" type="presOf" srcId="{ADC7530C-4503-493B-A7CD-765F35487AB2}" destId="{F05A9310-4D8E-4A8D-8EA0-C75B92E5EC3E}" srcOrd="0" destOrd="0" presId="urn:microsoft.com/office/officeart/2005/8/layout/process1"/>
    <dgm:cxn modelId="{788AD7AF-DD93-48DF-BDBF-46771DAF1B18}" type="presOf" srcId="{13A925DD-01AE-4C96-BD6B-3EA404976870}" destId="{17827E8B-D0DA-4E5C-B458-4112FF95B006}" srcOrd="0" destOrd="0" presId="urn:microsoft.com/office/officeart/2005/8/layout/process1"/>
    <dgm:cxn modelId="{75B8F6B7-619E-404E-9E0C-A291AE0E4BDA}" type="presOf" srcId="{61DB0D22-76FA-45BA-A4C8-F0EBA0340F58}" destId="{4CABFE53-CD72-40B5-8602-FD7315B3417B}" srcOrd="0" destOrd="0" presId="urn:microsoft.com/office/officeart/2005/8/layout/process1"/>
    <dgm:cxn modelId="{8E17CABC-E014-4ECF-9E4C-64E4958B50C8}" type="presOf" srcId="{2A492BE7-2D54-4996-94A3-205E5207D9B7}" destId="{A4B23034-CCF9-4D21-870D-0990D772B1F7}" srcOrd="1" destOrd="0" presId="urn:microsoft.com/office/officeart/2005/8/layout/process1"/>
    <dgm:cxn modelId="{F7B06BFB-6B8F-4F20-A1A3-2EF92B3B5D43}" type="presOf" srcId="{2A492BE7-2D54-4996-94A3-205E5207D9B7}" destId="{F7ACA593-F6B0-47A1-9DD2-DBA5F0F5A3F0}" srcOrd="0" destOrd="0" presId="urn:microsoft.com/office/officeart/2005/8/layout/process1"/>
    <dgm:cxn modelId="{7B1843AA-52F7-4DB8-9E02-4503F6DA936A}" type="presParOf" srcId="{17827E8B-D0DA-4E5C-B458-4112FF95B006}" destId="{13E6DD74-4015-461F-A38D-E2A974213F06}" srcOrd="0" destOrd="0" presId="urn:microsoft.com/office/officeart/2005/8/layout/process1"/>
    <dgm:cxn modelId="{CBA1D189-D3C0-4158-8FF4-C2550115BFC7}" type="presParOf" srcId="{17827E8B-D0DA-4E5C-B458-4112FF95B006}" destId="{3A00015A-F032-42D0-A3A1-FD2330E03B39}" srcOrd="1" destOrd="0" presId="urn:microsoft.com/office/officeart/2005/8/layout/process1"/>
    <dgm:cxn modelId="{DA31524A-B3B2-4509-BCC3-E2D4437A039F}" type="presParOf" srcId="{3A00015A-F032-42D0-A3A1-FD2330E03B39}" destId="{FFBAB29E-8447-42D3-9175-319BDBDE5C1A}" srcOrd="0" destOrd="0" presId="urn:microsoft.com/office/officeart/2005/8/layout/process1"/>
    <dgm:cxn modelId="{FF06232B-C556-4B8D-95B2-094DA35493B0}" type="presParOf" srcId="{17827E8B-D0DA-4E5C-B458-4112FF95B006}" destId="{F05A9310-4D8E-4A8D-8EA0-C75B92E5EC3E}" srcOrd="2" destOrd="0" presId="urn:microsoft.com/office/officeart/2005/8/layout/process1"/>
    <dgm:cxn modelId="{9B52841E-E239-4080-9A71-63FB7602710A}" type="presParOf" srcId="{17827E8B-D0DA-4E5C-B458-4112FF95B006}" destId="{F7ACA593-F6B0-47A1-9DD2-DBA5F0F5A3F0}" srcOrd="3" destOrd="0" presId="urn:microsoft.com/office/officeart/2005/8/layout/process1"/>
    <dgm:cxn modelId="{7410082A-5B2C-4DD4-AF7A-5AFA8290B799}" type="presParOf" srcId="{F7ACA593-F6B0-47A1-9DD2-DBA5F0F5A3F0}" destId="{A4B23034-CCF9-4D21-870D-0990D772B1F7}" srcOrd="0" destOrd="0" presId="urn:microsoft.com/office/officeart/2005/8/layout/process1"/>
    <dgm:cxn modelId="{817DF45D-A127-4F90-BDD8-7D1E885D2BF1}" type="presParOf" srcId="{17827E8B-D0DA-4E5C-B458-4112FF95B006}" destId="{7B4819C1-8BDD-4EC5-AEB3-C2B1F8DE3880}" srcOrd="4" destOrd="0" presId="urn:microsoft.com/office/officeart/2005/8/layout/process1"/>
    <dgm:cxn modelId="{646A377F-5764-4763-949D-7A991D37661E}" type="presParOf" srcId="{17827E8B-D0DA-4E5C-B458-4112FF95B006}" destId="{A92C7D53-70A4-46B6-B0C8-74FA1EBC82FE}" srcOrd="5" destOrd="0" presId="urn:microsoft.com/office/officeart/2005/8/layout/process1"/>
    <dgm:cxn modelId="{EF1AEBD8-C95A-47A7-9826-18A82AF57448}" type="presParOf" srcId="{A92C7D53-70A4-46B6-B0C8-74FA1EBC82FE}" destId="{6768DF3B-8D7D-4955-BBED-385328885A20}" srcOrd="0" destOrd="0" presId="urn:microsoft.com/office/officeart/2005/8/layout/process1"/>
    <dgm:cxn modelId="{FD6B31D5-8746-437A-A038-0552E7F23EDA}" type="presParOf" srcId="{17827E8B-D0DA-4E5C-B458-4112FF95B006}" destId="{4CABFE53-CD72-40B5-8602-FD7315B3417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925DD-01AE-4C96-BD6B-3EA4049768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20E7DB-90A8-4188-9AAC-EC4B95A2CA63}">
      <dgm:prSet phldrT="[Text]"/>
      <dgm:spPr/>
      <dgm:t>
        <a:bodyPr/>
        <a:lstStyle/>
        <a:p>
          <a:r>
            <a:rPr lang="en-US" dirty="0" err="1"/>
            <a:t>Telepon</a:t>
          </a:r>
          <a:r>
            <a:rPr lang="en-US" dirty="0"/>
            <a:t> RS</a:t>
          </a:r>
        </a:p>
      </dgm:t>
    </dgm:pt>
    <dgm:pt modelId="{B244EF1A-8C0F-4826-A352-D0F95D2219FE}" type="parTrans" cxnId="{7CB5006B-C1C0-4193-84C3-630760100177}">
      <dgm:prSet/>
      <dgm:spPr/>
      <dgm:t>
        <a:bodyPr/>
        <a:lstStyle/>
        <a:p>
          <a:endParaRPr lang="en-US"/>
        </a:p>
      </dgm:t>
    </dgm:pt>
    <dgm:pt modelId="{885D520B-7BC1-4E31-AAC2-4C9023B9FA62}" type="sibTrans" cxnId="{7CB5006B-C1C0-4193-84C3-630760100177}">
      <dgm:prSet/>
      <dgm:spPr/>
      <dgm:t>
        <a:bodyPr/>
        <a:lstStyle/>
        <a:p>
          <a:endParaRPr lang="en-US"/>
        </a:p>
      </dgm:t>
    </dgm:pt>
    <dgm:pt modelId="{ADC7530C-4503-493B-A7CD-765F35487AB2}">
      <dgm:prSet phldrT="[Text]"/>
      <dgm:spPr/>
      <dgm:t>
        <a:bodyPr/>
        <a:lstStyle/>
        <a:p>
          <a:r>
            <a:rPr lang="en-US" dirty="0" err="1"/>
            <a:t>Buat</a:t>
          </a:r>
          <a:r>
            <a:rPr lang="en-US" dirty="0"/>
            <a:t> </a:t>
          </a:r>
          <a:r>
            <a:rPr lang="en-US" dirty="0" err="1"/>
            <a:t>Janji</a:t>
          </a:r>
          <a:r>
            <a:rPr lang="en-US" dirty="0"/>
            <a:t> </a:t>
          </a:r>
          <a:r>
            <a:rPr lang="en-US" dirty="0" err="1"/>
            <a:t>Kunjungan</a:t>
          </a:r>
          <a:endParaRPr lang="en-US" dirty="0"/>
        </a:p>
      </dgm:t>
    </dgm:pt>
    <dgm:pt modelId="{125EA497-68D9-403E-891E-A481BD826C75}" type="parTrans" cxnId="{3A0E1D0A-4F41-4FDA-874C-E22BA6067C01}">
      <dgm:prSet/>
      <dgm:spPr/>
      <dgm:t>
        <a:bodyPr/>
        <a:lstStyle/>
        <a:p>
          <a:endParaRPr lang="en-US"/>
        </a:p>
      </dgm:t>
    </dgm:pt>
    <dgm:pt modelId="{2A492BE7-2D54-4996-94A3-205E5207D9B7}" type="sibTrans" cxnId="{3A0E1D0A-4F41-4FDA-874C-E22BA6067C01}">
      <dgm:prSet/>
      <dgm:spPr/>
      <dgm:t>
        <a:bodyPr/>
        <a:lstStyle/>
        <a:p>
          <a:endParaRPr lang="en-US"/>
        </a:p>
      </dgm:t>
    </dgm:pt>
    <dgm:pt modelId="{83319375-58D7-4A4B-B8D2-A601251A45AF}">
      <dgm:prSet phldrT="[Text]"/>
      <dgm:spPr/>
      <dgm:t>
        <a:bodyPr/>
        <a:lstStyle/>
        <a:p>
          <a:r>
            <a:rPr lang="en-US" dirty="0" err="1"/>
            <a:t>Notifikasi</a:t>
          </a:r>
          <a:r>
            <a:rPr lang="en-US" dirty="0"/>
            <a:t> Telegram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Dokter</a:t>
          </a:r>
          <a:endParaRPr lang="en-US" dirty="0"/>
        </a:p>
        <a:p>
          <a:endParaRPr lang="en-US" dirty="0"/>
        </a:p>
        <a:p>
          <a:r>
            <a:rPr lang="en-US" dirty="0" err="1"/>
            <a:t>Notifikasi</a:t>
          </a:r>
          <a:r>
            <a:rPr lang="en-US" dirty="0"/>
            <a:t> SMS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Pasien</a:t>
          </a:r>
          <a:endParaRPr lang="en-US" dirty="0"/>
        </a:p>
      </dgm:t>
    </dgm:pt>
    <dgm:pt modelId="{A22A3009-BBF6-4ADA-B195-DC8926A481CE}" type="parTrans" cxnId="{525C3F10-8CB4-4CC9-80D2-0E12E5DF39AA}">
      <dgm:prSet/>
      <dgm:spPr/>
      <dgm:t>
        <a:bodyPr/>
        <a:lstStyle/>
        <a:p>
          <a:endParaRPr lang="en-US"/>
        </a:p>
      </dgm:t>
    </dgm:pt>
    <dgm:pt modelId="{B892A1C2-E2E4-4773-8CA2-C803736ACA3C}" type="sibTrans" cxnId="{525C3F10-8CB4-4CC9-80D2-0E12E5DF39AA}">
      <dgm:prSet/>
      <dgm:spPr/>
      <dgm:t>
        <a:bodyPr/>
        <a:lstStyle/>
        <a:p>
          <a:endParaRPr lang="en-US"/>
        </a:p>
      </dgm:t>
    </dgm:pt>
    <dgm:pt modelId="{61DB0D22-76FA-45BA-A4C8-F0EBA0340F58}">
      <dgm:prSet phldrT="[Text]"/>
      <dgm:spPr/>
      <dgm:t>
        <a:bodyPr/>
        <a:lstStyle/>
        <a:p>
          <a:r>
            <a:rPr lang="en-US" dirty="0" err="1"/>
            <a:t>Pasien</a:t>
          </a:r>
          <a:r>
            <a:rPr lang="en-US" dirty="0"/>
            <a:t> </a:t>
          </a:r>
          <a:r>
            <a:rPr lang="en-US" dirty="0" err="1"/>
            <a:t>datang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jadwal</a:t>
          </a:r>
          <a:r>
            <a:rPr lang="en-US" dirty="0"/>
            <a:t> di SMS</a:t>
          </a:r>
        </a:p>
      </dgm:t>
    </dgm:pt>
    <dgm:pt modelId="{4F79F0AD-1DEF-4497-979E-B5A9DCA44F77}" type="parTrans" cxnId="{0575F328-D7EF-47B1-8E0F-3519CFB1C61F}">
      <dgm:prSet/>
      <dgm:spPr/>
      <dgm:t>
        <a:bodyPr/>
        <a:lstStyle/>
        <a:p>
          <a:endParaRPr lang="en-US"/>
        </a:p>
      </dgm:t>
    </dgm:pt>
    <dgm:pt modelId="{23B1EE7F-D154-4F3E-90E1-33E3134621EE}" type="sibTrans" cxnId="{0575F328-D7EF-47B1-8E0F-3519CFB1C61F}">
      <dgm:prSet/>
      <dgm:spPr/>
      <dgm:t>
        <a:bodyPr/>
        <a:lstStyle/>
        <a:p>
          <a:endParaRPr lang="en-US"/>
        </a:p>
      </dgm:t>
    </dgm:pt>
    <dgm:pt modelId="{17827E8B-D0DA-4E5C-B458-4112FF95B006}" type="pres">
      <dgm:prSet presAssocID="{13A925DD-01AE-4C96-BD6B-3EA404976870}" presName="Name0" presStyleCnt="0">
        <dgm:presLayoutVars>
          <dgm:dir/>
          <dgm:resizeHandles val="exact"/>
        </dgm:presLayoutVars>
      </dgm:prSet>
      <dgm:spPr/>
    </dgm:pt>
    <dgm:pt modelId="{13E6DD74-4015-461F-A38D-E2A974213F06}" type="pres">
      <dgm:prSet presAssocID="{B520E7DB-90A8-4188-9AAC-EC4B95A2CA63}" presName="node" presStyleLbl="node1" presStyleIdx="0" presStyleCnt="4">
        <dgm:presLayoutVars>
          <dgm:bulletEnabled val="1"/>
        </dgm:presLayoutVars>
      </dgm:prSet>
      <dgm:spPr/>
    </dgm:pt>
    <dgm:pt modelId="{3A00015A-F032-42D0-A3A1-FD2330E03B39}" type="pres">
      <dgm:prSet presAssocID="{885D520B-7BC1-4E31-AAC2-4C9023B9FA62}" presName="sibTrans" presStyleLbl="sibTrans2D1" presStyleIdx="0" presStyleCnt="3"/>
      <dgm:spPr/>
    </dgm:pt>
    <dgm:pt modelId="{FFBAB29E-8447-42D3-9175-319BDBDE5C1A}" type="pres">
      <dgm:prSet presAssocID="{885D520B-7BC1-4E31-AAC2-4C9023B9FA62}" presName="connectorText" presStyleLbl="sibTrans2D1" presStyleIdx="0" presStyleCnt="3"/>
      <dgm:spPr/>
    </dgm:pt>
    <dgm:pt modelId="{F05A9310-4D8E-4A8D-8EA0-C75B92E5EC3E}" type="pres">
      <dgm:prSet presAssocID="{ADC7530C-4503-493B-A7CD-765F35487AB2}" presName="node" presStyleLbl="node1" presStyleIdx="1" presStyleCnt="4">
        <dgm:presLayoutVars>
          <dgm:bulletEnabled val="1"/>
        </dgm:presLayoutVars>
      </dgm:prSet>
      <dgm:spPr/>
    </dgm:pt>
    <dgm:pt modelId="{F7ACA593-F6B0-47A1-9DD2-DBA5F0F5A3F0}" type="pres">
      <dgm:prSet presAssocID="{2A492BE7-2D54-4996-94A3-205E5207D9B7}" presName="sibTrans" presStyleLbl="sibTrans2D1" presStyleIdx="1" presStyleCnt="3"/>
      <dgm:spPr/>
    </dgm:pt>
    <dgm:pt modelId="{A4B23034-CCF9-4D21-870D-0990D772B1F7}" type="pres">
      <dgm:prSet presAssocID="{2A492BE7-2D54-4996-94A3-205E5207D9B7}" presName="connectorText" presStyleLbl="sibTrans2D1" presStyleIdx="1" presStyleCnt="3"/>
      <dgm:spPr/>
    </dgm:pt>
    <dgm:pt modelId="{7B4819C1-8BDD-4EC5-AEB3-C2B1F8DE3880}" type="pres">
      <dgm:prSet presAssocID="{83319375-58D7-4A4B-B8D2-A601251A45AF}" presName="node" presStyleLbl="node1" presStyleIdx="2" presStyleCnt="4">
        <dgm:presLayoutVars>
          <dgm:bulletEnabled val="1"/>
        </dgm:presLayoutVars>
      </dgm:prSet>
      <dgm:spPr/>
    </dgm:pt>
    <dgm:pt modelId="{A92C7D53-70A4-46B6-B0C8-74FA1EBC82FE}" type="pres">
      <dgm:prSet presAssocID="{B892A1C2-E2E4-4773-8CA2-C803736ACA3C}" presName="sibTrans" presStyleLbl="sibTrans2D1" presStyleIdx="2" presStyleCnt="3"/>
      <dgm:spPr/>
    </dgm:pt>
    <dgm:pt modelId="{6768DF3B-8D7D-4955-BBED-385328885A20}" type="pres">
      <dgm:prSet presAssocID="{B892A1C2-E2E4-4773-8CA2-C803736ACA3C}" presName="connectorText" presStyleLbl="sibTrans2D1" presStyleIdx="2" presStyleCnt="3"/>
      <dgm:spPr/>
    </dgm:pt>
    <dgm:pt modelId="{4CABFE53-CD72-40B5-8602-FD7315B3417B}" type="pres">
      <dgm:prSet presAssocID="{61DB0D22-76FA-45BA-A4C8-F0EBA0340F58}" presName="node" presStyleLbl="node1" presStyleIdx="3" presStyleCnt="4">
        <dgm:presLayoutVars>
          <dgm:bulletEnabled val="1"/>
        </dgm:presLayoutVars>
      </dgm:prSet>
      <dgm:spPr/>
    </dgm:pt>
  </dgm:ptLst>
  <dgm:cxnLst>
    <dgm:cxn modelId="{3A0E1D0A-4F41-4FDA-874C-E22BA6067C01}" srcId="{13A925DD-01AE-4C96-BD6B-3EA404976870}" destId="{ADC7530C-4503-493B-A7CD-765F35487AB2}" srcOrd="1" destOrd="0" parTransId="{125EA497-68D9-403E-891E-A481BD826C75}" sibTransId="{2A492BE7-2D54-4996-94A3-205E5207D9B7}"/>
    <dgm:cxn modelId="{525C3F10-8CB4-4CC9-80D2-0E12E5DF39AA}" srcId="{13A925DD-01AE-4C96-BD6B-3EA404976870}" destId="{83319375-58D7-4A4B-B8D2-A601251A45AF}" srcOrd="2" destOrd="0" parTransId="{A22A3009-BBF6-4ADA-B195-DC8926A481CE}" sibTransId="{B892A1C2-E2E4-4773-8CA2-C803736ACA3C}"/>
    <dgm:cxn modelId="{57356227-1156-478C-B424-FD916F3867E1}" type="presOf" srcId="{885D520B-7BC1-4E31-AAC2-4C9023B9FA62}" destId="{FFBAB29E-8447-42D3-9175-319BDBDE5C1A}" srcOrd="1" destOrd="0" presId="urn:microsoft.com/office/officeart/2005/8/layout/process1"/>
    <dgm:cxn modelId="{6213F228-439B-4BAC-B1DD-7905766C71B3}" type="presOf" srcId="{B892A1C2-E2E4-4773-8CA2-C803736ACA3C}" destId="{6768DF3B-8D7D-4955-BBED-385328885A20}" srcOrd="1" destOrd="0" presId="urn:microsoft.com/office/officeart/2005/8/layout/process1"/>
    <dgm:cxn modelId="{0575F328-D7EF-47B1-8E0F-3519CFB1C61F}" srcId="{13A925DD-01AE-4C96-BD6B-3EA404976870}" destId="{61DB0D22-76FA-45BA-A4C8-F0EBA0340F58}" srcOrd="3" destOrd="0" parTransId="{4F79F0AD-1DEF-4497-979E-B5A9DCA44F77}" sibTransId="{23B1EE7F-D154-4F3E-90E1-33E3134621EE}"/>
    <dgm:cxn modelId="{82D64134-699E-4AB0-9D24-3D65AE435927}" type="presOf" srcId="{B520E7DB-90A8-4188-9AAC-EC4B95A2CA63}" destId="{13E6DD74-4015-461F-A38D-E2A974213F06}" srcOrd="0" destOrd="0" presId="urn:microsoft.com/office/officeart/2005/8/layout/process1"/>
    <dgm:cxn modelId="{C23BB66A-E171-417C-BB02-8780D7476782}" type="presOf" srcId="{885D520B-7BC1-4E31-AAC2-4C9023B9FA62}" destId="{3A00015A-F032-42D0-A3A1-FD2330E03B39}" srcOrd="0" destOrd="0" presId="urn:microsoft.com/office/officeart/2005/8/layout/process1"/>
    <dgm:cxn modelId="{7CB5006B-C1C0-4193-84C3-630760100177}" srcId="{13A925DD-01AE-4C96-BD6B-3EA404976870}" destId="{B520E7DB-90A8-4188-9AAC-EC4B95A2CA63}" srcOrd="0" destOrd="0" parTransId="{B244EF1A-8C0F-4826-A352-D0F95D2219FE}" sibTransId="{885D520B-7BC1-4E31-AAC2-4C9023B9FA62}"/>
    <dgm:cxn modelId="{151F0D6E-CC04-4D54-A5A9-1E254E6D714F}" type="presOf" srcId="{83319375-58D7-4A4B-B8D2-A601251A45AF}" destId="{7B4819C1-8BDD-4EC5-AEB3-C2B1F8DE3880}" srcOrd="0" destOrd="0" presId="urn:microsoft.com/office/officeart/2005/8/layout/process1"/>
    <dgm:cxn modelId="{3361F453-C8A7-4278-B481-F8CE24EF8F77}" type="presOf" srcId="{B892A1C2-E2E4-4773-8CA2-C803736ACA3C}" destId="{A92C7D53-70A4-46B6-B0C8-74FA1EBC82FE}" srcOrd="0" destOrd="0" presId="urn:microsoft.com/office/officeart/2005/8/layout/process1"/>
    <dgm:cxn modelId="{730F957A-4F0E-4FD4-A455-D312213E29FA}" type="presOf" srcId="{ADC7530C-4503-493B-A7CD-765F35487AB2}" destId="{F05A9310-4D8E-4A8D-8EA0-C75B92E5EC3E}" srcOrd="0" destOrd="0" presId="urn:microsoft.com/office/officeart/2005/8/layout/process1"/>
    <dgm:cxn modelId="{788AD7AF-DD93-48DF-BDBF-46771DAF1B18}" type="presOf" srcId="{13A925DD-01AE-4C96-BD6B-3EA404976870}" destId="{17827E8B-D0DA-4E5C-B458-4112FF95B006}" srcOrd="0" destOrd="0" presId="urn:microsoft.com/office/officeart/2005/8/layout/process1"/>
    <dgm:cxn modelId="{75B8F6B7-619E-404E-9E0C-A291AE0E4BDA}" type="presOf" srcId="{61DB0D22-76FA-45BA-A4C8-F0EBA0340F58}" destId="{4CABFE53-CD72-40B5-8602-FD7315B3417B}" srcOrd="0" destOrd="0" presId="urn:microsoft.com/office/officeart/2005/8/layout/process1"/>
    <dgm:cxn modelId="{8E17CABC-E014-4ECF-9E4C-64E4958B50C8}" type="presOf" srcId="{2A492BE7-2D54-4996-94A3-205E5207D9B7}" destId="{A4B23034-CCF9-4D21-870D-0990D772B1F7}" srcOrd="1" destOrd="0" presId="urn:microsoft.com/office/officeart/2005/8/layout/process1"/>
    <dgm:cxn modelId="{F7B06BFB-6B8F-4F20-A1A3-2EF92B3B5D43}" type="presOf" srcId="{2A492BE7-2D54-4996-94A3-205E5207D9B7}" destId="{F7ACA593-F6B0-47A1-9DD2-DBA5F0F5A3F0}" srcOrd="0" destOrd="0" presId="urn:microsoft.com/office/officeart/2005/8/layout/process1"/>
    <dgm:cxn modelId="{7B1843AA-52F7-4DB8-9E02-4503F6DA936A}" type="presParOf" srcId="{17827E8B-D0DA-4E5C-B458-4112FF95B006}" destId="{13E6DD74-4015-461F-A38D-E2A974213F06}" srcOrd="0" destOrd="0" presId="urn:microsoft.com/office/officeart/2005/8/layout/process1"/>
    <dgm:cxn modelId="{CBA1D189-D3C0-4158-8FF4-C2550115BFC7}" type="presParOf" srcId="{17827E8B-D0DA-4E5C-B458-4112FF95B006}" destId="{3A00015A-F032-42D0-A3A1-FD2330E03B39}" srcOrd="1" destOrd="0" presId="urn:microsoft.com/office/officeart/2005/8/layout/process1"/>
    <dgm:cxn modelId="{DA31524A-B3B2-4509-BCC3-E2D4437A039F}" type="presParOf" srcId="{3A00015A-F032-42D0-A3A1-FD2330E03B39}" destId="{FFBAB29E-8447-42D3-9175-319BDBDE5C1A}" srcOrd="0" destOrd="0" presId="urn:microsoft.com/office/officeart/2005/8/layout/process1"/>
    <dgm:cxn modelId="{FF06232B-C556-4B8D-95B2-094DA35493B0}" type="presParOf" srcId="{17827E8B-D0DA-4E5C-B458-4112FF95B006}" destId="{F05A9310-4D8E-4A8D-8EA0-C75B92E5EC3E}" srcOrd="2" destOrd="0" presId="urn:microsoft.com/office/officeart/2005/8/layout/process1"/>
    <dgm:cxn modelId="{9B52841E-E239-4080-9A71-63FB7602710A}" type="presParOf" srcId="{17827E8B-D0DA-4E5C-B458-4112FF95B006}" destId="{F7ACA593-F6B0-47A1-9DD2-DBA5F0F5A3F0}" srcOrd="3" destOrd="0" presId="urn:microsoft.com/office/officeart/2005/8/layout/process1"/>
    <dgm:cxn modelId="{7410082A-5B2C-4DD4-AF7A-5AFA8290B799}" type="presParOf" srcId="{F7ACA593-F6B0-47A1-9DD2-DBA5F0F5A3F0}" destId="{A4B23034-CCF9-4D21-870D-0990D772B1F7}" srcOrd="0" destOrd="0" presId="urn:microsoft.com/office/officeart/2005/8/layout/process1"/>
    <dgm:cxn modelId="{817DF45D-A127-4F90-BDD8-7D1E885D2BF1}" type="presParOf" srcId="{17827E8B-D0DA-4E5C-B458-4112FF95B006}" destId="{7B4819C1-8BDD-4EC5-AEB3-C2B1F8DE3880}" srcOrd="4" destOrd="0" presId="urn:microsoft.com/office/officeart/2005/8/layout/process1"/>
    <dgm:cxn modelId="{646A377F-5764-4763-949D-7A991D37661E}" type="presParOf" srcId="{17827E8B-D0DA-4E5C-B458-4112FF95B006}" destId="{A92C7D53-70A4-46B6-B0C8-74FA1EBC82FE}" srcOrd="5" destOrd="0" presId="urn:microsoft.com/office/officeart/2005/8/layout/process1"/>
    <dgm:cxn modelId="{EF1AEBD8-C95A-47A7-9826-18A82AF57448}" type="presParOf" srcId="{A92C7D53-70A4-46B6-B0C8-74FA1EBC82FE}" destId="{6768DF3B-8D7D-4955-BBED-385328885A20}" srcOrd="0" destOrd="0" presId="urn:microsoft.com/office/officeart/2005/8/layout/process1"/>
    <dgm:cxn modelId="{FD6B31D5-8746-437A-A038-0552E7F23EDA}" type="presParOf" srcId="{17827E8B-D0DA-4E5C-B458-4112FF95B006}" destId="{4CABFE53-CD72-40B5-8602-FD7315B3417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DD74-4015-461F-A38D-E2A974213F06}">
      <dsp:nvSpPr>
        <dsp:cNvPr id="0" name=""/>
        <dsp:cNvSpPr/>
      </dsp:nvSpPr>
      <dsp:spPr>
        <a:xfrm>
          <a:off x="2678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Daftar Data </a:t>
          </a:r>
          <a:r>
            <a:rPr lang="en-US" sz="1300" kern="1200" dirty="0" err="1"/>
            <a:t>diri</a:t>
          </a:r>
          <a:endParaRPr lang="en-US" sz="1300" kern="1200" dirty="0"/>
        </a:p>
      </dsp:txBody>
      <dsp:txXfrm>
        <a:off x="36984" y="1303145"/>
        <a:ext cx="1102665" cy="1457708"/>
      </dsp:txXfrm>
    </dsp:sp>
    <dsp:sp modelId="{3A00015A-F032-42D0-A3A1-FD2330E03B39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91083" y="1944856"/>
        <a:ext cx="173817" cy="174286"/>
      </dsp:txXfrm>
    </dsp:sp>
    <dsp:sp modelId="{F05A9310-4D8E-4A8D-8EA0-C75B92E5EC3E}">
      <dsp:nvSpPr>
        <dsp:cNvPr id="0" name=""/>
        <dsp:cNvSpPr/>
      </dsp:nvSpPr>
      <dsp:spPr>
        <a:xfrm>
          <a:off x="1642467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Buat</a:t>
          </a:r>
          <a:r>
            <a:rPr lang="en-US" sz="1300" kern="1200" dirty="0"/>
            <a:t> </a:t>
          </a:r>
          <a:r>
            <a:rPr lang="en-US" sz="1300" kern="1200" dirty="0" err="1"/>
            <a:t>Janji</a:t>
          </a:r>
          <a:r>
            <a:rPr lang="en-US" sz="1300" kern="1200" dirty="0"/>
            <a:t> </a:t>
          </a:r>
          <a:r>
            <a:rPr lang="en-US" sz="1300" kern="1200" dirty="0" err="1"/>
            <a:t>Kunjungan</a:t>
          </a:r>
          <a:endParaRPr lang="en-US" sz="1300" kern="1200" dirty="0"/>
        </a:p>
      </dsp:txBody>
      <dsp:txXfrm>
        <a:off x="1676773" y="1303145"/>
        <a:ext cx="1102665" cy="1457708"/>
      </dsp:txXfrm>
    </dsp:sp>
    <dsp:sp modelId="{F7ACA593-F6B0-47A1-9DD2-DBA5F0F5A3F0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30872" y="1944856"/>
        <a:ext cx="173817" cy="174286"/>
      </dsp:txXfrm>
    </dsp:sp>
    <dsp:sp modelId="{7B4819C1-8BDD-4EC5-AEB3-C2B1F8DE3880}">
      <dsp:nvSpPr>
        <dsp:cNvPr id="0" name=""/>
        <dsp:cNvSpPr/>
      </dsp:nvSpPr>
      <dsp:spPr>
        <a:xfrm>
          <a:off x="3282255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Notifikasi</a:t>
          </a:r>
          <a:r>
            <a:rPr lang="en-US" sz="1300" kern="1200" dirty="0"/>
            <a:t> Telegram </a:t>
          </a: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Dokter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Notifikasi</a:t>
          </a:r>
          <a:r>
            <a:rPr lang="en-US" sz="1300" kern="1200" dirty="0"/>
            <a:t> SMS </a:t>
          </a: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Pasien</a:t>
          </a:r>
          <a:endParaRPr lang="en-US" sz="1300" kern="1200" dirty="0"/>
        </a:p>
      </dsp:txBody>
      <dsp:txXfrm>
        <a:off x="3316561" y="1303145"/>
        <a:ext cx="1102665" cy="1457708"/>
      </dsp:txXfrm>
    </dsp:sp>
    <dsp:sp modelId="{A92C7D53-70A4-46B6-B0C8-74FA1EBC82FE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70660" y="1944856"/>
        <a:ext cx="173817" cy="174286"/>
      </dsp:txXfrm>
    </dsp:sp>
    <dsp:sp modelId="{4CABFE53-CD72-40B5-8602-FD7315B3417B}">
      <dsp:nvSpPr>
        <dsp:cNvPr id="0" name=""/>
        <dsp:cNvSpPr/>
      </dsp:nvSpPr>
      <dsp:spPr>
        <a:xfrm>
          <a:off x="4922043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Pasien</a:t>
          </a:r>
          <a:r>
            <a:rPr lang="en-US" sz="1300" kern="1200" dirty="0"/>
            <a:t> </a:t>
          </a:r>
          <a:r>
            <a:rPr lang="en-US" sz="1300" kern="1200" dirty="0" err="1"/>
            <a:t>datang</a:t>
          </a:r>
          <a:r>
            <a:rPr lang="en-US" sz="1300" kern="1200" dirty="0"/>
            <a:t> </a:t>
          </a:r>
          <a:r>
            <a:rPr lang="en-US" sz="1300" kern="1200" dirty="0" err="1"/>
            <a:t>sesuai</a:t>
          </a:r>
          <a:r>
            <a:rPr lang="en-US" sz="1300" kern="1200" dirty="0"/>
            <a:t> </a:t>
          </a:r>
          <a:r>
            <a:rPr lang="en-US" sz="1300" kern="1200" dirty="0" err="1"/>
            <a:t>jadwal</a:t>
          </a:r>
          <a:r>
            <a:rPr lang="en-US" sz="1300" kern="1200" dirty="0"/>
            <a:t> di SMS</a:t>
          </a:r>
        </a:p>
      </dsp:txBody>
      <dsp:txXfrm>
        <a:off x="4956349" y="1303145"/>
        <a:ext cx="1102665" cy="145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DD74-4015-461F-A38D-E2A974213F06}">
      <dsp:nvSpPr>
        <dsp:cNvPr id="0" name=""/>
        <dsp:cNvSpPr/>
      </dsp:nvSpPr>
      <dsp:spPr>
        <a:xfrm>
          <a:off x="2678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Telepon</a:t>
          </a:r>
          <a:r>
            <a:rPr lang="en-US" sz="1300" kern="1200" dirty="0"/>
            <a:t> RS</a:t>
          </a:r>
        </a:p>
      </dsp:txBody>
      <dsp:txXfrm>
        <a:off x="36984" y="1303145"/>
        <a:ext cx="1102665" cy="1457708"/>
      </dsp:txXfrm>
    </dsp:sp>
    <dsp:sp modelId="{3A00015A-F032-42D0-A3A1-FD2330E03B39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91083" y="1944856"/>
        <a:ext cx="173817" cy="174286"/>
      </dsp:txXfrm>
    </dsp:sp>
    <dsp:sp modelId="{F05A9310-4D8E-4A8D-8EA0-C75B92E5EC3E}">
      <dsp:nvSpPr>
        <dsp:cNvPr id="0" name=""/>
        <dsp:cNvSpPr/>
      </dsp:nvSpPr>
      <dsp:spPr>
        <a:xfrm>
          <a:off x="1642467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Buat</a:t>
          </a:r>
          <a:r>
            <a:rPr lang="en-US" sz="1300" kern="1200" dirty="0"/>
            <a:t> </a:t>
          </a:r>
          <a:r>
            <a:rPr lang="en-US" sz="1300" kern="1200" dirty="0" err="1"/>
            <a:t>Janji</a:t>
          </a:r>
          <a:r>
            <a:rPr lang="en-US" sz="1300" kern="1200" dirty="0"/>
            <a:t> </a:t>
          </a:r>
          <a:r>
            <a:rPr lang="en-US" sz="1300" kern="1200" dirty="0" err="1"/>
            <a:t>Kunjungan</a:t>
          </a:r>
          <a:endParaRPr lang="en-US" sz="1300" kern="1200" dirty="0"/>
        </a:p>
      </dsp:txBody>
      <dsp:txXfrm>
        <a:off x="1676773" y="1303145"/>
        <a:ext cx="1102665" cy="1457708"/>
      </dsp:txXfrm>
    </dsp:sp>
    <dsp:sp modelId="{F7ACA593-F6B0-47A1-9DD2-DBA5F0F5A3F0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30872" y="1944856"/>
        <a:ext cx="173817" cy="174286"/>
      </dsp:txXfrm>
    </dsp:sp>
    <dsp:sp modelId="{7B4819C1-8BDD-4EC5-AEB3-C2B1F8DE3880}">
      <dsp:nvSpPr>
        <dsp:cNvPr id="0" name=""/>
        <dsp:cNvSpPr/>
      </dsp:nvSpPr>
      <dsp:spPr>
        <a:xfrm>
          <a:off x="3282255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Notifikasi</a:t>
          </a:r>
          <a:r>
            <a:rPr lang="en-US" sz="1300" kern="1200" dirty="0"/>
            <a:t> Telegram </a:t>
          </a: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Dokter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Notifikasi</a:t>
          </a:r>
          <a:r>
            <a:rPr lang="en-US" sz="1300" kern="1200" dirty="0"/>
            <a:t> SMS </a:t>
          </a: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Pasien</a:t>
          </a:r>
          <a:endParaRPr lang="en-US" sz="1300" kern="1200" dirty="0"/>
        </a:p>
      </dsp:txBody>
      <dsp:txXfrm>
        <a:off x="3316561" y="1303145"/>
        <a:ext cx="1102665" cy="1457708"/>
      </dsp:txXfrm>
    </dsp:sp>
    <dsp:sp modelId="{A92C7D53-70A4-46B6-B0C8-74FA1EBC82FE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70660" y="1944856"/>
        <a:ext cx="173817" cy="174286"/>
      </dsp:txXfrm>
    </dsp:sp>
    <dsp:sp modelId="{4CABFE53-CD72-40B5-8602-FD7315B3417B}">
      <dsp:nvSpPr>
        <dsp:cNvPr id="0" name=""/>
        <dsp:cNvSpPr/>
      </dsp:nvSpPr>
      <dsp:spPr>
        <a:xfrm>
          <a:off x="4922043" y="1268839"/>
          <a:ext cx="1171277" cy="152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Pasien</a:t>
          </a:r>
          <a:r>
            <a:rPr lang="en-US" sz="1300" kern="1200" dirty="0"/>
            <a:t> </a:t>
          </a:r>
          <a:r>
            <a:rPr lang="en-US" sz="1300" kern="1200" dirty="0" err="1"/>
            <a:t>datang</a:t>
          </a:r>
          <a:r>
            <a:rPr lang="en-US" sz="1300" kern="1200" dirty="0"/>
            <a:t> </a:t>
          </a:r>
          <a:r>
            <a:rPr lang="en-US" sz="1300" kern="1200" dirty="0" err="1"/>
            <a:t>sesuai</a:t>
          </a:r>
          <a:r>
            <a:rPr lang="en-US" sz="1300" kern="1200" dirty="0"/>
            <a:t> </a:t>
          </a:r>
          <a:r>
            <a:rPr lang="en-US" sz="1300" kern="1200" dirty="0" err="1"/>
            <a:t>jadwal</a:t>
          </a:r>
          <a:r>
            <a:rPr lang="en-US" sz="1300" kern="1200" dirty="0"/>
            <a:t> di SMS</a:t>
          </a:r>
        </a:p>
      </dsp:txBody>
      <dsp:txXfrm>
        <a:off x="4956349" y="1303145"/>
        <a:ext cx="1102665" cy="145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34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8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81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2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65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0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29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53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61750" y="1618239"/>
            <a:ext cx="3464836" cy="1630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Medical Appointment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177890" y="3232709"/>
            <a:ext cx="3534540" cy="114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Muhammad </a:t>
            </a:r>
            <a:r>
              <a:rPr lang="en-US" sz="1800" dirty="0" err="1"/>
              <a:t>Farchan</a:t>
            </a:r>
            <a:r>
              <a:rPr lang="en-US" sz="1800" dirty="0"/>
              <a:t> </a:t>
            </a:r>
            <a:r>
              <a:rPr lang="en-US" sz="1800" dirty="0" err="1"/>
              <a:t>Setyawan</a:t>
            </a:r>
            <a:r>
              <a:rPr lang="en-US" sz="1800" dirty="0"/>
              <a:t> (1002210072)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800" dirty="0"/>
            </a:br>
            <a:r>
              <a:rPr lang="en-US" sz="1800" dirty="0"/>
              <a:t>Rita </a:t>
            </a:r>
            <a:r>
              <a:rPr lang="en-US" sz="1800" dirty="0" err="1"/>
              <a:t>Nurmailina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(1002210026</a:t>
            </a:r>
            <a:r>
              <a:rPr lang="en-US" sz="2300" dirty="0"/>
              <a:t>)</a:t>
            </a:r>
            <a:endParaRPr lang="en-US"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005900" y="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data pasien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751F1-A8B2-4108-8C8A-04F3DCDE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0" b="3633"/>
          <a:stretch/>
        </p:blipFill>
        <p:spPr>
          <a:xfrm>
            <a:off x="3113943" y="653143"/>
            <a:ext cx="3152573" cy="42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005900" y="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data dokter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D660D-FC95-4F1B-B752-2BCB2FBEC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5"/>
          <a:stretch/>
        </p:blipFill>
        <p:spPr>
          <a:xfrm>
            <a:off x="2476562" y="1117600"/>
            <a:ext cx="3869696" cy="33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005900" y="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data user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15F01-8D25-466C-BBE4-C1C0948C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40" y="971550"/>
            <a:ext cx="31051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05;p63">
            <a:extLst>
              <a:ext uri="{FF2B5EF4-FFF2-40B4-BE49-F238E27FC236}">
                <a16:creationId xmlns:a16="http://schemas.microsoft.com/office/drawing/2014/main" id="{66EC8C24-2E27-414A-91E7-4A054AD71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5596" y="203220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22448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Problem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993972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 rumah sakit yang masih memproses janji kunjungan secara manual yang membuat antrian menumpuk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680847" y="74048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80847" y="181737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80847" y="289518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51273" y="356616"/>
            <a:ext cx="337085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Keuntungan Medical Appointment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20457" y="67401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Memudahkan Pencatatan Janji Kunjungan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18585" y="1858828"/>
            <a:ext cx="2615100" cy="68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Pasien Tidak Perlu Daftar ke Resepsionis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43013" y="2970286"/>
            <a:ext cx="2615100" cy="84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Memudahkan Dokter untuk tau jumlah Pasien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63016" y="88928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63016" y="196828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63016" y="304727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Aplikasi Pasien Baru</a:t>
            </a:r>
            <a:endParaRPr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73BB63A-F177-4472-95C2-D624CC2DE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62366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Aplikasi Pasien Lama</a:t>
            </a:r>
            <a:endParaRPr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73BB63A-F177-4472-95C2-D624CC2DE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53523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738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005900" y="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Notifikasi Pesan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D16BB1-8E89-4B2E-A094-488530134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6" b="64163"/>
          <a:stretch/>
        </p:blipFill>
        <p:spPr>
          <a:xfrm>
            <a:off x="1653758" y="1846035"/>
            <a:ext cx="2373923" cy="166914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9C73C6-F573-4671-BC4D-CA2078142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68" b="10970"/>
          <a:stretch/>
        </p:blipFill>
        <p:spPr>
          <a:xfrm>
            <a:off x="5290458" y="1023259"/>
            <a:ext cx="2373923" cy="3860800"/>
          </a:xfrm>
          <a:prstGeom prst="rect">
            <a:avLst/>
          </a:prstGeom>
        </p:spPr>
      </p:pic>
      <p:sp>
        <p:nvSpPr>
          <p:cNvPr id="8" name="Google Shape;2225;p41">
            <a:extLst>
              <a:ext uri="{FF2B5EF4-FFF2-40B4-BE49-F238E27FC236}">
                <a16:creationId xmlns:a16="http://schemas.microsoft.com/office/drawing/2014/main" id="{DAF30399-A646-4837-B0AD-9400D68A94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8119" y="1201831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Yang diterima Pasien</a:t>
            </a:r>
            <a:endParaRPr b="1" dirty="0"/>
          </a:p>
        </p:txBody>
      </p:sp>
      <p:sp>
        <p:nvSpPr>
          <p:cNvPr id="9" name="Google Shape;2225;p41">
            <a:extLst>
              <a:ext uri="{FF2B5EF4-FFF2-40B4-BE49-F238E27FC236}">
                <a16:creationId xmlns:a16="http://schemas.microsoft.com/office/drawing/2014/main" id="{6C7DED96-2F31-4DC2-81A5-8B4B9C4141F3}"/>
              </a:ext>
            </a:extLst>
          </p:cNvPr>
          <p:cNvSpPr txBox="1">
            <a:spLocks/>
          </p:cNvSpPr>
          <p:nvPr/>
        </p:nvSpPr>
        <p:spPr>
          <a:xfrm>
            <a:off x="5504819" y="29715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b="1" dirty="0"/>
              <a:t>Yang </a:t>
            </a:r>
            <a:r>
              <a:rPr lang="en-US" b="1" dirty="0" err="1"/>
              <a:t>diterima</a:t>
            </a:r>
            <a:r>
              <a:rPr lang="en-US" b="1" dirty="0"/>
              <a:t> </a:t>
            </a:r>
            <a:r>
              <a:rPr lang="en-US" b="1" dirty="0" err="1"/>
              <a:t>Dokter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549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005900" y="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Utama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A5D48-FB3B-411E-9580-CC0313CFB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3"/>
          <a:stretch/>
        </p:blipFill>
        <p:spPr>
          <a:xfrm>
            <a:off x="1278708" y="718456"/>
            <a:ext cx="6586583" cy="38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-1005900" y="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Login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45F76-DA11-4D65-80FA-25BC69EA5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18"/>
          <a:stretch/>
        </p:blipFill>
        <p:spPr>
          <a:xfrm>
            <a:off x="3073399" y="1444171"/>
            <a:ext cx="3200400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57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125</Words>
  <Application>Microsoft Office PowerPoint</Application>
  <PresentationFormat>On-screen Show (16:9)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Fjalla One</vt:lpstr>
      <vt:lpstr>Barlow Semi Condensed Medium</vt:lpstr>
      <vt:lpstr>Arial</vt:lpstr>
      <vt:lpstr>Barlow Semi Condensed</vt:lpstr>
      <vt:lpstr>Technology Consulting by Slidesgo</vt:lpstr>
      <vt:lpstr>Medical Appointment</vt:lpstr>
      <vt:lpstr>Problem</vt:lpstr>
      <vt:lpstr>Problem</vt:lpstr>
      <vt:lpstr>Keuntungan Medical Appointment</vt:lpstr>
      <vt:lpstr>Flow Aplikasi Pasien Baru</vt:lpstr>
      <vt:lpstr>Flow Aplikasi Pasien Lama</vt:lpstr>
      <vt:lpstr>Notifikasi Pesan</vt:lpstr>
      <vt:lpstr>Tampilan Utama</vt:lpstr>
      <vt:lpstr>Tampilan Login</vt:lpstr>
      <vt:lpstr>Input data pasien</vt:lpstr>
      <vt:lpstr>Input data dokter</vt:lpstr>
      <vt:lpstr>Input data user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</dc:title>
  <cp:lastModifiedBy>Nuswantoro Gading</cp:lastModifiedBy>
  <cp:revision>5</cp:revision>
  <dcterms:modified xsi:type="dcterms:W3CDTF">2021-12-29T11:44:06Z</dcterms:modified>
</cp:coreProperties>
</file>