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0" r:id="rId3"/>
    <p:sldId id="258" r:id="rId4"/>
    <p:sldId id="305" r:id="rId5"/>
    <p:sldId id="309" r:id="rId6"/>
    <p:sldId id="281" r:id="rId7"/>
    <p:sldId id="310" r:id="rId8"/>
    <p:sldId id="311" r:id="rId9"/>
    <p:sldId id="315" r:id="rId10"/>
    <p:sldId id="314" r:id="rId11"/>
    <p:sldId id="312" r:id="rId12"/>
    <p:sldId id="313" r:id="rId13"/>
    <p:sldId id="283" r:id="rId14"/>
    <p:sldId id="284" r:id="rId15"/>
    <p:sldId id="289" r:id="rId16"/>
    <p:sldId id="307" r:id="rId17"/>
  </p:sldIdLst>
  <p:sldSz cx="9144000" cy="6858000" type="screen4x3"/>
  <p:notesSz cx="6881813" cy="9710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3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9946" autoAdjust="0"/>
  </p:normalViewPr>
  <p:slideViewPr>
    <p:cSldViewPr>
      <p:cViewPr>
        <p:scale>
          <a:sx n="98" d="100"/>
          <a:sy n="98" d="100"/>
        </p:scale>
        <p:origin x="540" y="-10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1FA27AE-C88F-422A-9C38-CC4D9D9D88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561FF42-8A04-43DE-B37C-604EB9470B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27B8BC3-65AD-40FD-BE2B-56AA294F5FBF}" type="datetimeFigureOut">
              <a:rPr lang="id-ID"/>
              <a:pPr>
                <a:defRPr/>
              </a:pPr>
              <a:t>06/12/2018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8E653AC-5099-4DF0-92BB-71091F7DB8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8D3EEB7-F9FB-48E6-848E-373AEA596B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wrap="square" lIns="94814" tIns="47407" rIns="94814" bIns="4740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E23F79-315A-4A68-9231-D4846164E47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21010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57B74C0-DEF4-45E4-BDD2-7AA3CC800C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A9982EE-489C-4F4C-AD43-937349E39D0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21821E0-2AF6-411B-A06E-49549C63C19F}" type="datetimeFigureOut">
              <a:rPr lang="en-US"/>
              <a:pPr>
                <a:defRPr/>
              </a:pPr>
              <a:t>06/12/2018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4800307E-A9A4-4BC7-87EC-E09B9800FB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4" tIns="47407" rIns="94814" bIns="4740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01912C11-F7E2-4250-81D9-5586D966B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975" y="4613275"/>
            <a:ext cx="5505450" cy="4368800"/>
          </a:xfrm>
          <a:prstGeom prst="rect">
            <a:avLst/>
          </a:prstGeom>
        </p:spPr>
        <p:txBody>
          <a:bodyPr vert="horz" lIns="94814" tIns="47407" rIns="94814" bIns="4740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37D09F-8D27-4311-8F15-836410C0F3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AC3746E-12C2-48BC-917E-22C74CB41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wrap="square" lIns="94814" tIns="47407" rIns="94814" bIns="4740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5B2F070-C0AA-4806-8DF3-2F143B72A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79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="" xmlns:a16="http://schemas.microsoft.com/office/drawing/2014/main" id="{7FE0719E-E833-40B1-947D-AF227D805E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="" xmlns:a16="http://schemas.microsoft.com/office/drawing/2014/main" id="{6F7D047C-348E-48F7-9F60-51286A243A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48847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="" xmlns:a16="http://schemas.microsoft.com/office/drawing/2014/main" id="{2469E595-5F5E-42BD-8404-D6793378E2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="" xmlns:a16="http://schemas.microsoft.com/office/drawing/2014/main" id="{CA8B930C-6C50-4E72-BFA5-72ECCADC29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734631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="" xmlns:a16="http://schemas.microsoft.com/office/drawing/2014/main" id="{C04B2A6C-4B9B-45EB-B20B-B70BF4BF2D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="" xmlns:a16="http://schemas.microsoft.com/office/drawing/2014/main" id="{89EFB6B7-61C9-449B-BFC6-83F5A44EB7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426079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048607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01725" y="698500"/>
            <a:ext cx="4656138" cy="349250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lIns="92406" tIns="46203" rIns="92406" bIns="46203" anchor="ctr"/>
          <a:lstStyle/>
          <a:p>
            <a:endParaRPr/>
          </a:p>
        </p:txBody>
      </p:sp>
      <p:sp>
        <p:nvSpPr>
          <p:cNvPr id="1048609" name="Notes Placeholder 1048608"/>
          <p:cNvSpPr>
            <a:spLocks noGrp="1"/>
          </p:cNvSpPr>
          <p:nvPr>
            <p:ph type="body" idx="1"/>
          </p:nvPr>
        </p:nvSpPr>
        <p:spPr bwMode="auto">
          <a:xfrm>
            <a:off x="685800" y="4424362"/>
            <a:ext cx="5486400" cy="4191000"/>
          </a:xfrm>
          <a:prstGeom prst="rect">
            <a:avLst/>
          </a:prstGeom>
          <a:noFill/>
          <a:ln>
            <a:noFill/>
          </a:ln>
        </p:spPr>
        <p:txBody>
          <a:bodyPr lIns="92406" tIns="46203" rIns="92406" bIns="46203" anchor="t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857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0139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04AF301-7597-4959-A06C-E8F6963F4E42}"/>
              </a:ext>
            </a:extLst>
          </p:cNvPr>
          <p:cNvSpPr/>
          <p:nvPr/>
        </p:nvSpPr>
        <p:spPr>
          <a:xfrm>
            <a:off x="0" y="2057400"/>
            <a:ext cx="4572000" cy="2514600"/>
          </a:xfrm>
          <a:prstGeom prst="rect">
            <a:avLst/>
          </a:prstGeom>
          <a:solidFill>
            <a:srgbClr val="D73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7" descr="INDONESIAN CULTURE.jpg">
            <a:extLst>
              <a:ext uri="{FF2B5EF4-FFF2-40B4-BE49-F238E27FC236}">
                <a16:creationId xmlns="" xmlns:a16="http://schemas.microsoft.com/office/drawing/2014/main" id="{40C36892-155D-4CE4-A1BF-079D37F87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4572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UG1A.png">
            <a:extLst>
              <a:ext uri="{FF2B5EF4-FFF2-40B4-BE49-F238E27FC236}">
                <a16:creationId xmlns="" xmlns:a16="http://schemas.microsoft.com/office/drawing/2014/main" id="{D5824779-1224-41B8-B6C3-DC919CD63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pi.png">
            <a:extLst>
              <a:ext uri="{FF2B5EF4-FFF2-40B4-BE49-F238E27FC236}">
                <a16:creationId xmlns="" xmlns:a16="http://schemas.microsoft.com/office/drawing/2014/main" id="{A7D12C34-ED48-4AD6-A0A1-7C9C5BB72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943600"/>
            <a:ext cx="25146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667000"/>
            <a:ext cx="4191000" cy="123825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648200"/>
            <a:ext cx="4343400" cy="914400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68664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OOTER1.png">
            <a:extLst>
              <a:ext uri="{FF2B5EF4-FFF2-40B4-BE49-F238E27FC236}">
                <a16:creationId xmlns="" xmlns:a16="http://schemas.microsoft.com/office/drawing/2014/main" id="{AEC580A5-7728-4AF0-BF55-897239A98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3225"/>
            <a:ext cx="91440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EADER1 copy.png">
            <a:extLst>
              <a:ext uri="{FF2B5EF4-FFF2-40B4-BE49-F238E27FC236}">
                <a16:creationId xmlns="" xmlns:a16="http://schemas.microsoft.com/office/drawing/2014/main" id="{B51C3375-010C-4595-B485-506FF3E52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238"/>
            <a:ext cx="9144000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</p:spPr>
        <p:txBody>
          <a:bodyPr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985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209715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483225"/>
            <a:ext cx="9144000" cy="13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6" name="Picture 209715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122237"/>
            <a:ext cx="9144000" cy="1417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</p:spPr>
        <p:txBody>
          <a:bodyPr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3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="" xmlns:a16="http://schemas.microsoft.com/office/drawing/2014/main" id="{D1CFD61A-6F56-46B0-AB02-2FF343ED10F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-101600"/>
            <a:ext cx="7086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="" xmlns:a16="http://schemas.microsoft.com/office/drawing/2014/main" id="{27D62F62-8BD3-4FC6-B032-20EBFF9491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text styles</a:t>
            </a:r>
          </a:p>
          <a:p>
            <a:pPr lvl="1"/>
            <a:r>
              <a:rPr lang="en-US" altLang="id-ID"/>
              <a:t>Second level</a:t>
            </a:r>
          </a:p>
          <a:p>
            <a:pPr lvl="2"/>
            <a:r>
              <a:rPr lang="en-US" altLang="id-ID"/>
              <a:t>Third level</a:t>
            </a:r>
          </a:p>
          <a:p>
            <a:pPr lvl="3"/>
            <a:r>
              <a:rPr lang="en-US" altLang="id-ID"/>
              <a:t>Fourth level</a:t>
            </a:r>
          </a:p>
          <a:p>
            <a:pPr lvl="4"/>
            <a:r>
              <a:rPr lang="en-US" altLang="id-ID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BB823C-C77C-4E82-8A4D-6DD01946B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8/3/2011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62B08BB-1EB6-4256-8B95-F782615A7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EF6C37-D0A5-4D6E-8AE9-56DB4D164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DF7E1B3-EEDF-4575-BDDE-42A329A8F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676A08-182D-4C03-8FA4-EF1A2E9A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209800"/>
            <a:ext cx="4267200" cy="2286000"/>
          </a:xfrm>
        </p:spPr>
        <p:txBody>
          <a:bodyPr/>
          <a:lstStyle/>
          <a:p>
            <a:pPr algn="ctr" eaLnBrk="1" hangingPunct="1"/>
            <a:r>
              <a:rPr lang="en-US" altLang="id-ID" sz="2500" b="1" dirty="0"/>
              <a:t>PEMBUATAN WEBSITE PEMESANAN SOTO BETAWI IBU HJ </a:t>
            </a:r>
            <a:r>
              <a:rPr lang="en-US" altLang="id-ID" sz="2500" b="1" dirty="0" smtClean="0"/>
              <a:t>TITIAGUS</a:t>
            </a:r>
            <a:r>
              <a:rPr lang="id-ID" altLang="id-ID" sz="2500" b="1" dirty="0"/>
              <a:t/>
            </a:r>
            <a:br>
              <a:rPr lang="id-ID" altLang="id-ID" sz="2500" b="1" dirty="0"/>
            </a:br>
            <a:endParaRPr lang="en-US" altLang="id-ID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Subtitle 2">
            <a:extLst>
              <a:ext uri="{FF2B5EF4-FFF2-40B4-BE49-F238E27FC236}">
                <a16:creationId xmlns="" xmlns:a16="http://schemas.microsoft.com/office/drawing/2014/main" id="{F04E9529-D14C-4648-8462-DBD867C22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4648200"/>
            <a:ext cx="7848600" cy="1905000"/>
          </a:xfrm>
        </p:spPr>
        <p:txBody>
          <a:bodyPr/>
          <a:lstStyle/>
          <a:p>
            <a:pPr algn="l" eaLnBrk="1" hangingPunct="1"/>
            <a:r>
              <a:rPr lang="en-US" altLang="id-ID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 			: </a:t>
            </a:r>
            <a:r>
              <a:rPr lang="en-US" altLang="id-ID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FARCHAN GUSTIAN</a:t>
            </a:r>
            <a:endParaRPr lang="en-US" altLang="id-ID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id-ID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 			: </a:t>
            </a:r>
            <a:r>
              <a:rPr lang="en-US" altLang="id-ID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32115491</a:t>
            </a:r>
            <a:endParaRPr lang="en-US" altLang="id-ID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id-ID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altLang="id-ID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d-ID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altLang="id-ID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: JULIA FAJARYANTI, ST., MMSI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51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PROGRAM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" y="1341720"/>
            <a:ext cx="4800600" cy="4384151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83" y="1341720"/>
            <a:ext cx="4114800" cy="46291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972388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USER					LOGIN ADMIN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6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PROGRAM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8200"/>
            <a:ext cx="7348526" cy="4800600"/>
          </a:xfrm>
        </p:spPr>
      </p:pic>
    </p:spTree>
    <p:extLst>
      <p:ext uri="{BB962C8B-B14F-4D97-AF65-F5344CB8AC3E}">
        <p14:creationId xmlns:p14="http://schemas.microsoft.com/office/powerpoint/2010/main" val="147729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PROGRAM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7059397" cy="4800600"/>
          </a:xfrm>
        </p:spPr>
      </p:pic>
    </p:spTree>
    <p:extLst>
      <p:ext uri="{BB962C8B-B14F-4D97-AF65-F5344CB8AC3E}">
        <p14:creationId xmlns:p14="http://schemas.microsoft.com/office/powerpoint/2010/main" val="2833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="" xmlns:a16="http://schemas.microsoft.com/office/drawing/2014/main" id="{8788C747-A034-4945-8364-EE0B29EDC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-223226"/>
            <a:ext cx="6781800" cy="984250"/>
          </a:xfrm>
        </p:spPr>
        <p:txBody>
          <a:bodyPr/>
          <a:lstStyle/>
          <a:p>
            <a:pPr algn="ctr"/>
            <a:r>
              <a:rPr lang="en-US" altLang="id-ID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PROGRAM</a:t>
            </a:r>
            <a:endParaRPr lang="id-ID" altLang="id-ID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BA83CC-855B-4E89-B3A0-BD55225A6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844062"/>
            <a:ext cx="8610600" cy="48006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INFORMASI PEMBAYARAN</a:t>
            </a:r>
          </a:p>
          <a:p>
            <a:pPr marL="0" indent="0">
              <a:buFont typeface="Arial" charset="0"/>
              <a:buNone/>
              <a:defRPr/>
            </a:pPr>
            <a:endParaRPr lang="id-ID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7" y="1377462"/>
            <a:ext cx="8453464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="" xmlns:a16="http://schemas.microsoft.com/office/drawing/2014/main" id="{C5EDFD52-4248-43AD-9170-255BB818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47" y="-239571"/>
            <a:ext cx="6781800" cy="984250"/>
          </a:xfrm>
        </p:spPr>
        <p:txBody>
          <a:bodyPr/>
          <a:lstStyle/>
          <a:p>
            <a:pPr algn="ctr"/>
            <a:r>
              <a:rPr lang="en-US" altLang="id-ID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UJI BLACKBOX</a:t>
            </a:r>
            <a:endParaRPr lang="id-ID" altLang="id-ID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138594"/>
              </p:ext>
            </p:extLst>
          </p:nvPr>
        </p:nvGraphicFramePr>
        <p:xfrm>
          <a:off x="152400" y="809625"/>
          <a:ext cx="7623403" cy="4471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7"/>
                <a:gridCol w="1230086"/>
                <a:gridCol w="1230086"/>
                <a:gridCol w="1230086"/>
                <a:gridCol w="1230086"/>
                <a:gridCol w="1230086"/>
                <a:gridCol w="1230086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Butir Uji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Kelas Uji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Kondisi awal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Skenario uji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Hasil yang di harapkan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Hasil UJI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Pengujian fungsi user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a. Fungsi halaman beranda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Halaman beranda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Klik menu beranda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Membuka tampilan halaman beranda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Berhasil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b. Fungsi halaman menu soto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Halaman menu soto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Klik menu soto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Membuka tampilan menu soto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Berhasil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c. Fungsi halaman Panduan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Halaman menu soto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Klik menu panduan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Membuka tampilan panduan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Berhasil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Pengujian fungsi Admin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a. Fungsi login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Halaman login admin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Masukkan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username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dan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password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Membuka tampilan halaman beranda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Berhasil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admin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b. Fungsi Pesanan masuk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Halaman pesanan masuk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Klik menu pesanan masuk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Membuka tampilan halaman pesanan masuk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Berhasil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Klik lihat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Menampilkan rincian pesanan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Berhasil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="" xmlns:a16="http://schemas.microsoft.com/office/drawing/2014/main" id="{8C4B0380-022E-497F-9EE3-7F265688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id-ID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PENUTUP</a:t>
            </a:r>
            <a:endParaRPr lang="id-ID" altLang="id-ID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C7953B-168F-4BEC-9A19-8F54D8E18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838200"/>
            <a:ext cx="8610600" cy="5867400"/>
          </a:xfrm>
        </p:spPr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Kesimpulan</a:t>
            </a:r>
          </a:p>
          <a:p>
            <a:pPr algn="just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Betawi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Hj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data-data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makanan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laporan-laporan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berkaitan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data-data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defRPr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defRPr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pemesanan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Excel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sotobetawiibuhjtitiagus.epizy.com.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Saran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Sebaiknya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banking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Sebaiknya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lacak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 .</a:t>
            </a:r>
            <a:endParaRPr lang="id-ID" sz="18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D23CF1-11C2-4AB2-A60C-45A8FCBC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150" y="2426677"/>
            <a:ext cx="36957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  <a:endParaRPr lang="id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88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="" xmlns:a16="http://schemas.microsoft.com/office/drawing/2014/main" id="{20AB960D-99C6-4CD7-8F42-9F4687F9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3400" y="-2227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id-ID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 MASALAH</a:t>
            </a:r>
          </a:p>
        </p:txBody>
      </p:sp>
      <p:sp>
        <p:nvSpPr>
          <p:cNvPr id="8195" name="Content Placeholder 1">
            <a:extLst>
              <a:ext uri="{FF2B5EF4-FFF2-40B4-BE49-F238E27FC236}">
                <a16:creationId xmlns="" xmlns:a16="http://schemas.microsoft.com/office/drawing/2014/main" id="{F51FB61C-DCD4-4DAC-8A12-016128F01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71600"/>
            <a:ext cx="8610600" cy="4800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memudahkan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pelanggan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dan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penjual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dalam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berinteraksi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Maka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dibuatkan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sebuah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website yang di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judul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Pembuatan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Website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Pemesanan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Soto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Betawi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Ibu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Hj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Titiagus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>
            <a:extLst>
              <a:ext uri="{FF2B5EF4-FFF2-40B4-BE49-F238E27FC236}">
                <a16:creationId xmlns="" xmlns:a16="http://schemas.microsoft.com/office/drawing/2014/main" id="{C271085E-FF32-44CC-9DB6-CBEF2242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6879"/>
            <a:ext cx="8229600" cy="412770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memudahkan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soto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betawi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hj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agus</a:t>
            </a:r>
            <a:endParaRPr lang="id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8CF826C3-76A4-4DF2-97AE-D117F15B534B}"/>
              </a:ext>
            </a:extLst>
          </p:cNvPr>
          <p:cNvSpPr txBox="1">
            <a:spLocks/>
          </p:cNvSpPr>
          <p:nvPr/>
        </p:nvSpPr>
        <p:spPr bwMode="auto">
          <a:xfrm>
            <a:off x="291353" y="626497"/>
            <a:ext cx="82296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n-US" sz="24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ECAF49A-DBDB-46C3-8448-367EFB7A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3668"/>
            <a:ext cx="6781800" cy="9842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BATASAN MASALAH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id-ID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="" xmlns:a16="http://schemas.microsoft.com/office/drawing/2014/main" id="{C54A3D5D-BE62-4973-A531-757AB0FE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1000" y="-87710"/>
            <a:ext cx="8229600" cy="1020763"/>
          </a:xfrm>
        </p:spPr>
        <p:txBody>
          <a:bodyPr/>
          <a:lstStyle/>
          <a:p>
            <a:pPr algn="ctr" eaLnBrk="1" hangingPunct="1"/>
            <a:r>
              <a:rPr lang="en-US" altLang="id-ID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TUJUAN PENULISAN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94658100-FE15-4674-B9B6-80AFD4BBBAFE}"/>
              </a:ext>
            </a:extLst>
          </p:cNvPr>
          <p:cNvSpPr txBox="1">
            <a:spLocks/>
          </p:cNvSpPr>
          <p:nvPr/>
        </p:nvSpPr>
        <p:spPr bwMode="auto">
          <a:xfrm>
            <a:off x="685800" y="3429000"/>
            <a:ext cx="8229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id-ID" altLang="id-ID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9" name="Content Placeholder 1">
            <a:extLst>
              <a:ext uri="{FF2B5EF4-FFF2-40B4-BE49-F238E27FC236}">
                <a16:creationId xmlns="" xmlns:a16="http://schemas.microsoft.com/office/drawing/2014/main" id="{5A866A85-CA1D-4610-BD79-B4C94E62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28700"/>
            <a:ext cx="8610600" cy="4800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enghasilkan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Soto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Betawi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Hj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sotobetawiibuhjtitiagus.epizy.com.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pengunjung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memesan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makanan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website Soto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Betawi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Hj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7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048603"/>
          <p:cNvSpPr>
            <a:spLocks noGrp="1"/>
          </p:cNvSpPr>
          <p:nvPr>
            <p:ph type="title"/>
          </p:nvPr>
        </p:nvSpPr>
        <p:spPr>
          <a:xfrm>
            <a:off x="-685800" y="-152400"/>
            <a:ext cx="8229600" cy="10207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</a:lstStyle>
          <a:p>
            <a:pPr lvl="0" eaLnBrk="1" latinLnBrk="1" hangingPunct="1"/>
            <a:r>
              <a:rPr lang="en-US" altLang="en-US" sz="3600" b="1">
                <a:solidFill>
                  <a:schemeClr val="lt1"/>
                </a:solidFill>
                <a:latin typeface="Arial" charset="0"/>
                <a:ea typeface="Arial" charset="0"/>
              </a:rPr>
              <a:t>METODE PENELITIAN</a:t>
            </a:r>
          </a:p>
        </p:txBody>
      </p:sp>
      <p:sp>
        <p:nvSpPr>
          <p:cNvPr id="1048605" name="TextBox 1048604"/>
          <p:cNvSpPr txBox="1"/>
          <p:nvPr/>
        </p:nvSpPr>
        <p:spPr>
          <a:xfrm>
            <a:off x="685800" y="34290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2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8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4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0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pPr marL="342900" lvl="0" indent="-342900" eaLnBrk="1" latinLnBrk="1" hangingPunct="1">
              <a:spcBef>
                <a:spcPct val="0"/>
              </a:spcBef>
            </a:pPr>
            <a:endParaRPr lang="en-US" altLang="en-US" sz="240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8606" name="TextBox 1048605"/>
          <p:cNvSpPr txBox="1"/>
          <p:nvPr/>
        </p:nvSpPr>
        <p:spPr>
          <a:xfrm>
            <a:off x="304800" y="914400"/>
            <a:ext cx="8229600" cy="10207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baseline="0">
                <a:solidFill>
                  <a:schemeClr val="dk1"/>
                </a:solidFill>
                <a:latin typeface="Arial" charset="0"/>
                <a:ea typeface="Arial" charset="0"/>
                <a:sym typeface="Arial" charset="0"/>
              </a:defRPr>
            </a:lvl5pPr>
          </a:lstStyle>
          <a:p>
            <a:pPr lvl="0" eaLnBrk="1" latinLnBrk="1" hangingPunct="1"/>
            <a:endParaRPr lang="en-US" altLang="en-US" sz="2400" b="1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8607" name="Content Placeholder 1048606"/>
          <p:cNvSpPr>
            <a:spLocks noGrp="1"/>
          </p:cNvSpPr>
          <p:nvPr>
            <p:ph idx="1"/>
          </p:nvPr>
        </p:nvSpPr>
        <p:spPr>
          <a:xfrm>
            <a:off x="228600" y="1628800"/>
            <a:ext cx="8610600" cy="43148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32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8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4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  <a:defRPr sz="20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»"/>
              <a:defRPr sz="2000" b="0" i="0" baseline="0">
                <a:solidFill>
                  <a:schemeClr val="dk1"/>
                </a:solidFill>
                <a:latin typeface="Calibri" pitchFamily="34" charset="0"/>
                <a:sym typeface="Arial" charset="0"/>
              </a:defRPr>
            </a:lvl5pPr>
          </a:lstStyle>
          <a:p>
            <a:r>
              <a:rPr lang="en-US" altLang="en-US" dirty="0" err="1" smtClean="0"/>
              <a:t>perencanaan</a:t>
            </a:r>
            <a:endParaRPr lang="en-US" altLang="en-US" dirty="0"/>
          </a:p>
          <a:p>
            <a:r>
              <a:rPr lang="en-US" altLang="en-US" dirty="0" err="1" smtClean="0"/>
              <a:t>analisis</a:t>
            </a:r>
            <a:r>
              <a:rPr lang="en-US" altLang="en-US" dirty="0" smtClean="0"/>
              <a:t> </a:t>
            </a:r>
          </a:p>
          <a:p>
            <a:r>
              <a:rPr lang="en-US" altLang="en-US" dirty="0" err="1" smtClean="0"/>
              <a:t>Perancangan</a:t>
            </a:r>
            <a:endParaRPr lang="en-US" altLang="en-US" dirty="0" smtClean="0"/>
          </a:p>
          <a:p>
            <a:r>
              <a:rPr lang="en-US" altLang="en-US" dirty="0" err="1" smtClean="0"/>
              <a:t>Pengembangan</a:t>
            </a:r>
            <a:endParaRPr lang="en-US" altLang="en-US" dirty="0" smtClean="0"/>
          </a:p>
          <a:p>
            <a:r>
              <a:rPr lang="en-US" altLang="en-US" dirty="0" err="1" smtClean="0"/>
              <a:t>implementasi</a:t>
            </a:r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198832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48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4" grpId="0"/>
      <p:bldP spid="1048605" grpId="0" build="allAtOnce"/>
      <p:bldP spid="104860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="" xmlns:a16="http://schemas.microsoft.com/office/drawing/2014/main" id="{137B473C-F576-410C-9B3B-D3B325E8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36521"/>
            <a:ext cx="6553200" cy="984250"/>
          </a:xfrm>
        </p:spPr>
        <p:txBody>
          <a:bodyPr/>
          <a:lstStyle/>
          <a:p>
            <a:pPr algn="ctr"/>
            <a:r>
              <a:rPr lang="en-US" altLang="id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altLang="id-ID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 USER</a:t>
            </a:r>
            <a:endParaRPr lang="id-ID" altLang="id-ID" sz="28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32" y="1143000"/>
            <a:ext cx="8073736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id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  <a:r>
              <a:rPr lang="en-US" altLang="id-ID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562100"/>
            <a:ext cx="7962900" cy="3962400"/>
          </a:xfrm>
        </p:spPr>
      </p:pic>
    </p:spTree>
    <p:extLst>
      <p:ext uri="{BB962C8B-B14F-4D97-AF65-F5344CB8AC3E}">
        <p14:creationId xmlns:p14="http://schemas.microsoft.com/office/powerpoint/2010/main" val="221785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(ERD) Entity Relationship Diagram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1304" y="22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665859"/>
              </p:ext>
            </p:extLst>
          </p:nvPr>
        </p:nvGraphicFramePr>
        <p:xfrm>
          <a:off x="559904" y="838200"/>
          <a:ext cx="7898296" cy="4719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10287203" imgH="7143671" progId="Visio.Drawing.15">
                  <p:embed/>
                </p:oleObj>
              </mc:Choice>
              <mc:Fallback>
                <p:oleObj name="Visio" r:id="rId3" imgW="10287203" imgH="714367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04" y="838200"/>
                        <a:ext cx="7898296" cy="4719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9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200"/>
            <a:ext cx="8229600" cy="4800600"/>
          </a:xfrm>
        </p:spPr>
      </p:pic>
    </p:spTree>
    <p:extLst>
      <p:ext uri="{BB962C8B-B14F-4D97-AF65-F5344CB8AC3E}">
        <p14:creationId xmlns:p14="http://schemas.microsoft.com/office/powerpoint/2010/main" val="10281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365</Words>
  <Application>Microsoft Office PowerPoint</Application>
  <PresentationFormat>On-screen Show (4:3)</PresentationFormat>
  <Paragraphs>85</Paragraphs>
  <Slides>16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DESIGN1</vt:lpstr>
      <vt:lpstr>Microsoft Visio Drawing</vt:lpstr>
      <vt:lpstr>PEMBUATAN WEBSITE PEMESANAN SOTO BETAWI IBU HJ TITIAGUS </vt:lpstr>
      <vt:lpstr>LATAR BELAKANG MASALAH</vt:lpstr>
      <vt:lpstr>BATASAN MASALAH </vt:lpstr>
      <vt:lpstr>TUJUAN PENULISAN</vt:lpstr>
      <vt:lpstr>METODE PENELITIAN</vt:lpstr>
      <vt:lpstr>USE CASE DIAGRAM USER</vt:lpstr>
      <vt:lpstr>USE CASE DIAGRAM ADMIN</vt:lpstr>
      <vt:lpstr>(ERD) Entity Relationship Diagram</vt:lpstr>
      <vt:lpstr>OUTPUT DIAGRAM</vt:lpstr>
      <vt:lpstr>OUTPUT PROGRAM</vt:lpstr>
      <vt:lpstr>OUTPUT PROGRAM</vt:lpstr>
      <vt:lpstr>OUTPUT PROGRAM</vt:lpstr>
      <vt:lpstr>OUTPUT PROGRAM</vt:lpstr>
      <vt:lpstr>UJI BLACKBOX</vt:lpstr>
      <vt:lpstr>PENUTUP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Merancang SMS Gateway Auto Reply untuk Penjadwalan Praktikum Laboratorium Sistem Informasi Menggunakan PHP dan MySQL</dc:title>
  <dc:creator>ANGEL</dc:creator>
  <cp:lastModifiedBy>Farchan Gustian</cp:lastModifiedBy>
  <cp:revision>141</cp:revision>
  <dcterms:created xsi:type="dcterms:W3CDTF">2011-06-24T17:01:32Z</dcterms:created>
  <dcterms:modified xsi:type="dcterms:W3CDTF">2018-12-06T07:28:04Z</dcterms:modified>
</cp:coreProperties>
</file>