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91" r:id="rId5"/>
    <p:sldId id="258" r:id="rId6"/>
    <p:sldId id="2699" r:id="rId7"/>
    <p:sldId id="2700" r:id="rId8"/>
    <p:sldId id="2701" r:id="rId9"/>
    <p:sldId id="2702" r:id="rId10"/>
    <p:sldId id="276"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9B0794-1411-4139-A312-25399629F771}">
          <p14:sldIdLst>
            <p14:sldId id="2691"/>
            <p14:sldId id="258"/>
            <p14:sldId id="2699"/>
            <p14:sldId id="2700"/>
            <p14:sldId id="2701"/>
            <p14:sldId id="2702"/>
            <p14:sldId id="27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llesh, Usha" initials="MU" lastIdx="1" clrIdx="0">
    <p:extLst>
      <p:ext uri="{19B8F6BF-5375-455C-9EA6-DF929625EA0E}">
        <p15:presenceInfo xmlns:p15="http://schemas.microsoft.com/office/powerpoint/2012/main" userId="S::umallesh@teksystems.com::fd4aeb56-0921-43e1-b462-e9ac51ee16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9E84"/>
    <a:srgbClr val="7E25F5"/>
    <a:srgbClr val="0DD5A1"/>
    <a:srgbClr val="F89821"/>
    <a:srgbClr val="8EC640"/>
    <a:srgbClr val="1694D2"/>
    <a:srgbClr val="081A30"/>
    <a:srgbClr val="072C6A"/>
    <a:srgbClr val="E8E8E8"/>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14967-16BE-4198-B56E-CD6A038D1125}" v="3" dt="2024-05-29T05:17:42.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3321" autoAdjust="0"/>
  </p:normalViewPr>
  <p:slideViewPr>
    <p:cSldViewPr snapToGrid="0" snapToObjects="1" showGuides="1">
      <p:cViewPr varScale="1">
        <p:scale>
          <a:sx n="89" d="100"/>
          <a:sy n="89" d="100"/>
        </p:scale>
        <p:origin x="738" y="78"/>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78EF0-0DF0-8442-8A08-5681612D9C6F}"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5D1DE-A7B1-4046-BEEF-D8F8EFF4F403}" type="slidenum">
              <a:rPr lang="en-US" smtClean="0"/>
              <a:t>‹#›</a:t>
            </a:fld>
            <a:endParaRPr lang="en-US"/>
          </a:p>
        </p:txBody>
      </p:sp>
    </p:spTree>
    <p:extLst>
      <p:ext uri="{BB962C8B-B14F-4D97-AF65-F5344CB8AC3E}">
        <p14:creationId xmlns:p14="http://schemas.microsoft.com/office/powerpoint/2010/main" val="79657280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n-IN" dirty="0"/>
          </a:p>
        </p:txBody>
      </p:sp>
      <p:sp>
        <p:nvSpPr>
          <p:cNvPr id="4" name="Slide Number Placeholder 3"/>
          <p:cNvSpPr>
            <a:spLocks noGrp="1"/>
          </p:cNvSpPr>
          <p:nvPr>
            <p:ph type="sldNum" sz="quarter" idx="5"/>
          </p:nvPr>
        </p:nvSpPr>
        <p:spPr/>
        <p:txBody>
          <a:bodyPr/>
          <a:lstStyle/>
          <a:p>
            <a:fld id="{2455D1DE-A7B1-4046-BEEF-D8F8EFF4F403}" type="slidenum">
              <a:rPr lang="en-US" smtClean="0"/>
              <a:t>1</a:t>
            </a:fld>
            <a:endParaRPr lang="en-US"/>
          </a:p>
        </p:txBody>
      </p:sp>
    </p:spTree>
    <p:extLst>
      <p:ext uri="{BB962C8B-B14F-4D97-AF65-F5344CB8AC3E}">
        <p14:creationId xmlns:p14="http://schemas.microsoft.com/office/powerpoint/2010/main" val="436523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2</a:t>
            </a:fld>
            <a:endParaRPr lang="en-US"/>
          </a:p>
        </p:txBody>
      </p:sp>
    </p:spTree>
    <p:extLst>
      <p:ext uri="{BB962C8B-B14F-4D97-AF65-F5344CB8AC3E}">
        <p14:creationId xmlns:p14="http://schemas.microsoft.com/office/powerpoint/2010/main" val="324798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3</a:t>
            </a:fld>
            <a:endParaRPr lang="en-US"/>
          </a:p>
        </p:txBody>
      </p:sp>
    </p:spTree>
    <p:extLst>
      <p:ext uri="{BB962C8B-B14F-4D97-AF65-F5344CB8AC3E}">
        <p14:creationId xmlns:p14="http://schemas.microsoft.com/office/powerpoint/2010/main" val="3053997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4</a:t>
            </a:fld>
            <a:endParaRPr lang="en-US"/>
          </a:p>
        </p:txBody>
      </p:sp>
    </p:spTree>
    <p:extLst>
      <p:ext uri="{BB962C8B-B14F-4D97-AF65-F5344CB8AC3E}">
        <p14:creationId xmlns:p14="http://schemas.microsoft.com/office/powerpoint/2010/main" val="134360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5D1DE-A7B1-4046-BEEF-D8F8EFF4F403}" type="slidenum">
              <a:rPr lang="en-US" smtClean="0"/>
              <a:t>5</a:t>
            </a:fld>
            <a:endParaRPr lang="en-US"/>
          </a:p>
        </p:txBody>
      </p:sp>
    </p:spTree>
    <p:extLst>
      <p:ext uri="{BB962C8B-B14F-4D97-AF65-F5344CB8AC3E}">
        <p14:creationId xmlns:p14="http://schemas.microsoft.com/office/powerpoint/2010/main" val="150898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55D1DE-A7B1-4046-BEEF-D8F8EFF4F403}" type="slidenum">
              <a:rPr lang="en-US" smtClean="0"/>
              <a:t>7</a:t>
            </a:fld>
            <a:endParaRPr lang="en-US"/>
          </a:p>
        </p:txBody>
      </p:sp>
    </p:spTree>
    <p:extLst>
      <p:ext uri="{BB962C8B-B14F-4D97-AF65-F5344CB8AC3E}">
        <p14:creationId xmlns:p14="http://schemas.microsoft.com/office/powerpoint/2010/main" val="395288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7847" y="1847472"/>
            <a:ext cx="4626978" cy="1117229"/>
          </a:xfrm>
        </p:spPr>
        <p:txBody>
          <a:bodyPr wrap="square" anchor="b">
            <a:sp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a:spAutoFit/>
          </a:bodyPr>
          <a:lstStyle>
            <a:lvl1pPr marL="0" indent="0">
              <a:buNone/>
              <a:defRPr sz="1200"/>
            </a:lvl1pPr>
          </a:lstStyle>
          <a:p>
            <a:pPr lvl="0"/>
            <a:r>
              <a:rPr lang="en-US" dirty="0"/>
              <a:t>Date goes here</a:t>
            </a:r>
          </a:p>
        </p:txBody>
      </p:sp>
      <p:sp>
        <p:nvSpPr>
          <p:cNvPr id="27" name="Picture Placeholder 26"/>
          <p:cNvSpPr>
            <a:spLocks noGrp="1"/>
          </p:cNvSpPr>
          <p:nvPr>
            <p:ph type="pic" sz="quarter" idx="13"/>
          </p:nvPr>
        </p:nvSpPr>
        <p:spPr>
          <a:xfrm>
            <a:off x="4481735" y="0"/>
            <a:ext cx="4662264" cy="4312511"/>
          </a:xfrm>
          <a:custGeom>
            <a:avLst/>
            <a:gdLst>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135089 w 4662264"/>
              <a:gd name="connsiteY4" fmla="*/ 4309409 h 4312511"/>
              <a:gd name="connsiteX5" fmla="*/ 3073650 w 4662264"/>
              <a:gd name="connsiteY5" fmla="*/ 4312511 h 4312511"/>
              <a:gd name="connsiteX6" fmla="*/ 2122134 w 4662264"/>
              <a:gd name="connsiteY6" fmla="*/ 3681803 h 4312511"/>
              <a:gd name="connsiteX7" fmla="*/ 2117343 w 4662264"/>
              <a:gd name="connsiteY7" fmla="*/ 3668713 h 4312511"/>
              <a:gd name="connsiteX8" fmla="*/ 2112128 w 4662264"/>
              <a:gd name="connsiteY8" fmla="*/ 3668713 h 4312511"/>
              <a:gd name="connsiteX0" fmla="*/ 0 w 4662264"/>
              <a:gd name="connsiteY0" fmla="*/ 0 h 4312511"/>
              <a:gd name="connsiteX1" fmla="*/ 4662264 w 4662264"/>
              <a:gd name="connsiteY1" fmla="*/ 0 h 4312511"/>
              <a:gd name="connsiteX2" fmla="*/ 4662264 w 4662264"/>
              <a:gd name="connsiteY2" fmla="*/ 4306723 h 4312511"/>
              <a:gd name="connsiteX3" fmla="*/ 3135089 w 4662264"/>
              <a:gd name="connsiteY3" fmla="*/ 4310778 h 4312511"/>
              <a:gd name="connsiteX4" fmla="*/ 3073650 w 4662264"/>
              <a:gd name="connsiteY4" fmla="*/ 4312511 h 4312511"/>
              <a:gd name="connsiteX5" fmla="*/ 2122134 w 4662264"/>
              <a:gd name="connsiteY5" fmla="*/ 3681803 h 4312511"/>
              <a:gd name="connsiteX6" fmla="*/ 2117343 w 4662264"/>
              <a:gd name="connsiteY6" fmla="*/ 3668713 h 4312511"/>
              <a:gd name="connsiteX7" fmla="*/ 2112128 w 4662264"/>
              <a:gd name="connsiteY7" fmla="*/ 3668713 h 4312511"/>
              <a:gd name="connsiteX8" fmla="*/ 0 w 4662264"/>
              <a:gd name="connsiteY8"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7343 w 4662264"/>
              <a:gd name="connsiteY5" fmla="*/ 3668713 h 4312511"/>
              <a:gd name="connsiteX6" fmla="*/ 2112128 w 4662264"/>
              <a:gd name="connsiteY6" fmla="*/ 3668713 h 4312511"/>
              <a:gd name="connsiteX7" fmla="*/ 0 w 4662264"/>
              <a:gd name="connsiteY7"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2112128 w 4662264"/>
              <a:gd name="connsiteY5" fmla="*/ 3668713 h 4312511"/>
              <a:gd name="connsiteX6" fmla="*/ 0 w 4662264"/>
              <a:gd name="connsiteY6"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 name="connsiteX0" fmla="*/ 0 w 4662264"/>
              <a:gd name="connsiteY0" fmla="*/ 0 h 4312511"/>
              <a:gd name="connsiteX1" fmla="*/ 4662264 w 4662264"/>
              <a:gd name="connsiteY1" fmla="*/ 0 h 4312511"/>
              <a:gd name="connsiteX2" fmla="*/ 4662264 w 4662264"/>
              <a:gd name="connsiteY2" fmla="*/ 4306723 h 4312511"/>
              <a:gd name="connsiteX3" fmla="*/ 3073650 w 4662264"/>
              <a:gd name="connsiteY3" fmla="*/ 4312511 h 4312511"/>
              <a:gd name="connsiteX4" fmla="*/ 2122134 w 4662264"/>
              <a:gd name="connsiteY4" fmla="*/ 3681803 h 4312511"/>
              <a:gd name="connsiteX5" fmla="*/ 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0" y="0"/>
                </a:moveTo>
                <a:lnTo>
                  <a:pt x="4662264" y="0"/>
                </a:lnTo>
                <a:lnTo>
                  <a:pt x="4662264" y="4306723"/>
                </a:lnTo>
                <a:lnTo>
                  <a:pt x="3073650" y="4312511"/>
                </a:lnTo>
                <a:cubicBezTo>
                  <a:pt x="2645905" y="4312511"/>
                  <a:pt x="2329701" y="4112769"/>
                  <a:pt x="2122134" y="3681803"/>
                </a:cubicBezTo>
                <a:lnTo>
                  <a:pt x="0" y="0"/>
                </a:lnTo>
                <a:close/>
              </a:path>
            </a:pathLst>
          </a:custGeom>
          <a:solidFill>
            <a:schemeClr val="bg1">
              <a:lumMod val="95000"/>
            </a:schemeClr>
          </a:solidFill>
        </p:spPr>
        <p:txBody>
          <a:bodyPr wrap="square">
            <a:noAutofit/>
          </a:bodyPr>
          <a:lstStyle>
            <a:lvl1pPr marL="0" indent="0" algn="r">
              <a:buNone/>
              <a:defRPr sz="1200" cap="all" baseline="0">
                <a:solidFill>
                  <a:schemeClr val="bg2"/>
                </a:solidFill>
              </a:defRPr>
            </a:lvl1pPr>
          </a:lstStyle>
          <a:p>
            <a:endParaRPr lang="en-US"/>
          </a:p>
        </p:txBody>
      </p:sp>
      <p:pic>
        <p:nvPicPr>
          <p:cNvPr id="8" name="Picture 7" descr="A picture containing drawing&#10;&#10;Description automatically generated">
            <a:extLst>
              <a:ext uri="{FF2B5EF4-FFF2-40B4-BE49-F238E27FC236}">
                <a16:creationId xmlns:a16="http://schemas.microsoft.com/office/drawing/2014/main" id="{62F8205C-D3F6-47F1-BF39-FC48BF3DED51}"/>
              </a:ext>
            </a:extLst>
          </p:cNvPr>
          <p:cNvPicPr>
            <a:picLocks noChangeAspect="1"/>
          </p:cNvPicPr>
          <p:nvPr userDrawn="1"/>
        </p:nvPicPr>
        <p:blipFill>
          <a:blip r:embed="rId2"/>
          <a:stretch>
            <a:fillRect/>
          </a:stretch>
        </p:blipFill>
        <p:spPr>
          <a:xfrm>
            <a:off x="847847" y="701609"/>
            <a:ext cx="3144351" cy="436715"/>
          </a:xfrm>
          <a:prstGeom prst="rect">
            <a:avLst/>
          </a:prstGeom>
        </p:spPr>
      </p:pic>
    </p:spTree>
    <p:extLst>
      <p:ext uri="{BB962C8B-B14F-4D97-AF65-F5344CB8AC3E}">
        <p14:creationId xmlns:p14="http://schemas.microsoft.com/office/powerpoint/2010/main" val="91517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15071" y="1881809"/>
            <a:ext cx="8224104"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
        <p:nvSpPr>
          <p:cNvPr id="7" name="Text Placeholder 6"/>
          <p:cNvSpPr>
            <a:spLocks noGrp="1"/>
          </p:cNvSpPr>
          <p:nvPr>
            <p:ph type="body" sz="quarter" idx="13"/>
          </p:nvPr>
        </p:nvSpPr>
        <p:spPr>
          <a:xfrm>
            <a:off x="415069" y="1267809"/>
            <a:ext cx="8224106" cy="369332"/>
          </a:xfrm>
        </p:spPr>
        <p:txBody>
          <a:bodyPr wrap="square">
            <a:spAutoFit/>
          </a:bodyPr>
          <a:lstStyle>
            <a:lvl1pPr marL="0" indent="0">
              <a:buNone/>
              <a:defRPr sz="18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dirty="0"/>
              <a:t>Click to edit Master text styles</a:t>
            </a:r>
          </a:p>
        </p:txBody>
      </p:sp>
    </p:spTree>
    <p:extLst>
      <p:ext uri="{BB962C8B-B14F-4D97-AF65-F5344CB8AC3E}">
        <p14:creationId xmlns:p14="http://schemas.microsoft.com/office/powerpoint/2010/main" val="149001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Imag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220277" y="1881809"/>
            <a:ext cx="5418897"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
        <p:nvSpPr>
          <p:cNvPr id="7" name="Text Placeholder 6"/>
          <p:cNvSpPr>
            <a:spLocks noGrp="1"/>
          </p:cNvSpPr>
          <p:nvPr>
            <p:ph type="body" sz="quarter" idx="13"/>
          </p:nvPr>
        </p:nvSpPr>
        <p:spPr>
          <a:xfrm>
            <a:off x="415069" y="1267809"/>
            <a:ext cx="8224106" cy="369332"/>
          </a:xfrm>
        </p:spPr>
        <p:txBody>
          <a:bodyPr wrap="square">
            <a:spAutoFit/>
          </a:bodyPr>
          <a:lstStyle>
            <a:lvl1pPr marL="0" indent="0">
              <a:buNone/>
              <a:defRPr sz="18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dirty="0"/>
              <a:t>Click to edit Master text styles</a:t>
            </a:r>
          </a:p>
        </p:txBody>
      </p:sp>
      <p:sp>
        <p:nvSpPr>
          <p:cNvPr id="5" name="Picture Placeholder 4"/>
          <p:cNvSpPr>
            <a:spLocks noGrp="1"/>
          </p:cNvSpPr>
          <p:nvPr>
            <p:ph type="pic" sz="quarter" idx="14"/>
          </p:nvPr>
        </p:nvSpPr>
        <p:spPr>
          <a:xfrm>
            <a:off x="504825" y="1881809"/>
            <a:ext cx="2517775" cy="1557337"/>
          </a:xfrm>
          <a:solidFill>
            <a:schemeClr val="bg1">
              <a:lumMod val="95000"/>
            </a:schemeClr>
          </a:solidFill>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299665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Tree>
    <p:extLst>
      <p:ext uri="{BB962C8B-B14F-4D97-AF65-F5344CB8AC3E}">
        <p14:creationId xmlns:p14="http://schemas.microsoft.com/office/powerpoint/2010/main" val="147723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
        <p:nvSpPr>
          <p:cNvPr id="7" name="Text Placeholder 6"/>
          <p:cNvSpPr>
            <a:spLocks noGrp="1"/>
          </p:cNvSpPr>
          <p:nvPr>
            <p:ph type="body" sz="quarter" idx="13"/>
          </p:nvPr>
        </p:nvSpPr>
        <p:spPr>
          <a:xfrm>
            <a:off x="415069" y="1267809"/>
            <a:ext cx="8224106" cy="369332"/>
          </a:xfrm>
        </p:spPr>
        <p:txBody>
          <a:bodyPr wrap="square">
            <a:spAutoFit/>
          </a:bodyPr>
          <a:lstStyle>
            <a:lvl1pPr marL="0" indent="0">
              <a:buNone/>
              <a:defRPr sz="18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dirty="0"/>
              <a:t>Click to edit Master text styles</a:t>
            </a:r>
          </a:p>
        </p:txBody>
      </p:sp>
    </p:spTree>
    <p:extLst>
      <p:ext uri="{BB962C8B-B14F-4D97-AF65-F5344CB8AC3E}">
        <p14:creationId xmlns:p14="http://schemas.microsoft.com/office/powerpoint/2010/main" val="77496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15069" y="1657761"/>
            <a:ext cx="4010024"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29150" y="1657761"/>
            <a:ext cx="4010024"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Two Header">
    <p:spTree>
      <p:nvGrpSpPr>
        <p:cNvPr id="1" name=""/>
        <p:cNvGrpSpPr/>
        <p:nvPr/>
      </p:nvGrpSpPr>
      <p:grpSpPr>
        <a:xfrm>
          <a:off x="0" y="0"/>
          <a:ext cx="0" cy="0"/>
          <a:chOff x="0" y="0"/>
          <a:chExt cx="0" cy="0"/>
        </a:xfrm>
      </p:grpSpPr>
      <p:sp>
        <p:nvSpPr>
          <p:cNvPr id="2" name="Title 1"/>
          <p:cNvSpPr>
            <a:spLocks noGrp="1"/>
          </p:cNvSpPr>
          <p:nvPr>
            <p:ph type="title"/>
          </p:nvPr>
        </p:nvSpPr>
        <p:spPr>
          <a:xfrm>
            <a:off x="415070" y="809947"/>
            <a:ext cx="4010024" cy="757130"/>
          </a:xfrm>
        </p:spPr>
        <p:txBody>
          <a:bodyPr anchor="t" anchorCtr="0"/>
          <a:lstStyle/>
          <a:p>
            <a:r>
              <a:rPr lang="en-US" dirty="0"/>
              <a:t>Click to edit Master title style</a:t>
            </a:r>
          </a:p>
        </p:txBody>
      </p:sp>
      <p:sp>
        <p:nvSpPr>
          <p:cNvPr id="3" name="Content Placeholder 2"/>
          <p:cNvSpPr>
            <a:spLocks noGrp="1"/>
          </p:cNvSpPr>
          <p:nvPr>
            <p:ph sz="half" idx="1"/>
          </p:nvPr>
        </p:nvSpPr>
        <p:spPr>
          <a:xfrm>
            <a:off x="415069" y="1657761"/>
            <a:ext cx="4010024"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29150" y="1657761"/>
            <a:ext cx="4010024" cy="29269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a:p>
        </p:txBody>
      </p:sp>
      <p:sp>
        <p:nvSpPr>
          <p:cNvPr id="8" name="Text Placeholder 7"/>
          <p:cNvSpPr>
            <a:spLocks noGrp="1"/>
          </p:cNvSpPr>
          <p:nvPr>
            <p:ph type="body" sz="quarter" idx="13"/>
          </p:nvPr>
        </p:nvSpPr>
        <p:spPr>
          <a:xfrm>
            <a:off x="4629151" y="810749"/>
            <a:ext cx="4010024" cy="757130"/>
          </a:xfrm>
        </p:spPr>
        <p:txBody>
          <a:bodyPr wrap="square">
            <a:sp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90905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15070" y="809947"/>
            <a:ext cx="4010024" cy="757130"/>
          </a:xfrm>
        </p:spPr>
        <p:txBody>
          <a:bodyPr anchor="t" anchorCtr="0"/>
          <a:lstStyle/>
          <a:p>
            <a:r>
              <a:rPr lang="en-US" dirty="0"/>
              <a:t>Click to edit Master title style</a:t>
            </a:r>
          </a:p>
        </p:txBody>
      </p:sp>
      <p:sp>
        <p:nvSpPr>
          <p:cNvPr id="3" name="Content Placeholder 2"/>
          <p:cNvSpPr>
            <a:spLocks noGrp="1"/>
          </p:cNvSpPr>
          <p:nvPr>
            <p:ph sz="half" idx="1"/>
          </p:nvPr>
        </p:nvSpPr>
        <p:spPr>
          <a:xfrm>
            <a:off x="415069" y="2236662"/>
            <a:ext cx="4010024" cy="2348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29150" y="2236662"/>
            <a:ext cx="4010024" cy="2348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12"/>
          </p:nvPr>
        </p:nvSpPr>
        <p:spPr/>
        <p:txBody>
          <a:bodyPr/>
          <a:lstStyle/>
          <a:p>
            <a:fld id="{9835B171-50E3-2D49-9067-C9D2D5BD95F7}" type="slidenum">
              <a:rPr lang="en-US" smtClean="0"/>
              <a:t>‹#›</a:t>
            </a:fld>
            <a:endParaRPr lang="en-US"/>
          </a:p>
        </p:txBody>
      </p:sp>
      <p:sp>
        <p:nvSpPr>
          <p:cNvPr id="8" name="Text Placeholder 7"/>
          <p:cNvSpPr>
            <a:spLocks noGrp="1"/>
          </p:cNvSpPr>
          <p:nvPr>
            <p:ph type="body" sz="quarter" idx="13"/>
          </p:nvPr>
        </p:nvSpPr>
        <p:spPr>
          <a:xfrm>
            <a:off x="4629151" y="810749"/>
            <a:ext cx="4010024" cy="757130"/>
          </a:xfrm>
        </p:spPr>
        <p:txBody>
          <a:bodyPr wrap="square">
            <a:spAutoFit/>
          </a:bodyPr>
          <a:lstStyle>
            <a:lvl1pPr marL="0" indent="0">
              <a:lnSpc>
                <a:spcPct val="90000"/>
              </a:lnSpc>
              <a:spcBef>
                <a:spcPts val="0"/>
              </a:spcBef>
              <a:buNone/>
              <a:defRPr sz="2400">
                <a:solidFill>
                  <a:schemeClr val="accent1"/>
                </a:solidFill>
              </a:defRPr>
            </a:lvl1pPr>
          </a:lstStyle>
          <a:p>
            <a:pPr lvl="0"/>
            <a:r>
              <a:rPr lang="en-US" dirty="0"/>
              <a:t>Click to edit Master text styles</a:t>
            </a:r>
          </a:p>
        </p:txBody>
      </p:sp>
      <p:sp>
        <p:nvSpPr>
          <p:cNvPr id="9" name="Text Placeholder 7"/>
          <p:cNvSpPr>
            <a:spLocks noGrp="1"/>
          </p:cNvSpPr>
          <p:nvPr>
            <p:ph type="body" sz="quarter" idx="14"/>
          </p:nvPr>
        </p:nvSpPr>
        <p:spPr>
          <a:xfrm>
            <a:off x="415069" y="1627852"/>
            <a:ext cx="4010024" cy="341632"/>
          </a:xfrm>
        </p:spPr>
        <p:txBody>
          <a:bodyPr wrap="square">
            <a:spAutoFit/>
          </a:bodyPr>
          <a:lstStyle>
            <a:lvl1pPr marL="0" indent="0">
              <a:lnSpc>
                <a:spcPct val="90000"/>
              </a:lnSpc>
              <a:spcBef>
                <a:spcPts val="0"/>
              </a:spcBef>
              <a:buNone/>
              <a:defRPr sz="1800">
                <a:solidFill>
                  <a:schemeClr val="accent2"/>
                </a:solidFill>
              </a:defRPr>
            </a:lvl1pPr>
          </a:lstStyle>
          <a:p>
            <a:pPr lvl="0"/>
            <a:r>
              <a:rPr lang="en-US" dirty="0"/>
              <a:t>Click to edit Master text styles</a:t>
            </a:r>
          </a:p>
        </p:txBody>
      </p:sp>
      <p:sp>
        <p:nvSpPr>
          <p:cNvPr id="10" name="Text Placeholder 7"/>
          <p:cNvSpPr>
            <a:spLocks noGrp="1"/>
          </p:cNvSpPr>
          <p:nvPr>
            <p:ph type="body" sz="quarter" idx="15"/>
          </p:nvPr>
        </p:nvSpPr>
        <p:spPr>
          <a:xfrm>
            <a:off x="4629151" y="1627852"/>
            <a:ext cx="4010024" cy="341632"/>
          </a:xfrm>
        </p:spPr>
        <p:txBody>
          <a:bodyPr wrap="square">
            <a:spAutoFit/>
          </a:bodyPr>
          <a:lstStyle>
            <a:lvl1pPr marL="0" indent="0">
              <a:lnSpc>
                <a:spcPct val="90000"/>
              </a:lnSpc>
              <a:spcBef>
                <a:spcPts val="0"/>
              </a:spcBef>
              <a:buNone/>
              <a:defRPr sz="1800">
                <a:solidFill>
                  <a:schemeClr val="accent2"/>
                </a:solidFill>
              </a:defRPr>
            </a:lvl1pPr>
          </a:lstStyle>
          <a:p>
            <a:pPr lvl="0"/>
            <a:r>
              <a:rPr lang="en-US" dirty="0"/>
              <a:t>Click to edit Master text styles</a:t>
            </a:r>
          </a:p>
        </p:txBody>
      </p:sp>
    </p:spTree>
    <p:extLst>
      <p:ext uri="{BB962C8B-B14F-4D97-AF65-F5344CB8AC3E}">
        <p14:creationId xmlns:p14="http://schemas.microsoft.com/office/powerpoint/2010/main" val="107706769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
        <p:nvSpPr>
          <p:cNvPr id="7" name="Text Placeholder 6"/>
          <p:cNvSpPr>
            <a:spLocks noGrp="1"/>
          </p:cNvSpPr>
          <p:nvPr>
            <p:ph type="body" sz="quarter" idx="13"/>
          </p:nvPr>
        </p:nvSpPr>
        <p:spPr>
          <a:xfrm>
            <a:off x="415069" y="1267809"/>
            <a:ext cx="8224106" cy="369332"/>
          </a:xfrm>
        </p:spPr>
        <p:txBody>
          <a:bodyPr wrap="square">
            <a:spAutoFit/>
          </a:bodyPr>
          <a:lstStyle>
            <a:lvl1pPr marL="0" indent="0">
              <a:buNone/>
              <a:defRPr sz="18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dirty="0"/>
              <a:t>Click to edit Master text styles</a:t>
            </a:r>
          </a:p>
        </p:txBody>
      </p:sp>
      <p:sp>
        <p:nvSpPr>
          <p:cNvPr id="8" name="Content Placeholder 2"/>
          <p:cNvSpPr>
            <a:spLocks noGrp="1"/>
          </p:cNvSpPr>
          <p:nvPr>
            <p:ph idx="1"/>
          </p:nvPr>
        </p:nvSpPr>
        <p:spPr>
          <a:xfrm>
            <a:off x="415072" y="1881809"/>
            <a:ext cx="4012204" cy="27028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hart Placeholder 3"/>
          <p:cNvSpPr>
            <a:spLocks noGrp="1"/>
          </p:cNvSpPr>
          <p:nvPr>
            <p:ph type="chart" sz="quarter" idx="14"/>
          </p:nvPr>
        </p:nvSpPr>
        <p:spPr>
          <a:xfrm>
            <a:off x="4624627" y="1881808"/>
            <a:ext cx="4014548" cy="2702891"/>
          </a:xfrm>
        </p:spPr>
        <p:txBody>
          <a:bodyPr>
            <a:normAutofit/>
          </a:bodyPr>
          <a:lstStyle>
            <a:lvl1pPr marL="0" indent="0" algn="r">
              <a:buNone/>
              <a:defRPr sz="1200" cap="all" baseline="0"/>
            </a:lvl1pPr>
          </a:lstStyle>
          <a:p>
            <a:endParaRPr lang="en-US"/>
          </a:p>
        </p:txBody>
      </p:sp>
    </p:spTree>
    <p:extLst>
      <p:ext uri="{BB962C8B-B14F-4D97-AF65-F5344CB8AC3E}">
        <p14:creationId xmlns:p14="http://schemas.microsoft.com/office/powerpoint/2010/main" val="1348742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L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
        <p:nvSpPr>
          <p:cNvPr id="7" name="Text Placeholder 6"/>
          <p:cNvSpPr>
            <a:spLocks noGrp="1"/>
          </p:cNvSpPr>
          <p:nvPr>
            <p:ph type="body" sz="quarter" idx="13"/>
          </p:nvPr>
        </p:nvSpPr>
        <p:spPr>
          <a:xfrm>
            <a:off x="415069" y="1267809"/>
            <a:ext cx="8224106" cy="369332"/>
          </a:xfrm>
        </p:spPr>
        <p:txBody>
          <a:bodyPr wrap="square">
            <a:spAutoFit/>
          </a:bodyPr>
          <a:lstStyle>
            <a:lvl1pPr marL="0" indent="0">
              <a:buNone/>
              <a:defRPr sz="1800">
                <a:solidFill>
                  <a:schemeClr val="accent2"/>
                </a:solidFill>
              </a:defRPr>
            </a:lvl1pPr>
            <a:lvl2pPr marL="173037" indent="0">
              <a:buNone/>
              <a:defRPr/>
            </a:lvl2pPr>
            <a:lvl3pPr marL="346075" indent="0">
              <a:buNone/>
              <a:defRPr/>
            </a:lvl3pPr>
            <a:lvl4pPr marL="519113" indent="0">
              <a:buNone/>
              <a:defRPr/>
            </a:lvl4pPr>
            <a:lvl5pPr marL="1371600" indent="0">
              <a:buNone/>
              <a:defRPr/>
            </a:lvl5pPr>
          </a:lstStyle>
          <a:p>
            <a:pPr lvl="0"/>
            <a:r>
              <a:rPr lang="en-US" dirty="0"/>
              <a:t>Click to edit Master text styles</a:t>
            </a:r>
          </a:p>
        </p:txBody>
      </p:sp>
      <p:sp>
        <p:nvSpPr>
          <p:cNvPr id="8" name="Content Placeholder 2"/>
          <p:cNvSpPr>
            <a:spLocks noGrp="1"/>
          </p:cNvSpPr>
          <p:nvPr>
            <p:ph idx="1"/>
          </p:nvPr>
        </p:nvSpPr>
        <p:spPr>
          <a:xfrm>
            <a:off x="415071" y="1881809"/>
            <a:ext cx="8224103" cy="2702891"/>
          </a:xfrm>
        </p:spPr>
        <p:txBody>
          <a:bodyPr/>
          <a:lstStyle>
            <a:lvl1pPr marL="0" indent="0">
              <a:buNone/>
              <a:tabLst/>
              <a:defRPr/>
            </a:lvl1pPr>
            <a:lvl2pPr marL="346075" indent="-173038">
              <a:buFont typeface="Arial"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45997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847847" y="1847088"/>
            <a:ext cx="4626978" cy="1117229"/>
          </a:xfrm>
        </p:spPr>
        <p:txBody>
          <a:bodyPr wrap="square" anchor="b">
            <a:spAutoFit/>
          </a:bodyPr>
          <a:lstStyle>
            <a:lvl1pPr algn="l">
              <a:defRPr sz="3700" b="1" cap="all" baseline="0"/>
            </a:lvl1pPr>
          </a:lstStyle>
          <a:p>
            <a:r>
              <a:rPr lang="en-US" dirty="0"/>
              <a:t>Click to edit Master title</a:t>
            </a:r>
          </a:p>
        </p:txBody>
      </p:sp>
      <p:sp>
        <p:nvSpPr>
          <p:cNvPr id="3" name="Subtitle 2"/>
          <p:cNvSpPr>
            <a:spLocks noGrp="1"/>
          </p:cNvSpPr>
          <p:nvPr>
            <p:ph type="subTitle" idx="1"/>
          </p:nvPr>
        </p:nvSpPr>
        <p:spPr>
          <a:xfrm>
            <a:off x="847847" y="2898648"/>
            <a:ext cx="4626978" cy="313932"/>
          </a:xfrm>
        </p:spPr>
        <p:txBody>
          <a:bodyPr wrap="square">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Text Placeholder 9"/>
          <p:cNvSpPr>
            <a:spLocks noGrp="1"/>
          </p:cNvSpPr>
          <p:nvPr>
            <p:ph type="body" sz="quarter" idx="10" hasCustomPrompt="1"/>
          </p:nvPr>
        </p:nvSpPr>
        <p:spPr>
          <a:xfrm>
            <a:off x="847847" y="4048191"/>
            <a:ext cx="4626978" cy="258532"/>
          </a:xfrm>
        </p:spPr>
        <p:txBody>
          <a:bodyPr>
            <a:spAutoFit/>
          </a:bodyPr>
          <a:lstStyle>
            <a:lvl1pPr marL="0" indent="0">
              <a:buNone/>
              <a:defRPr sz="1200">
                <a:solidFill>
                  <a:schemeClr val="accent3"/>
                </a:solidFill>
              </a:defRPr>
            </a:lvl1pPr>
          </a:lstStyle>
          <a:p>
            <a:pPr lvl="0"/>
            <a:r>
              <a:rPr lang="en-US" dirty="0"/>
              <a:t>Presented by</a:t>
            </a:r>
          </a:p>
        </p:txBody>
      </p:sp>
      <p:sp>
        <p:nvSpPr>
          <p:cNvPr id="11" name="Text Placeholder 9"/>
          <p:cNvSpPr>
            <a:spLocks noGrp="1"/>
          </p:cNvSpPr>
          <p:nvPr>
            <p:ph type="body" sz="quarter" idx="11" hasCustomPrompt="1"/>
          </p:nvPr>
        </p:nvSpPr>
        <p:spPr>
          <a:xfrm>
            <a:off x="847847" y="4253378"/>
            <a:ext cx="4626978" cy="258532"/>
          </a:xfrm>
        </p:spPr>
        <p:txBody>
          <a:bodyPr>
            <a:spAutoFit/>
          </a:bodyPr>
          <a:lstStyle>
            <a:lvl1pPr marL="0" indent="0">
              <a:buNone/>
              <a:defRPr sz="1200"/>
            </a:lvl1pPr>
          </a:lstStyle>
          <a:p>
            <a:pPr lvl="0"/>
            <a:r>
              <a:rPr lang="en-US" dirty="0"/>
              <a:t>Date goes here</a:t>
            </a:r>
          </a:p>
        </p:txBody>
      </p:sp>
      <p:pic>
        <p:nvPicPr>
          <p:cNvPr id="9" name="Picture 8" descr="A picture containing drawing&#10;&#10;Description automatically generated">
            <a:extLst>
              <a:ext uri="{FF2B5EF4-FFF2-40B4-BE49-F238E27FC236}">
                <a16:creationId xmlns:a16="http://schemas.microsoft.com/office/drawing/2014/main" id="{7E3EC272-F853-4185-B591-EDCF1BDF4F8D}"/>
              </a:ext>
            </a:extLst>
          </p:cNvPr>
          <p:cNvPicPr>
            <a:picLocks noChangeAspect="1"/>
          </p:cNvPicPr>
          <p:nvPr userDrawn="1"/>
        </p:nvPicPr>
        <p:blipFill>
          <a:blip r:embed="rId3"/>
          <a:stretch>
            <a:fillRect/>
          </a:stretch>
        </p:blipFill>
        <p:spPr>
          <a:xfrm>
            <a:off x="819007" y="1162878"/>
            <a:ext cx="3144351" cy="436715"/>
          </a:xfrm>
          <a:prstGeom prst="rect">
            <a:avLst/>
          </a:prstGeom>
        </p:spPr>
      </p:pic>
    </p:spTree>
    <p:extLst>
      <p:ext uri="{BB962C8B-B14F-4D97-AF65-F5344CB8AC3E}">
        <p14:creationId xmlns:p14="http://schemas.microsoft.com/office/powerpoint/2010/main" val="299362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a:p>
        </p:txBody>
      </p:sp>
      <p:sp>
        <p:nvSpPr>
          <p:cNvPr id="2" name="Rectangle 1">
            <a:extLst>
              <a:ext uri="{FF2B5EF4-FFF2-40B4-BE49-F238E27FC236}">
                <a16:creationId xmlns:a16="http://schemas.microsoft.com/office/drawing/2014/main" id="{FC1B077C-E869-3B4E-9C8A-718D5D337083}"/>
              </a:ext>
            </a:extLst>
          </p:cNvPr>
          <p:cNvSpPr/>
          <p:nvPr userDrawn="1"/>
        </p:nvSpPr>
        <p:spPr>
          <a:xfrm>
            <a:off x="0" y="0"/>
            <a:ext cx="9144000" cy="4533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205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chemeClr val="bg1">
              <a:lumMod val="95000"/>
            </a:schemeClr>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6" name="Text Placeholder 9"/>
          <p:cNvSpPr>
            <a:spLocks noGrp="1"/>
          </p:cNvSpPr>
          <p:nvPr>
            <p:ph type="body" sz="quarter" idx="10" hasCustomPrompt="1"/>
          </p:nvPr>
        </p:nvSpPr>
        <p:spPr>
          <a:xfrm>
            <a:off x="847847" y="4048191"/>
            <a:ext cx="4626978" cy="258532"/>
          </a:xfrm>
        </p:spPr>
        <p:txBody>
          <a:bodyPr>
            <a:spAutoFit/>
          </a:bodyPr>
          <a:lstStyle>
            <a:lvl1pPr marL="0" indent="0">
              <a:buNone/>
              <a:defRPr sz="1200">
                <a:solidFill>
                  <a:schemeClr val="accent3"/>
                </a:solidFill>
              </a:defRPr>
            </a:lvl1pPr>
          </a:lstStyle>
          <a:p>
            <a:pPr lvl="0"/>
            <a:r>
              <a:rPr lang="en-US" dirty="0"/>
              <a:t>Presented by</a:t>
            </a:r>
          </a:p>
        </p:txBody>
      </p:sp>
      <p:sp>
        <p:nvSpPr>
          <p:cNvPr id="8" name="Text Placeholder 9"/>
          <p:cNvSpPr>
            <a:spLocks noGrp="1"/>
          </p:cNvSpPr>
          <p:nvPr>
            <p:ph type="body" sz="quarter" idx="11" hasCustomPrompt="1"/>
          </p:nvPr>
        </p:nvSpPr>
        <p:spPr>
          <a:xfrm>
            <a:off x="847847" y="4253378"/>
            <a:ext cx="4626978" cy="276999"/>
          </a:xfrm>
        </p:spPr>
        <p:txBody>
          <a:bodyPr>
            <a:spAutoFit/>
          </a:bodyPr>
          <a:lstStyle>
            <a:lvl1pPr marL="0" indent="0">
              <a:buNone/>
              <a:defRPr sz="1200"/>
            </a:lvl1pPr>
          </a:lstStyle>
          <a:p>
            <a:pPr lvl="0"/>
            <a:r>
              <a:rPr lang="en-US" dirty="0"/>
              <a:t>Contact info goes here</a:t>
            </a:r>
          </a:p>
        </p:txBody>
      </p:sp>
      <p:sp>
        <p:nvSpPr>
          <p:cNvPr id="9" name="Title 1">
            <a:extLst>
              <a:ext uri="{FF2B5EF4-FFF2-40B4-BE49-F238E27FC236}">
                <a16:creationId xmlns:a16="http://schemas.microsoft.com/office/drawing/2014/main" id="{0844527E-9D07-3D40-86E7-FA8E42148D27}"/>
              </a:ext>
            </a:extLst>
          </p:cNvPr>
          <p:cNvSpPr>
            <a:spLocks noGrp="1"/>
          </p:cNvSpPr>
          <p:nvPr>
            <p:ph type="ctrTitle" hasCustomPrompt="1"/>
          </p:nvPr>
        </p:nvSpPr>
        <p:spPr>
          <a:xfrm>
            <a:off x="847847" y="1847088"/>
            <a:ext cx="4626978" cy="604781"/>
          </a:xfrm>
        </p:spPr>
        <p:txBody>
          <a:bodyPr wrap="square" anchor="b">
            <a:spAutoFit/>
          </a:bodyPr>
          <a:lstStyle>
            <a:lvl1pPr algn="l">
              <a:defRPr sz="3700" b="1" cap="all" baseline="0"/>
            </a:lvl1pPr>
          </a:lstStyle>
          <a:p>
            <a:r>
              <a:rPr lang="en-US" dirty="0"/>
              <a:t>Thank You</a:t>
            </a:r>
          </a:p>
        </p:txBody>
      </p:sp>
      <p:pic>
        <p:nvPicPr>
          <p:cNvPr id="10" name="Picture 9" descr="A picture containing drawing&#10;&#10;Description automatically generated">
            <a:extLst>
              <a:ext uri="{FF2B5EF4-FFF2-40B4-BE49-F238E27FC236}">
                <a16:creationId xmlns:a16="http://schemas.microsoft.com/office/drawing/2014/main" id="{177ADDAB-2EFD-4BD5-8BB1-EBD474CE0D58}"/>
              </a:ext>
            </a:extLst>
          </p:cNvPr>
          <p:cNvPicPr>
            <a:picLocks noChangeAspect="1"/>
          </p:cNvPicPr>
          <p:nvPr userDrawn="1"/>
        </p:nvPicPr>
        <p:blipFill>
          <a:blip r:embed="rId2"/>
          <a:stretch>
            <a:fillRect/>
          </a:stretch>
        </p:blipFill>
        <p:spPr>
          <a:xfrm>
            <a:off x="819007" y="1162878"/>
            <a:ext cx="3144351" cy="436715"/>
          </a:xfrm>
          <a:prstGeom prst="rect">
            <a:avLst/>
          </a:prstGeom>
        </p:spPr>
      </p:pic>
    </p:spTree>
    <p:extLst>
      <p:ext uri="{BB962C8B-B14F-4D97-AF65-F5344CB8AC3E}">
        <p14:creationId xmlns:p14="http://schemas.microsoft.com/office/powerpoint/2010/main" val="1974708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9280-B153-41D6-90BF-D6E282ADB3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DC026-B0C0-4CC4-A320-FE6D86BF40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67D34-B5CC-45AD-9833-46F9115DB096}"/>
              </a:ext>
            </a:extLst>
          </p:cNvPr>
          <p:cNvSpPr>
            <a:spLocks noGrp="1"/>
          </p:cNvSpPr>
          <p:nvPr>
            <p:ph type="dt" sz="half" idx="10"/>
          </p:nvPr>
        </p:nvSpPr>
        <p:spPr/>
        <p:txBody>
          <a:bodyPr/>
          <a:lstStyle/>
          <a:p>
            <a:fld id="{A89F96A3-99C6-4CE0-A314-DCD83A229505}" type="datetime1">
              <a:rPr lang="en-US" smtClean="0"/>
              <a:t>5/30/2024</a:t>
            </a:fld>
            <a:endParaRPr lang="en-US"/>
          </a:p>
        </p:txBody>
      </p:sp>
      <p:sp>
        <p:nvSpPr>
          <p:cNvPr id="5" name="Footer Placeholder 4">
            <a:extLst>
              <a:ext uri="{FF2B5EF4-FFF2-40B4-BE49-F238E27FC236}">
                <a16:creationId xmlns:a16="http://schemas.microsoft.com/office/drawing/2014/main" id="{E2DC9454-2490-4255-9ABA-89959E2055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9E7B-055D-4DCE-BC6F-2416ACBC0EAF}"/>
              </a:ext>
            </a:extLst>
          </p:cNvPr>
          <p:cNvSpPr>
            <a:spLocks noGrp="1"/>
          </p:cNvSpPr>
          <p:nvPr>
            <p:ph type="sldNum" sz="quarter" idx="12"/>
          </p:nvPr>
        </p:nvSpPr>
        <p:spPr/>
        <p:txBody>
          <a:bodyPr/>
          <a:lstStyle/>
          <a:p>
            <a:fld id="{59A235ED-913C-48C2-B154-A7A2D2481B4E}" type="slidenum">
              <a:rPr lang="en-US" smtClean="0"/>
              <a:t>‹#›</a:t>
            </a:fld>
            <a:endParaRPr lang="en-US"/>
          </a:p>
        </p:txBody>
      </p:sp>
    </p:spTree>
    <p:extLst>
      <p:ext uri="{BB962C8B-B14F-4D97-AF65-F5344CB8AC3E}">
        <p14:creationId xmlns:p14="http://schemas.microsoft.com/office/powerpoint/2010/main" val="424383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4" name="Picture Placeholder 13"/>
          <p:cNvSpPr>
            <a:spLocks noGrp="1"/>
          </p:cNvSpPr>
          <p:nvPr>
            <p:ph type="pic" sz="quarter" idx="14" hasCustomPrompt="1"/>
          </p:nvPr>
        </p:nvSpPr>
        <p:spPr>
          <a:xfrm>
            <a:off x="4481736" y="830990"/>
            <a:ext cx="4662264" cy="4312511"/>
          </a:xfrm>
          <a:custGeom>
            <a:avLst/>
            <a:gdLst>
              <a:gd name="connsiteX0" fmla="*/ 3073650 w 4662264"/>
              <a:gd name="connsiteY0" fmla="*/ 0 h 4312511"/>
              <a:gd name="connsiteX1" fmla="*/ 4662264 w 4662264"/>
              <a:gd name="connsiteY1" fmla="*/ 5788 h 4312511"/>
              <a:gd name="connsiteX2" fmla="*/ 4662264 w 4662264"/>
              <a:gd name="connsiteY2" fmla="*/ 4312511 h 4312511"/>
              <a:gd name="connsiteX3" fmla="*/ 0 w 4662264"/>
              <a:gd name="connsiteY3" fmla="*/ 4312511 h 4312511"/>
              <a:gd name="connsiteX4" fmla="*/ 2122134 w 4662264"/>
              <a:gd name="connsiteY4" fmla="*/ 630708 h 4312511"/>
              <a:gd name="connsiteX5" fmla="*/ 3073650 w 4662264"/>
              <a:gd name="connsiteY5" fmla="*/ 0 h 431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2264" h="4312511">
                <a:moveTo>
                  <a:pt x="3073650" y="0"/>
                </a:moveTo>
                <a:lnTo>
                  <a:pt x="4662264" y="5788"/>
                </a:lnTo>
                <a:lnTo>
                  <a:pt x="4662264" y="4312511"/>
                </a:lnTo>
                <a:lnTo>
                  <a:pt x="0" y="4312511"/>
                </a:lnTo>
                <a:lnTo>
                  <a:pt x="2122134" y="630708"/>
                </a:lnTo>
                <a:cubicBezTo>
                  <a:pt x="2329701" y="199742"/>
                  <a:pt x="2645905" y="0"/>
                  <a:pt x="3073650" y="0"/>
                </a:cubicBezTo>
                <a:close/>
              </a:path>
            </a:pathLst>
          </a:custGeom>
          <a:solidFill>
            <a:schemeClr val="bg1">
              <a:lumMod val="95000"/>
            </a:schemeClr>
          </a:solidFill>
        </p:spPr>
        <p:txBody>
          <a:bodyPr wrap="square">
            <a:noAutofit/>
          </a:bodyPr>
          <a:lstStyle>
            <a:lvl1pPr marL="0" indent="0" algn="r">
              <a:buNone/>
              <a:defRPr sz="1200" cap="all" baseline="0"/>
            </a:lvl1pPr>
          </a:lstStyle>
          <a:p>
            <a:r>
              <a:rPr lang="en-US" dirty="0"/>
              <a:t>Click to Add</a:t>
            </a:r>
            <a:br>
              <a:rPr lang="en-US" dirty="0"/>
            </a:br>
            <a:r>
              <a:rPr lang="en-US" dirty="0"/>
              <a:t>Picture here</a:t>
            </a:r>
          </a:p>
        </p:txBody>
      </p:sp>
      <p:sp>
        <p:nvSpPr>
          <p:cNvPr id="15" name="Title 1"/>
          <p:cNvSpPr>
            <a:spLocks noGrp="1"/>
          </p:cNvSpPr>
          <p:nvPr>
            <p:ph type="ctrTitle"/>
          </p:nvPr>
        </p:nvSpPr>
        <p:spPr>
          <a:xfrm>
            <a:off x="847847" y="1847088"/>
            <a:ext cx="4626978" cy="1117229"/>
          </a:xfrm>
        </p:spPr>
        <p:txBody>
          <a:bodyPr wrap="square" anchor="b">
            <a:spAutoFit/>
          </a:bodyPr>
          <a:lstStyle>
            <a:lvl1pPr algn="l">
              <a:defRPr sz="3700" b="1" cap="all" baseline="0"/>
            </a:lvl1pPr>
          </a:lstStyle>
          <a:p>
            <a:r>
              <a:rPr lang="en-US" dirty="0"/>
              <a:t>Click to edit Master title</a:t>
            </a:r>
          </a:p>
        </p:txBody>
      </p:sp>
      <p:sp>
        <p:nvSpPr>
          <p:cNvPr id="16" name="Subtitle 2"/>
          <p:cNvSpPr>
            <a:spLocks noGrp="1"/>
          </p:cNvSpPr>
          <p:nvPr>
            <p:ph type="subTitle" idx="1"/>
          </p:nvPr>
        </p:nvSpPr>
        <p:spPr>
          <a:xfrm>
            <a:off x="847847" y="2898648"/>
            <a:ext cx="4626978" cy="313932"/>
          </a:xfrm>
        </p:spPr>
        <p:txBody>
          <a:bodyPr wrap="square">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Picture 5" descr="A picture containing drawing&#10;&#10;Description automatically generated">
            <a:extLst>
              <a:ext uri="{FF2B5EF4-FFF2-40B4-BE49-F238E27FC236}">
                <a16:creationId xmlns:a16="http://schemas.microsoft.com/office/drawing/2014/main" id="{DE3FFBDB-044F-4DB2-A956-CA89E7D07658}"/>
              </a:ext>
            </a:extLst>
          </p:cNvPr>
          <p:cNvPicPr>
            <a:picLocks noChangeAspect="1"/>
          </p:cNvPicPr>
          <p:nvPr userDrawn="1"/>
        </p:nvPicPr>
        <p:blipFill>
          <a:blip r:embed="rId2"/>
          <a:stretch>
            <a:fillRect/>
          </a:stretch>
        </p:blipFill>
        <p:spPr>
          <a:xfrm>
            <a:off x="819007" y="1162878"/>
            <a:ext cx="3144351" cy="436715"/>
          </a:xfrm>
          <a:prstGeom prst="rect">
            <a:avLst/>
          </a:prstGeom>
        </p:spPr>
      </p:pic>
    </p:spTree>
    <p:extLst>
      <p:ext uri="{BB962C8B-B14F-4D97-AF65-F5344CB8AC3E}">
        <p14:creationId xmlns:p14="http://schemas.microsoft.com/office/powerpoint/2010/main" val="175900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ctrTitle"/>
          </p:nvPr>
        </p:nvSpPr>
        <p:spPr>
          <a:xfrm>
            <a:off x="819007" y="1824709"/>
            <a:ext cx="4626978" cy="1117229"/>
          </a:xfrm>
        </p:spPr>
        <p:txBody>
          <a:bodyPr wrap="square" anchor="b">
            <a:spAutoFit/>
          </a:bodyPr>
          <a:lstStyle>
            <a:lvl1pPr algn="l">
              <a:defRPr sz="3700" b="1" cap="all" baseline="0"/>
            </a:lvl1pPr>
          </a:lstStyle>
          <a:p>
            <a:r>
              <a:rPr lang="en-US" dirty="0"/>
              <a:t>Click to edit Master title</a:t>
            </a:r>
          </a:p>
        </p:txBody>
      </p:sp>
      <p:sp>
        <p:nvSpPr>
          <p:cNvPr id="16" name="Subtitle 2"/>
          <p:cNvSpPr>
            <a:spLocks noGrp="1"/>
          </p:cNvSpPr>
          <p:nvPr>
            <p:ph type="subTitle" idx="1"/>
          </p:nvPr>
        </p:nvSpPr>
        <p:spPr>
          <a:xfrm>
            <a:off x="819007" y="3322003"/>
            <a:ext cx="4626978" cy="313932"/>
          </a:xfrm>
        </p:spPr>
        <p:txBody>
          <a:bodyPr wrap="square">
            <a:spAutoFit/>
          </a:bodyPr>
          <a:lstStyle>
            <a:lvl1pPr marL="0" indent="0" algn="l">
              <a:buNone/>
              <a:defRPr sz="16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Picture 5" descr="A picture containing drawing&#10;&#10;Description automatically generated">
            <a:extLst>
              <a:ext uri="{FF2B5EF4-FFF2-40B4-BE49-F238E27FC236}">
                <a16:creationId xmlns:a16="http://schemas.microsoft.com/office/drawing/2014/main" id="{8DF5A6F5-1E1F-4B39-9E0E-1393EEBA5425}"/>
              </a:ext>
            </a:extLst>
          </p:cNvPr>
          <p:cNvPicPr>
            <a:picLocks noChangeAspect="1"/>
          </p:cNvPicPr>
          <p:nvPr userDrawn="1"/>
        </p:nvPicPr>
        <p:blipFill>
          <a:blip r:embed="rId3"/>
          <a:stretch>
            <a:fillRect/>
          </a:stretch>
        </p:blipFill>
        <p:spPr>
          <a:xfrm>
            <a:off x="819007" y="693997"/>
            <a:ext cx="3144351" cy="436715"/>
          </a:xfrm>
          <a:prstGeom prst="rect">
            <a:avLst/>
          </a:prstGeom>
        </p:spPr>
      </p:pic>
      <p:cxnSp>
        <p:nvCxnSpPr>
          <p:cNvPr id="4" name="Straight Connector 3">
            <a:extLst>
              <a:ext uri="{FF2B5EF4-FFF2-40B4-BE49-F238E27FC236}">
                <a16:creationId xmlns:a16="http://schemas.microsoft.com/office/drawing/2014/main" id="{421B101E-B046-41CE-ADB9-189577195F8E}"/>
              </a:ext>
            </a:extLst>
          </p:cNvPr>
          <p:cNvCxnSpPr>
            <a:cxnSpLocks/>
          </p:cNvCxnSpPr>
          <p:nvPr userDrawn="1"/>
        </p:nvCxnSpPr>
        <p:spPr>
          <a:xfrm>
            <a:off x="973969" y="3121972"/>
            <a:ext cx="4239160" cy="0"/>
          </a:xfrm>
          <a:prstGeom prst="line">
            <a:avLst/>
          </a:prstGeom>
          <a:ln w="38100">
            <a:solidFill>
              <a:srgbClr val="8EC6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34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sig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r="46209" b="37925"/>
          <a:stretch/>
        </p:blipFill>
        <p:spPr>
          <a:xfrm>
            <a:off x="8343900" y="4679950"/>
            <a:ext cx="800100" cy="463550"/>
          </a:xfrm>
          <a:prstGeom prst="rect">
            <a:avLst/>
          </a:prstGeom>
        </p:spPr>
      </p:pic>
      <p:sp>
        <p:nvSpPr>
          <p:cNvPr id="12" name="Text Placeholder 11"/>
          <p:cNvSpPr>
            <a:spLocks noGrp="1"/>
          </p:cNvSpPr>
          <p:nvPr>
            <p:ph type="body" sz="quarter" idx="14"/>
          </p:nvPr>
        </p:nvSpPr>
        <p:spPr>
          <a:xfrm>
            <a:off x="428321" y="940696"/>
            <a:ext cx="2878096" cy="1497012"/>
          </a:xfrm>
        </p:spPr>
        <p:txBody>
          <a:bodyPr/>
          <a:lstStyle>
            <a:lvl1pPr marL="0" indent="0">
              <a:buNone/>
              <a:defRPr>
                <a:solidFill>
                  <a:schemeClr val="accent2"/>
                </a:solidFill>
              </a:defRPr>
            </a:lvl1pPr>
            <a:lvl2pPr marL="6350" indent="0">
              <a:spcBef>
                <a:spcPts val="200"/>
              </a:spcBef>
              <a:buNone/>
              <a:tabLst/>
              <a:defRPr/>
            </a:lvl2pPr>
          </a:lstStyle>
          <a:p>
            <a:pPr lvl="0"/>
            <a:r>
              <a:rPr lang="en-US" dirty="0"/>
              <a:t>Click to edit Master text styles</a:t>
            </a:r>
          </a:p>
          <a:p>
            <a:pPr lvl="1"/>
            <a:r>
              <a:rPr lang="en-US" dirty="0"/>
              <a:t>Second level</a:t>
            </a:r>
          </a:p>
        </p:txBody>
      </p:sp>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6" name="TextBox 5"/>
          <p:cNvSpPr txBox="1"/>
          <p:nvPr userDrawn="1"/>
        </p:nvSpPr>
        <p:spPr>
          <a:xfrm>
            <a:off x="415069" y="4822963"/>
            <a:ext cx="2683566" cy="215444"/>
          </a:xfrm>
          <a:prstGeom prst="rect">
            <a:avLst/>
          </a:prstGeom>
          <a:noFill/>
        </p:spPr>
        <p:txBody>
          <a:bodyPr wrap="square" rtlCol="0">
            <a:spAutoFit/>
          </a:bodyPr>
          <a:lstStyle/>
          <a:p>
            <a:r>
              <a:rPr lang="en-US" sz="800" dirty="0">
                <a:solidFill>
                  <a:schemeClr val="bg2"/>
                </a:solidFill>
              </a:rPr>
              <a:t>©</a:t>
            </a:r>
            <a:r>
              <a:rPr lang="en-US" sz="800" dirty="0" err="1">
                <a:solidFill>
                  <a:schemeClr val="bg2"/>
                </a:solidFill>
              </a:rPr>
              <a:t>TEKsystems</a:t>
            </a:r>
            <a:r>
              <a:rPr lang="en-US" sz="800" dirty="0">
                <a:solidFill>
                  <a:schemeClr val="bg2"/>
                </a:solidFill>
              </a:rPr>
              <a:t> | Private and Confidential</a:t>
            </a:r>
          </a:p>
        </p:txBody>
      </p:sp>
      <p:pic>
        <p:nvPicPr>
          <p:cNvPr id="7" name="Picture 6" descr="A picture containing drawing&#10;&#10;Description automatically generated">
            <a:extLst>
              <a:ext uri="{FF2B5EF4-FFF2-40B4-BE49-F238E27FC236}">
                <a16:creationId xmlns:a16="http://schemas.microsoft.com/office/drawing/2014/main" id="{AC5BC2DB-3458-4259-96AE-899D3360DA68}"/>
              </a:ext>
            </a:extLst>
          </p:cNvPr>
          <p:cNvPicPr>
            <a:picLocks noChangeAspect="1"/>
          </p:cNvPicPr>
          <p:nvPr userDrawn="1"/>
        </p:nvPicPr>
        <p:blipFill>
          <a:blip r:embed="rId4"/>
          <a:stretch>
            <a:fillRect/>
          </a:stretch>
        </p:blipFill>
        <p:spPr>
          <a:xfrm>
            <a:off x="428321" y="377686"/>
            <a:ext cx="3144351" cy="436715"/>
          </a:xfrm>
          <a:prstGeom prst="rect">
            <a:avLst/>
          </a:prstGeom>
        </p:spPr>
      </p:pic>
    </p:spTree>
    <p:extLst>
      <p:ext uri="{BB962C8B-B14F-4D97-AF65-F5344CB8AC3E}">
        <p14:creationId xmlns:p14="http://schemas.microsoft.com/office/powerpoint/2010/main" val="27759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esig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r="46209" b="37925"/>
          <a:stretch/>
        </p:blipFill>
        <p:spPr>
          <a:xfrm>
            <a:off x="8343900" y="4679950"/>
            <a:ext cx="800100" cy="463550"/>
          </a:xfrm>
          <a:prstGeom prst="rect">
            <a:avLst/>
          </a:prstGeom>
        </p:spPr>
      </p:pic>
      <p:sp>
        <p:nvSpPr>
          <p:cNvPr id="12" name="Text Placeholder 11"/>
          <p:cNvSpPr>
            <a:spLocks noGrp="1"/>
          </p:cNvSpPr>
          <p:nvPr>
            <p:ph type="body" sz="quarter" idx="14"/>
          </p:nvPr>
        </p:nvSpPr>
        <p:spPr>
          <a:xfrm>
            <a:off x="5741201" y="3337546"/>
            <a:ext cx="2897974" cy="1377010"/>
          </a:xfrm>
        </p:spPr>
        <p:txBody>
          <a:bodyPr/>
          <a:lstStyle>
            <a:lvl1pPr marL="0" indent="0">
              <a:buNone/>
              <a:defRPr>
                <a:solidFill>
                  <a:schemeClr val="accent2"/>
                </a:solidFill>
              </a:defRPr>
            </a:lvl1pPr>
            <a:lvl2pPr marL="6350" indent="0">
              <a:spcBef>
                <a:spcPts val="200"/>
              </a:spcBef>
              <a:buNone/>
              <a:tabLst/>
              <a:defRPr/>
            </a:lvl2pPr>
          </a:lstStyle>
          <a:p>
            <a:pPr lvl="0"/>
            <a:r>
              <a:rPr lang="en-US" dirty="0"/>
              <a:t>Click to edit Master text styles</a:t>
            </a:r>
          </a:p>
          <a:p>
            <a:pPr lvl="1"/>
            <a:r>
              <a:rPr lang="en-US" dirty="0"/>
              <a:t>Second level</a:t>
            </a:r>
          </a:p>
        </p:txBody>
      </p:sp>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dirty="0"/>
          </a:p>
        </p:txBody>
      </p:sp>
      <p:sp>
        <p:nvSpPr>
          <p:cNvPr id="6" name="TextBox 5"/>
          <p:cNvSpPr txBox="1"/>
          <p:nvPr userDrawn="1"/>
        </p:nvSpPr>
        <p:spPr>
          <a:xfrm>
            <a:off x="415069" y="4822963"/>
            <a:ext cx="2683566" cy="215444"/>
          </a:xfrm>
          <a:prstGeom prst="rect">
            <a:avLst/>
          </a:prstGeom>
          <a:noFill/>
        </p:spPr>
        <p:txBody>
          <a:bodyPr wrap="square" rtlCol="0">
            <a:spAutoFit/>
          </a:bodyPr>
          <a:lstStyle/>
          <a:p>
            <a:r>
              <a:rPr lang="en-US" sz="800" dirty="0">
                <a:solidFill>
                  <a:schemeClr val="bg2"/>
                </a:solidFill>
              </a:rPr>
              <a:t>©</a:t>
            </a:r>
            <a:r>
              <a:rPr lang="en-US" sz="800" dirty="0" err="1">
                <a:solidFill>
                  <a:schemeClr val="bg2"/>
                </a:solidFill>
              </a:rPr>
              <a:t>TEKsystems</a:t>
            </a:r>
            <a:r>
              <a:rPr lang="en-US" sz="800" dirty="0">
                <a:solidFill>
                  <a:schemeClr val="bg2"/>
                </a:solidFill>
              </a:rPr>
              <a:t> | Private and Confidential</a:t>
            </a:r>
          </a:p>
        </p:txBody>
      </p:sp>
      <p:pic>
        <p:nvPicPr>
          <p:cNvPr id="8" name="Picture 7" descr="A picture containing drawing&#10;&#10;Description automatically generated">
            <a:extLst>
              <a:ext uri="{FF2B5EF4-FFF2-40B4-BE49-F238E27FC236}">
                <a16:creationId xmlns:a16="http://schemas.microsoft.com/office/drawing/2014/main" id="{8C4774F8-F245-43F6-A625-686582FF769B}"/>
              </a:ext>
            </a:extLst>
          </p:cNvPr>
          <p:cNvPicPr>
            <a:picLocks noChangeAspect="1"/>
          </p:cNvPicPr>
          <p:nvPr userDrawn="1"/>
        </p:nvPicPr>
        <p:blipFill>
          <a:blip r:embed="rId4"/>
          <a:stretch>
            <a:fillRect/>
          </a:stretch>
        </p:blipFill>
        <p:spPr>
          <a:xfrm>
            <a:off x="415069" y="387226"/>
            <a:ext cx="2141081" cy="297372"/>
          </a:xfrm>
          <a:prstGeom prst="rect">
            <a:avLst/>
          </a:prstGeom>
        </p:spPr>
      </p:pic>
    </p:spTree>
    <p:extLst>
      <p:ext uri="{BB962C8B-B14F-4D97-AF65-F5344CB8AC3E}">
        <p14:creationId xmlns:p14="http://schemas.microsoft.com/office/powerpoint/2010/main" val="2188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esign Slide User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46209" b="37925"/>
          <a:stretch/>
        </p:blipFill>
        <p:spPr>
          <a:xfrm>
            <a:off x="8343900" y="4679950"/>
            <a:ext cx="800100" cy="463550"/>
          </a:xfrm>
          <a:prstGeom prst="rect">
            <a:avLst/>
          </a:prstGeom>
        </p:spPr>
      </p:pic>
      <p:sp>
        <p:nvSpPr>
          <p:cNvPr id="12" name="Text Placeholder 11"/>
          <p:cNvSpPr>
            <a:spLocks noGrp="1"/>
          </p:cNvSpPr>
          <p:nvPr>
            <p:ph type="body" sz="quarter" idx="14"/>
          </p:nvPr>
        </p:nvSpPr>
        <p:spPr>
          <a:xfrm>
            <a:off x="428321" y="940696"/>
            <a:ext cx="2878096" cy="1497012"/>
          </a:xfrm>
        </p:spPr>
        <p:txBody>
          <a:bodyPr/>
          <a:lstStyle>
            <a:lvl1pPr marL="0" indent="0">
              <a:buNone/>
              <a:defRPr>
                <a:solidFill>
                  <a:schemeClr val="accent2"/>
                </a:solidFill>
              </a:defRPr>
            </a:lvl1pPr>
            <a:lvl2pPr marL="6350" indent="0">
              <a:spcBef>
                <a:spcPts val="200"/>
              </a:spcBef>
              <a:buNone/>
              <a:tabLst/>
              <a:defRPr/>
            </a:lvl2pPr>
          </a:lstStyle>
          <a:p>
            <a:pPr lvl="0"/>
            <a:r>
              <a:rPr lang="en-US" dirty="0"/>
              <a:t>Click to edit Master text styles</a:t>
            </a:r>
          </a:p>
          <a:p>
            <a:pPr lvl="1"/>
            <a:r>
              <a:rPr lang="en-US" dirty="0"/>
              <a:t>Second level</a:t>
            </a:r>
          </a:p>
        </p:txBody>
      </p:sp>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a:p>
        </p:txBody>
      </p:sp>
      <p:sp>
        <p:nvSpPr>
          <p:cNvPr id="6" name="TextBox 5"/>
          <p:cNvSpPr txBox="1"/>
          <p:nvPr userDrawn="1"/>
        </p:nvSpPr>
        <p:spPr>
          <a:xfrm>
            <a:off x="415069" y="4822963"/>
            <a:ext cx="2683566" cy="215444"/>
          </a:xfrm>
          <a:prstGeom prst="rect">
            <a:avLst/>
          </a:prstGeom>
          <a:noFill/>
        </p:spPr>
        <p:txBody>
          <a:bodyPr wrap="square" rtlCol="0">
            <a:spAutoFit/>
          </a:bodyPr>
          <a:lstStyle/>
          <a:p>
            <a:r>
              <a:rPr lang="en-US" sz="800" dirty="0">
                <a:solidFill>
                  <a:schemeClr val="bg2"/>
                </a:solidFill>
              </a:rPr>
              <a:t>©</a:t>
            </a:r>
            <a:r>
              <a:rPr lang="en-US" sz="800" dirty="0" err="1">
                <a:solidFill>
                  <a:schemeClr val="bg2"/>
                </a:solidFill>
              </a:rPr>
              <a:t>TEKsystems</a:t>
            </a:r>
            <a:r>
              <a:rPr lang="en-US" sz="800" dirty="0">
                <a:solidFill>
                  <a:schemeClr val="bg2"/>
                </a:solidFill>
              </a:rPr>
              <a:t> | Private and Confidential</a:t>
            </a:r>
          </a:p>
        </p:txBody>
      </p:sp>
      <p:pic>
        <p:nvPicPr>
          <p:cNvPr id="7" name="Picture 6" descr="A picture containing drawing&#10;&#10;Description automatically generated">
            <a:extLst>
              <a:ext uri="{FF2B5EF4-FFF2-40B4-BE49-F238E27FC236}">
                <a16:creationId xmlns:a16="http://schemas.microsoft.com/office/drawing/2014/main" id="{0D0B1A9E-58C1-4FC7-8BC4-17E2650BB444}"/>
              </a:ext>
            </a:extLst>
          </p:cNvPr>
          <p:cNvPicPr>
            <a:picLocks noChangeAspect="1"/>
          </p:cNvPicPr>
          <p:nvPr userDrawn="1"/>
        </p:nvPicPr>
        <p:blipFill>
          <a:blip r:embed="rId3"/>
          <a:stretch>
            <a:fillRect/>
          </a:stretch>
        </p:blipFill>
        <p:spPr>
          <a:xfrm>
            <a:off x="415069" y="387226"/>
            <a:ext cx="2141081" cy="297372"/>
          </a:xfrm>
          <a:prstGeom prst="rect">
            <a:avLst/>
          </a:prstGeom>
        </p:spPr>
      </p:pic>
    </p:spTree>
    <p:extLst>
      <p:ext uri="{BB962C8B-B14F-4D97-AF65-F5344CB8AC3E}">
        <p14:creationId xmlns:p14="http://schemas.microsoft.com/office/powerpoint/2010/main" val="828512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sign Slide User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r="46209" b="37925"/>
          <a:stretch/>
        </p:blipFill>
        <p:spPr>
          <a:xfrm>
            <a:off x="8343900" y="4679950"/>
            <a:ext cx="800100" cy="463550"/>
          </a:xfrm>
          <a:prstGeom prst="rect">
            <a:avLst/>
          </a:prstGeom>
        </p:spPr>
      </p:pic>
      <p:sp>
        <p:nvSpPr>
          <p:cNvPr id="12" name="Text Placeholder 11"/>
          <p:cNvSpPr>
            <a:spLocks noGrp="1"/>
          </p:cNvSpPr>
          <p:nvPr>
            <p:ph type="body" sz="quarter" idx="14"/>
          </p:nvPr>
        </p:nvSpPr>
        <p:spPr>
          <a:xfrm>
            <a:off x="5741201" y="3337546"/>
            <a:ext cx="2897974" cy="1377010"/>
          </a:xfrm>
        </p:spPr>
        <p:txBody>
          <a:bodyPr/>
          <a:lstStyle>
            <a:lvl1pPr marL="0" indent="0">
              <a:buNone/>
              <a:defRPr>
                <a:solidFill>
                  <a:schemeClr val="accent2"/>
                </a:solidFill>
              </a:defRPr>
            </a:lvl1pPr>
            <a:lvl2pPr marL="6350" indent="0">
              <a:spcBef>
                <a:spcPts val="200"/>
              </a:spcBef>
              <a:buNone/>
              <a:tabLst/>
              <a:defRPr/>
            </a:lvl2pPr>
          </a:lstStyle>
          <a:p>
            <a:pPr lvl="0"/>
            <a:r>
              <a:rPr lang="en-US" dirty="0"/>
              <a:t>Click to edit Master text styles</a:t>
            </a:r>
          </a:p>
          <a:p>
            <a:pPr lvl="1"/>
            <a:r>
              <a:rPr lang="en-US" dirty="0"/>
              <a:t>Second level</a:t>
            </a:r>
          </a:p>
        </p:txBody>
      </p:sp>
      <p:sp>
        <p:nvSpPr>
          <p:cNvPr id="4" name="Slide Number Placeholder 3"/>
          <p:cNvSpPr>
            <a:spLocks noGrp="1"/>
          </p:cNvSpPr>
          <p:nvPr>
            <p:ph type="sldNum" sz="quarter" idx="12"/>
          </p:nvPr>
        </p:nvSpPr>
        <p:spPr/>
        <p:txBody>
          <a:bodyPr/>
          <a:lstStyle/>
          <a:p>
            <a:fld id="{9835B171-50E3-2D49-9067-C9D2D5BD95F7}" type="slidenum">
              <a:rPr lang="en-US" smtClean="0"/>
              <a:t>‹#›</a:t>
            </a:fld>
            <a:endParaRPr lang="en-US"/>
          </a:p>
        </p:txBody>
      </p:sp>
      <p:sp>
        <p:nvSpPr>
          <p:cNvPr id="6" name="TextBox 5"/>
          <p:cNvSpPr txBox="1"/>
          <p:nvPr userDrawn="1"/>
        </p:nvSpPr>
        <p:spPr>
          <a:xfrm>
            <a:off x="415069" y="4822963"/>
            <a:ext cx="2683566" cy="215444"/>
          </a:xfrm>
          <a:prstGeom prst="rect">
            <a:avLst/>
          </a:prstGeom>
          <a:noFill/>
        </p:spPr>
        <p:txBody>
          <a:bodyPr wrap="square" rtlCol="0">
            <a:spAutoFit/>
          </a:bodyPr>
          <a:lstStyle/>
          <a:p>
            <a:r>
              <a:rPr lang="en-US" sz="800" dirty="0">
                <a:solidFill>
                  <a:schemeClr val="bg2"/>
                </a:solidFill>
              </a:rPr>
              <a:t>©</a:t>
            </a:r>
            <a:r>
              <a:rPr lang="en-US" sz="800" dirty="0" err="1">
                <a:solidFill>
                  <a:schemeClr val="bg2"/>
                </a:solidFill>
              </a:rPr>
              <a:t>TEKsystems</a:t>
            </a:r>
            <a:r>
              <a:rPr lang="en-US" sz="800" dirty="0">
                <a:solidFill>
                  <a:schemeClr val="bg2"/>
                </a:solidFill>
              </a:rPr>
              <a:t> | Private and Confidential</a:t>
            </a:r>
          </a:p>
        </p:txBody>
      </p:sp>
      <p:pic>
        <p:nvPicPr>
          <p:cNvPr id="7" name="Picture 6" descr="A picture containing drawing&#10;&#10;Description automatically generated">
            <a:extLst>
              <a:ext uri="{FF2B5EF4-FFF2-40B4-BE49-F238E27FC236}">
                <a16:creationId xmlns:a16="http://schemas.microsoft.com/office/drawing/2014/main" id="{B4F602A8-B5BB-40D0-802F-5270A5B93AF2}"/>
              </a:ext>
            </a:extLst>
          </p:cNvPr>
          <p:cNvPicPr>
            <a:picLocks noChangeAspect="1"/>
          </p:cNvPicPr>
          <p:nvPr userDrawn="1"/>
        </p:nvPicPr>
        <p:blipFill>
          <a:blip r:embed="rId3"/>
          <a:stretch>
            <a:fillRect/>
          </a:stretch>
        </p:blipFill>
        <p:spPr>
          <a:xfrm>
            <a:off x="415069" y="387226"/>
            <a:ext cx="2141081" cy="297372"/>
          </a:xfrm>
          <a:prstGeom prst="rect">
            <a:avLst/>
          </a:prstGeom>
        </p:spPr>
      </p:pic>
    </p:spTree>
    <p:extLst>
      <p:ext uri="{BB962C8B-B14F-4D97-AF65-F5344CB8AC3E}">
        <p14:creationId xmlns:p14="http://schemas.microsoft.com/office/powerpoint/2010/main" val="142974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p>
            <a:fld id="{9835B171-50E3-2D49-9067-C9D2D5BD95F7}"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 y="0"/>
            <a:ext cx="9144000" cy="5143500"/>
          </a:xfrm>
          <a:prstGeom prst="rect">
            <a:avLst/>
          </a:prstGeom>
        </p:spPr>
      </p:pic>
      <p:pic>
        <p:nvPicPr>
          <p:cNvPr id="11" name="Picture 10"/>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9" name="Picture 8"/>
          <p:cNvPicPr>
            <a:picLocks noChangeAspect="1"/>
          </p:cNvPicPr>
          <p:nvPr userDrawn="1"/>
        </p:nvPicPr>
        <p:blipFill rotWithShape="1">
          <a:blip r:embed="rId25">
            <a:extLst>
              <a:ext uri="{28A0092B-C50C-407E-A947-70E740481C1C}">
                <a14:useLocalDpi xmlns:a14="http://schemas.microsoft.com/office/drawing/2010/main" val="0"/>
              </a:ext>
            </a:extLst>
          </a:blip>
          <a:srcRect r="46209" b="37925"/>
          <a:stretch/>
        </p:blipFill>
        <p:spPr>
          <a:xfrm>
            <a:off x="8343900" y="4679950"/>
            <a:ext cx="800100" cy="463550"/>
          </a:xfrm>
          <a:prstGeom prst="rect">
            <a:avLst/>
          </a:prstGeom>
        </p:spPr>
      </p:pic>
      <p:sp>
        <p:nvSpPr>
          <p:cNvPr id="2" name="Title Placeholder 1"/>
          <p:cNvSpPr>
            <a:spLocks noGrp="1"/>
          </p:cNvSpPr>
          <p:nvPr>
            <p:ph type="title"/>
          </p:nvPr>
        </p:nvSpPr>
        <p:spPr>
          <a:xfrm>
            <a:off x="415069" y="809947"/>
            <a:ext cx="8224105" cy="424732"/>
          </a:xfrm>
          <a:prstGeom prst="rect">
            <a:avLst/>
          </a:prstGeom>
        </p:spPr>
        <p:txBody>
          <a:bodyPr vert="horz" wrap="square" lIns="91440" tIns="45720" rIns="91440" bIns="45720" rtlCol="0" anchor="ctr">
            <a:spAutoFit/>
          </a:bodyPr>
          <a:lstStyle/>
          <a:p>
            <a:r>
              <a:rPr lang="en-US" dirty="0"/>
              <a:t>Click to edit Master title style</a:t>
            </a:r>
          </a:p>
        </p:txBody>
      </p:sp>
      <p:sp>
        <p:nvSpPr>
          <p:cNvPr id="3" name="Text Placeholder 2"/>
          <p:cNvSpPr>
            <a:spLocks noGrp="1"/>
          </p:cNvSpPr>
          <p:nvPr>
            <p:ph type="body" idx="1"/>
          </p:nvPr>
        </p:nvSpPr>
        <p:spPr>
          <a:xfrm>
            <a:off x="415071" y="1655319"/>
            <a:ext cx="8224104" cy="2929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8549974" y="4821306"/>
            <a:ext cx="409324" cy="215444"/>
          </a:xfrm>
          <a:prstGeom prst="rect">
            <a:avLst/>
          </a:prstGeom>
        </p:spPr>
        <p:txBody>
          <a:bodyPr vert="horz" wrap="square" lIns="91440" tIns="45720" rIns="91440" bIns="45720" rtlCol="0" anchor="ctr">
            <a:spAutoFit/>
          </a:bodyPr>
          <a:lstStyle>
            <a:lvl1pPr algn="r">
              <a:defRPr sz="800">
                <a:solidFill>
                  <a:schemeClr val="bg1"/>
                </a:solidFill>
              </a:defRPr>
            </a:lvl1pPr>
          </a:lstStyle>
          <a:p>
            <a:fld id="{9835B171-50E3-2D49-9067-C9D2D5BD95F7}" type="slidenum">
              <a:rPr lang="en-US" smtClean="0"/>
              <a:pPr/>
              <a:t>‹#›</a:t>
            </a:fld>
            <a:endParaRPr lang="en-US"/>
          </a:p>
        </p:txBody>
      </p:sp>
      <p:sp>
        <p:nvSpPr>
          <p:cNvPr id="12" name="TextBox 11"/>
          <p:cNvSpPr txBox="1"/>
          <p:nvPr userDrawn="1"/>
        </p:nvSpPr>
        <p:spPr>
          <a:xfrm>
            <a:off x="415069" y="4822963"/>
            <a:ext cx="2683566" cy="215444"/>
          </a:xfrm>
          <a:prstGeom prst="rect">
            <a:avLst/>
          </a:prstGeom>
          <a:noFill/>
        </p:spPr>
        <p:txBody>
          <a:bodyPr wrap="square" rtlCol="0">
            <a:spAutoFit/>
          </a:bodyPr>
          <a:lstStyle/>
          <a:p>
            <a:r>
              <a:rPr lang="en-US" sz="800" dirty="0">
                <a:solidFill>
                  <a:prstClr val="black">
                    <a:tint val="75000"/>
                  </a:prstClr>
                </a:solidFill>
                <a:latin typeface="Calibri" panose="020F0502020204030204"/>
              </a:rPr>
              <a:t>© TEKsystems , Inc. 2018 ALL RIGHTS RESERVED</a:t>
            </a:r>
          </a:p>
        </p:txBody>
      </p:sp>
      <p:pic>
        <p:nvPicPr>
          <p:cNvPr id="5" name="Picture 4" descr="A picture containing drawing&#10;&#10;Description automatically generated">
            <a:extLst>
              <a:ext uri="{FF2B5EF4-FFF2-40B4-BE49-F238E27FC236}">
                <a16:creationId xmlns:a16="http://schemas.microsoft.com/office/drawing/2014/main" id="{D3E7097E-A939-40CA-8968-78A368518814}"/>
              </a:ext>
            </a:extLst>
          </p:cNvPr>
          <p:cNvPicPr>
            <a:picLocks noChangeAspect="1"/>
          </p:cNvPicPr>
          <p:nvPr userDrawn="1"/>
        </p:nvPicPr>
        <p:blipFill>
          <a:blip r:embed="rId26"/>
          <a:stretch>
            <a:fillRect/>
          </a:stretch>
        </p:blipFill>
        <p:spPr>
          <a:xfrm>
            <a:off x="415069" y="251147"/>
            <a:ext cx="2342328" cy="325323"/>
          </a:xfrm>
          <a:prstGeom prst="rect">
            <a:avLst/>
          </a:prstGeom>
        </p:spPr>
      </p:pic>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3" r:id="rId3"/>
    <p:sldLayoutId id="2147483673" r:id="rId4"/>
    <p:sldLayoutId id="2147483677" r:id="rId5"/>
    <p:sldLayoutId id="2147483678" r:id="rId6"/>
    <p:sldLayoutId id="2147483679" r:id="rId7"/>
    <p:sldLayoutId id="2147483680" r:id="rId8"/>
    <p:sldLayoutId id="2147483662" r:id="rId9"/>
    <p:sldLayoutId id="2147483674" r:id="rId10"/>
    <p:sldLayoutId id="2147483681" r:id="rId11"/>
    <p:sldLayoutId id="2147483675" r:id="rId12"/>
    <p:sldLayoutId id="2147483676" r:id="rId13"/>
    <p:sldLayoutId id="2147483664" r:id="rId14"/>
    <p:sldLayoutId id="2147483682" r:id="rId15"/>
    <p:sldLayoutId id="2147483683" r:id="rId16"/>
    <p:sldLayoutId id="2147483684" r:id="rId17"/>
    <p:sldLayoutId id="2147483685" r:id="rId18"/>
    <p:sldLayoutId id="2147483667" r:id="rId19"/>
    <p:sldLayoutId id="2147483687" r:id="rId20"/>
    <p:sldLayoutId id="2147483686" r:id="rId21"/>
    <p:sldLayoutId id="2147483688" r:id="rId22"/>
  </p:sldLayoutIdLst>
  <p:hf hdr="0" ftr="0" dt="0"/>
  <p:txStyles>
    <p:titleStyle>
      <a:lvl1pPr algn="l" defTabSz="685800" rtl="0" eaLnBrk="1" latinLnBrk="0" hangingPunct="1">
        <a:lnSpc>
          <a:spcPct val="90000"/>
        </a:lnSpc>
        <a:spcBef>
          <a:spcPct val="0"/>
        </a:spcBef>
        <a:buNone/>
        <a:defRPr sz="2400" kern="1200">
          <a:solidFill>
            <a:schemeClr val="accent1"/>
          </a:solidFill>
          <a:latin typeface="+mj-lt"/>
          <a:ea typeface="+mj-ea"/>
          <a:cs typeface="+mj-cs"/>
        </a:defRPr>
      </a:lvl1pPr>
    </p:titleStyle>
    <p:bodyStyle>
      <a:lvl1pPr marL="117475" indent="-117475" algn="l" defTabSz="685800" rtl="0" eaLnBrk="1" latinLnBrk="0" hangingPunct="1">
        <a:lnSpc>
          <a:spcPct val="100000"/>
        </a:lnSpc>
        <a:spcBef>
          <a:spcPts val="750"/>
        </a:spcBef>
        <a:buClr>
          <a:schemeClr val="accent2"/>
        </a:buClr>
        <a:buFont typeface="Arial" panose="020B0604020202020204" pitchFamily="34" charset="0"/>
        <a:buChar char="•"/>
        <a:tabLst/>
        <a:defRPr sz="1400" kern="1200">
          <a:solidFill>
            <a:schemeClr val="bg2"/>
          </a:solidFill>
          <a:latin typeface="+mn-lt"/>
          <a:ea typeface="+mn-ea"/>
          <a:cs typeface="+mn-cs"/>
        </a:defRPr>
      </a:lvl1pPr>
      <a:lvl2pPr marL="346075" indent="-173038" algn="l" defTabSz="685800" rtl="0" eaLnBrk="1" latinLnBrk="0" hangingPunct="1">
        <a:lnSpc>
          <a:spcPct val="100000"/>
        </a:lnSpc>
        <a:spcBef>
          <a:spcPts val="800"/>
        </a:spcBef>
        <a:buClr>
          <a:schemeClr val="accent2"/>
        </a:buClr>
        <a:buFont typeface=".AppleSystemUIFont" charset="0"/>
        <a:buChar char="–"/>
        <a:tabLst/>
        <a:defRPr sz="1400" kern="1200">
          <a:solidFill>
            <a:schemeClr val="bg2"/>
          </a:solidFill>
          <a:latin typeface="+mn-lt"/>
          <a:ea typeface="+mn-ea"/>
          <a:cs typeface="+mn-cs"/>
        </a:defRPr>
      </a:lvl2pPr>
      <a:lvl3pPr marL="514350" indent="-168275"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3pPr>
      <a:lvl4pPr marL="690563" indent="-171450" algn="l" defTabSz="685800" rtl="0" eaLnBrk="1" latinLnBrk="0" hangingPunct="1">
        <a:lnSpc>
          <a:spcPct val="100000"/>
        </a:lnSpc>
        <a:spcBef>
          <a:spcPts val="375"/>
        </a:spcBef>
        <a:buClr>
          <a:schemeClr val="accent2"/>
        </a:buClr>
        <a:buFont typeface=".AppleSystemUIFont" charset="0"/>
        <a:buChar char="–"/>
        <a:tabLst/>
        <a:defRPr sz="1400" kern="1200">
          <a:solidFill>
            <a:schemeClr val="bg2"/>
          </a:solidFill>
          <a:latin typeface="+mn-lt"/>
          <a:ea typeface="+mn-ea"/>
          <a:cs typeface="+mn-cs"/>
        </a:defRPr>
      </a:lvl4pPr>
      <a:lvl5pPr marL="1543050" indent="-171450" algn="l" defTabSz="685800" rtl="0" eaLnBrk="1" latinLnBrk="0" hangingPunct="1">
        <a:lnSpc>
          <a:spcPct val="100000"/>
        </a:lnSpc>
        <a:spcBef>
          <a:spcPts val="375"/>
        </a:spcBef>
        <a:buClr>
          <a:schemeClr val="accent2"/>
        </a:buClr>
        <a:buFont typeface="Arial" panose="020B0604020202020204" pitchFamily="34" charset="0"/>
        <a:buChar char="•"/>
        <a:defRPr sz="14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8" userDrawn="1">
          <p15:clr>
            <a:srgbClr val="F26B43"/>
          </p15:clr>
        </p15:guide>
        <p15:guide id="2" pos="5442" userDrawn="1">
          <p15:clr>
            <a:srgbClr val="F26B43"/>
          </p15:clr>
        </p15:guide>
        <p15:guide id="3" orient="horz" pos="2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80BC-05DE-4F49-9D5B-9897132D9424}"/>
              </a:ext>
            </a:extLst>
          </p:cNvPr>
          <p:cNvSpPr>
            <a:spLocks noGrp="1"/>
          </p:cNvSpPr>
          <p:nvPr>
            <p:ph type="ctrTitle"/>
          </p:nvPr>
        </p:nvSpPr>
        <p:spPr>
          <a:xfrm>
            <a:off x="637001" y="2796988"/>
            <a:ext cx="4626978" cy="170656"/>
          </a:xfrm>
        </p:spPr>
        <p:txBody>
          <a:bodyPr/>
          <a:lstStyle/>
          <a:p>
            <a:r>
              <a:rPr lang="en-IN" sz="1800" dirty="0">
                <a:solidFill>
                  <a:srgbClr val="242424"/>
                </a:solidFill>
                <a:effectLst/>
                <a:latin typeface="Calibri" panose="020F0502020204030204" pitchFamily="34" charset="0"/>
                <a:ea typeface="Times New Roman" panose="02020603050405020304" pitchFamily="18" charset="0"/>
                <a:cs typeface="Aptos" panose="020B0004020202020204" pitchFamily="34" charset="0"/>
              </a:rPr>
              <a:t>Cybersecurity in the Age of Digital Transformation</a:t>
            </a:r>
            <a:br>
              <a:rPr lang="en-IN" sz="1800" dirty="0">
                <a:solidFill>
                  <a:srgbClr val="242424"/>
                </a:solidFill>
                <a:effectLst/>
                <a:latin typeface="Calibri" panose="020F0502020204030204" pitchFamily="34" charset="0"/>
                <a:ea typeface="Times New Roman" panose="02020603050405020304" pitchFamily="18" charset="0"/>
                <a:cs typeface="Aptos" panose="020B0004020202020204" pitchFamily="34" charset="0"/>
              </a:rPr>
            </a:br>
            <a:br>
              <a:rPr lang="en-IN" sz="1800" dirty="0">
                <a:solidFill>
                  <a:srgbClr val="242424"/>
                </a:solidFill>
                <a:effectLst/>
                <a:latin typeface="Calibri" panose="020F0502020204030204" pitchFamily="34" charset="0"/>
                <a:ea typeface="Times New Roman" panose="02020603050405020304" pitchFamily="18" charset="0"/>
                <a:cs typeface="Aptos" panose="020B0004020202020204" pitchFamily="34" charset="0"/>
              </a:rPr>
            </a:br>
            <a:br>
              <a:rPr lang="en-US" sz="1800" dirty="0">
                <a:solidFill>
                  <a:srgbClr val="242424"/>
                </a:solidFill>
                <a:effectLst/>
                <a:latin typeface="Aptos" panose="020B0004020202020204" pitchFamily="34" charset="0"/>
                <a:ea typeface="Aptos" panose="020B0004020202020204" pitchFamily="34" charset="0"/>
                <a:cs typeface="Aptos" panose="020B0004020202020204" pitchFamily="34" charset="0"/>
              </a:rPr>
            </a:br>
            <a:endParaRPr lang="en-US" baseline="-25000" dirty="0"/>
          </a:p>
        </p:txBody>
      </p:sp>
      <p:sp>
        <p:nvSpPr>
          <p:cNvPr id="5" name="Text Placeholder 4">
            <a:extLst>
              <a:ext uri="{FF2B5EF4-FFF2-40B4-BE49-F238E27FC236}">
                <a16:creationId xmlns:a16="http://schemas.microsoft.com/office/drawing/2014/main" id="{2BF3C65E-2147-4EFB-B025-E9805E0D52AA}"/>
              </a:ext>
            </a:extLst>
          </p:cNvPr>
          <p:cNvSpPr>
            <a:spLocks noGrp="1"/>
          </p:cNvSpPr>
          <p:nvPr>
            <p:ph type="body" sz="quarter" idx="10"/>
          </p:nvPr>
        </p:nvSpPr>
        <p:spPr>
          <a:xfrm>
            <a:off x="847847" y="4048191"/>
            <a:ext cx="4626978" cy="276999"/>
          </a:xfrm>
        </p:spPr>
        <p:txBody>
          <a:bodyPr/>
          <a:lstStyle/>
          <a:p>
            <a:r>
              <a:rPr lang="en-US" dirty="0"/>
              <a:t>Presented By</a:t>
            </a:r>
          </a:p>
        </p:txBody>
      </p:sp>
      <p:sp>
        <p:nvSpPr>
          <p:cNvPr id="8" name="Text Placeholder 7">
            <a:extLst>
              <a:ext uri="{FF2B5EF4-FFF2-40B4-BE49-F238E27FC236}">
                <a16:creationId xmlns:a16="http://schemas.microsoft.com/office/drawing/2014/main" id="{84544EB6-4EBC-41D4-B3F6-06B8691FBF8B}"/>
              </a:ext>
            </a:extLst>
          </p:cNvPr>
          <p:cNvSpPr>
            <a:spLocks noGrp="1"/>
          </p:cNvSpPr>
          <p:nvPr>
            <p:ph type="body" sz="quarter" idx="11"/>
          </p:nvPr>
        </p:nvSpPr>
        <p:spPr>
          <a:xfrm>
            <a:off x="847847" y="4253378"/>
            <a:ext cx="4626978" cy="276999"/>
          </a:xfrm>
        </p:spPr>
        <p:txBody>
          <a:bodyPr/>
          <a:lstStyle/>
          <a:p>
            <a:r>
              <a:rPr lang="en-US" dirty="0"/>
              <a:t>Mahammad Fardeen Baig</a:t>
            </a:r>
          </a:p>
        </p:txBody>
      </p:sp>
      <p:pic>
        <p:nvPicPr>
          <p:cNvPr id="7" name="Picture Placeholder 6">
            <a:extLst>
              <a:ext uri="{FF2B5EF4-FFF2-40B4-BE49-F238E27FC236}">
                <a16:creationId xmlns:a16="http://schemas.microsoft.com/office/drawing/2014/main" id="{C9638871-A803-43A8-9F20-F506F9BBD76E}"/>
              </a:ext>
            </a:extLst>
          </p:cNvPr>
          <p:cNvPicPr>
            <a:picLocks noGrp="1" noChangeAspect="1"/>
          </p:cNvPicPr>
          <p:nvPr>
            <p:ph type="pic" sz="quarter" idx="13"/>
          </p:nvPr>
        </p:nvPicPr>
        <p:blipFill rotWithShape="1">
          <a:blip r:embed="rId3"/>
          <a:srcRect l="486" r="32818"/>
          <a:stretch/>
        </p:blipFill>
        <p:spPr>
          <a:xfrm>
            <a:off x="4481735" y="0"/>
            <a:ext cx="4662264" cy="4312511"/>
          </a:xfrm>
        </p:spPr>
      </p:pic>
      <p:pic>
        <p:nvPicPr>
          <p:cNvPr id="4098" name="Picture 2" descr="Digital Transformation ...">
            <a:extLst>
              <a:ext uri="{FF2B5EF4-FFF2-40B4-BE49-F238E27FC236}">
                <a16:creationId xmlns:a16="http://schemas.microsoft.com/office/drawing/2014/main" id="{88559F7F-F39B-3706-C0FF-1D940FAAE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31" y="2346512"/>
            <a:ext cx="3765176" cy="149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0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12678029-544F-4B69-9B96-48DA12891BF8}"/>
              </a:ext>
            </a:extLst>
          </p:cNvPr>
          <p:cNvSpPr>
            <a:spLocks noGrp="1"/>
          </p:cNvSpPr>
          <p:nvPr>
            <p:ph type="sldNum" sz="quarter" idx="12"/>
          </p:nvPr>
        </p:nvSpPr>
        <p:spPr>
          <a:xfrm>
            <a:off x="8549974" y="4821306"/>
            <a:ext cx="409324" cy="215444"/>
          </a:xfrm>
        </p:spPr>
        <p:txBody>
          <a:bodyPr/>
          <a:lstStyle/>
          <a:p>
            <a:fld id="{9835B171-50E3-2D49-9067-C9D2D5BD95F7}" type="slidenum">
              <a:rPr lang="en-US" smtClean="0"/>
              <a:t>2</a:t>
            </a:fld>
            <a:endParaRPr lang="en-US" dirty="0"/>
          </a:p>
        </p:txBody>
      </p:sp>
      <p:sp>
        <p:nvSpPr>
          <p:cNvPr id="7" name="Title 6">
            <a:extLst>
              <a:ext uri="{FF2B5EF4-FFF2-40B4-BE49-F238E27FC236}">
                <a16:creationId xmlns:a16="http://schemas.microsoft.com/office/drawing/2014/main" id="{E244D762-342C-D587-8331-D6F84FDF7F32}"/>
              </a:ext>
            </a:extLst>
          </p:cNvPr>
          <p:cNvSpPr>
            <a:spLocks noGrp="1"/>
          </p:cNvSpPr>
          <p:nvPr>
            <p:ph type="title"/>
          </p:nvPr>
        </p:nvSpPr>
        <p:spPr>
          <a:xfrm>
            <a:off x="415069" y="-3545848"/>
            <a:ext cx="8502272" cy="9136347"/>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1800" b="1" dirty="0"/>
              <a:t>Overview of Digital Transformation and Cybersecurity</a:t>
            </a:r>
            <a:br>
              <a:rPr lang="en-US" dirty="0"/>
            </a:br>
            <a:br>
              <a:rPr lang="en-US" dirty="0"/>
            </a:br>
            <a:r>
              <a:rPr lang="en-US" sz="1400" dirty="0"/>
              <a:t>Digital Transformation</a:t>
            </a:r>
            <a:r>
              <a:rPr lang="en-US" sz="1600" dirty="0"/>
              <a:t>:</a:t>
            </a:r>
            <a:br>
              <a:rPr lang="en-US" sz="1600" dirty="0"/>
            </a:br>
            <a:br>
              <a:rPr lang="en-US" sz="1600" dirty="0"/>
            </a:br>
            <a:r>
              <a:rPr lang="en-US" sz="1200" dirty="0"/>
              <a:t>Integration of digital technology into all areas of a business, resulting in fundamental changes in operations and value delivery.</a:t>
            </a:r>
            <a:br>
              <a:rPr lang="en-US" sz="1400" dirty="0"/>
            </a:br>
            <a:br>
              <a:rPr lang="en-US" sz="1400" dirty="0"/>
            </a:br>
            <a:r>
              <a:rPr lang="en-US" sz="1400" dirty="0"/>
              <a:t>Key Components:</a:t>
            </a:r>
            <a:br>
              <a:rPr lang="en-US" sz="1400" dirty="0"/>
            </a:br>
            <a:br>
              <a:rPr lang="en-US" sz="1400" dirty="0"/>
            </a:br>
            <a:r>
              <a:rPr lang="en-US" sz="1200" dirty="0"/>
              <a:t>AI and Machine Learning:  Intelligent automation and data insights.</a:t>
            </a:r>
            <a:br>
              <a:rPr lang="en-US" sz="1400" dirty="0"/>
            </a:br>
            <a:br>
              <a:rPr lang="en-US" sz="1400" dirty="0"/>
            </a:br>
            <a:r>
              <a:rPr lang="en-US" sz="1200" dirty="0"/>
              <a:t>Big Data</a:t>
            </a:r>
            <a:r>
              <a:rPr lang="en-US" sz="1400" dirty="0"/>
              <a:t>: </a:t>
            </a:r>
            <a:r>
              <a:rPr lang="en-US" sz="1200" dirty="0"/>
              <a:t>Advanced analytics for better decision-making.                                                       </a:t>
            </a:r>
            <a:br>
              <a:rPr lang="en-US" sz="1400" dirty="0"/>
            </a:br>
            <a:br>
              <a:rPr lang="en-US" sz="1200" dirty="0"/>
            </a:br>
            <a:r>
              <a:rPr lang="en-US" sz="1200" dirty="0"/>
              <a:t>Blockchain: Secure and transparent transactions.                    </a:t>
            </a:r>
            <a:br>
              <a:rPr lang="en-US" sz="1400" dirty="0"/>
            </a:br>
            <a:br>
              <a:rPr lang="en-US" sz="1400" dirty="0"/>
            </a:br>
            <a:r>
              <a:rPr lang="en-US" sz="1400" dirty="0"/>
              <a:t>Benefits:                                                                                                </a:t>
            </a:r>
            <a:br>
              <a:rPr lang="en-US" sz="1400" dirty="0"/>
            </a:br>
            <a:br>
              <a:rPr lang="en-US" sz="1100" dirty="0"/>
            </a:br>
            <a:r>
              <a:rPr lang="en-US" sz="1200" dirty="0"/>
              <a:t>Increased efficiency and productivity.</a:t>
            </a:r>
            <a:br>
              <a:rPr lang="en-US" sz="1200" dirty="0"/>
            </a:br>
            <a:br>
              <a:rPr lang="en-US" sz="1100" dirty="0"/>
            </a:br>
            <a:r>
              <a:rPr lang="en-US" sz="1200" dirty="0"/>
              <a:t>Enhanced customer experiences.</a:t>
            </a:r>
            <a:br>
              <a:rPr lang="en-US" sz="1200" dirty="0"/>
            </a:br>
            <a:br>
              <a:rPr lang="en-US" sz="1100" dirty="0"/>
            </a:br>
            <a:r>
              <a:rPr lang="en-US" sz="1200" dirty="0"/>
              <a:t>Greater innovation and agility.</a:t>
            </a:r>
            <a:br>
              <a:rPr lang="en-US" sz="1200" dirty="0"/>
            </a:br>
            <a:br>
              <a:rPr lang="en-US" sz="1100" dirty="0"/>
            </a:br>
            <a:r>
              <a:rPr lang="en-US" sz="1100" dirty="0"/>
              <a:t>Improved data-driven decision-making.</a:t>
            </a:r>
            <a:br>
              <a:rPr lang="en-US" sz="1100" dirty="0"/>
            </a:br>
            <a:br>
              <a:rPr lang="en-US" sz="1400" dirty="0"/>
            </a:br>
            <a:br>
              <a:rPr lang="en-US" sz="1400" dirty="0"/>
            </a:br>
            <a:endParaRPr lang="en-IN" sz="1400" dirty="0"/>
          </a:p>
        </p:txBody>
      </p:sp>
      <p:pic>
        <p:nvPicPr>
          <p:cNvPr id="1032" name="Picture 8" descr="The Impact of Digital Transformation">
            <a:extLst>
              <a:ext uri="{FF2B5EF4-FFF2-40B4-BE49-F238E27FC236}">
                <a16:creationId xmlns:a16="http://schemas.microsoft.com/office/drawing/2014/main" id="{4C1DEC61-8967-08C6-980C-E2D0ABF1F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913" y="2130014"/>
            <a:ext cx="3474720" cy="2691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12678029-544F-4B69-9B96-48DA12891BF8}"/>
              </a:ext>
            </a:extLst>
          </p:cNvPr>
          <p:cNvSpPr>
            <a:spLocks noGrp="1"/>
          </p:cNvSpPr>
          <p:nvPr>
            <p:ph type="sldNum" sz="quarter" idx="12"/>
          </p:nvPr>
        </p:nvSpPr>
        <p:spPr>
          <a:xfrm>
            <a:off x="8549974" y="4821306"/>
            <a:ext cx="409324" cy="215444"/>
          </a:xfrm>
        </p:spPr>
        <p:txBody>
          <a:bodyPr/>
          <a:lstStyle/>
          <a:p>
            <a:fld id="{9835B171-50E3-2D49-9067-C9D2D5BD95F7}" type="slidenum">
              <a:rPr lang="en-US" smtClean="0"/>
              <a:t>3</a:t>
            </a:fld>
            <a:endParaRPr lang="en-US" dirty="0"/>
          </a:p>
        </p:txBody>
      </p:sp>
      <p:sp>
        <p:nvSpPr>
          <p:cNvPr id="7" name="Title 6">
            <a:extLst>
              <a:ext uri="{FF2B5EF4-FFF2-40B4-BE49-F238E27FC236}">
                <a16:creationId xmlns:a16="http://schemas.microsoft.com/office/drawing/2014/main" id="{E244D762-342C-D587-8331-D6F84FDF7F32}"/>
              </a:ext>
            </a:extLst>
          </p:cNvPr>
          <p:cNvSpPr>
            <a:spLocks noGrp="1"/>
          </p:cNvSpPr>
          <p:nvPr>
            <p:ph type="title"/>
          </p:nvPr>
        </p:nvSpPr>
        <p:spPr>
          <a:xfrm>
            <a:off x="415069" y="602199"/>
            <a:ext cx="8224105" cy="840230"/>
          </a:xfrm>
        </p:spPr>
        <p:txBody>
          <a:bodyPr/>
          <a:lstStyle/>
          <a:p>
            <a:r>
              <a:rPr lang="en-US" sz="1800" dirty="0"/>
              <a:t>Cybersecurity Challenges in Digital Transformation</a:t>
            </a:r>
            <a:br>
              <a:rPr lang="en-US" sz="1800" dirty="0"/>
            </a:br>
            <a:br>
              <a:rPr lang="en-US" sz="1800" dirty="0"/>
            </a:br>
            <a:endParaRPr lang="en-IN" sz="1800" dirty="0"/>
          </a:p>
        </p:txBody>
      </p:sp>
      <p:sp>
        <p:nvSpPr>
          <p:cNvPr id="2" name="Rectangle 1">
            <a:extLst>
              <a:ext uri="{FF2B5EF4-FFF2-40B4-BE49-F238E27FC236}">
                <a16:creationId xmlns:a16="http://schemas.microsoft.com/office/drawing/2014/main" id="{F6B4124A-B219-842B-7078-F6E98F71AB3F}"/>
              </a:ext>
            </a:extLst>
          </p:cNvPr>
          <p:cNvSpPr>
            <a:spLocks noChangeArrowheads="1"/>
          </p:cNvSpPr>
          <p:nvPr/>
        </p:nvSpPr>
        <p:spPr bwMode="auto">
          <a:xfrm>
            <a:off x="0" y="-5093693"/>
            <a:ext cx="8549974" cy="1018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Increased Attack Surface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Adoption of IoT, mobile devices, and cloud services increases vulnerabilities.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Complexity of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Interconnected systems are harder to secure and monitor.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Human Factor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Human error and insider threats remain significant risks.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Evolving Threat Landscape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Cyber threats are becoming more sophisticated and targeted.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a:ln>
                  <a:noFill/>
                </a:ln>
                <a:solidFill>
                  <a:schemeClr val="tx1"/>
                </a:solidFill>
                <a:effectLst/>
                <a:latin typeface="Arial" panose="020B0604020202020204" pitchFamily="34" charset="0"/>
              </a:rPr>
              <a:t>Regulatory Compliance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Ensuring compliance with various cybersecurity regulations is challenging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9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12678029-544F-4B69-9B96-48DA12891BF8}"/>
              </a:ext>
            </a:extLst>
          </p:cNvPr>
          <p:cNvSpPr>
            <a:spLocks noGrp="1"/>
          </p:cNvSpPr>
          <p:nvPr>
            <p:ph type="sldNum" sz="quarter" idx="12"/>
          </p:nvPr>
        </p:nvSpPr>
        <p:spPr>
          <a:xfrm>
            <a:off x="8549974" y="4821306"/>
            <a:ext cx="409324" cy="215444"/>
          </a:xfrm>
        </p:spPr>
        <p:txBody>
          <a:bodyPr/>
          <a:lstStyle/>
          <a:p>
            <a:fld id="{9835B171-50E3-2D49-9067-C9D2D5BD95F7}" type="slidenum">
              <a:rPr lang="en-US" smtClean="0"/>
              <a:t>4</a:t>
            </a:fld>
            <a:endParaRPr lang="en-US" dirty="0"/>
          </a:p>
        </p:txBody>
      </p:sp>
      <p:sp>
        <p:nvSpPr>
          <p:cNvPr id="7" name="Title 6">
            <a:extLst>
              <a:ext uri="{FF2B5EF4-FFF2-40B4-BE49-F238E27FC236}">
                <a16:creationId xmlns:a16="http://schemas.microsoft.com/office/drawing/2014/main" id="{E244D762-342C-D587-8331-D6F84FDF7F32}"/>
              </a:ext>
            </a:extLst>
          </p:cNvPr>
          <p:cNvSpPr>
            <a:spLocks noGrp="1"/>
          </p:cNvSpPr>
          <p:nvPr>
            <p:ph type="title"/>
          </p:nvPr>
        </p:nvSpPr>
        <p:spPr>
          <a:xfrm>
            <a:off x="325869" y="-965446"/>
            <a:ext cx="8224105" cy="7848302"/>
          </a:xfrm>
        </p:spPr>
        <p:txBody>
          <a:bodyPr/>
          <a:lstStyle/>
          <a:p>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Key Cybersecurity Strategies</a:t>
            </a:r>
            <a:br>
              <a:rPr lang="en-US" sz="1600" dirty="0"/>
            </a:br>
            <a:br>
              <a:rPr lang="en-US" sz="1600" dirty="0"/>
            </a:br>
            <a:r>
              <a:rPr lang="en-US" sz="1400" dirty="0"/>
              <a:t>Risk Assessment</a:t>
            </a:r>
            <a:br>
              <a:rPr lang="en-US" sz="1400" dirty="0"/>
            </a:br>
            <a:br>
              <a:rPr lang="en-US" sz="1400" dirty="0"/>
            </a:br>
            <a:r>
              <a:rPr lang="en-US" sz="1200" dirty="0"/>
              <a:t>Conduct regular risk assessments to identify and evaluate vulnerabilities within the organization.</a:t>
            </a:r>
            <a:br>
              <a:rPr lang="en-US" sz="1200" dirty="0"/>
            </a:br>
            <a:br>
              <a:rPr lang="en-US" sz="1400" dirty="0"/>
            </a:br>
            <a:r>
              <a:rPr lang="en-US" sz="1400" dirty="0"/>
              <a:t>Zero Trust Model </a:t>
            </a:r>
            <a:br>
              <a:rPr lang="en-US" sz="1400" dirty="0"/>
            </a:br>
            <a:br>
              <a:rPr lang="en-US" sz="1400" dirty="0"/>
            </a:br>
            <a:r>
              <a:rPr lang="en-US" sz="1200" dirty="0"/>
              <a:t>Implement a zero-trust architecture where every access request is verified, regardless of whether it originates inside                                         or outside the network.</a:t>
            </a:r>
            <a:br>
              <a:rPr lang="en-US" sz="1200" dirty="0"/>
            </a:br>
            <a:br>
              <a:rPr lang="en-US" sz="1200" dirty="0"/>
            </a:br>
            <a:r>
              <a:rPr lang="en-US" sz="1400" dirty="0"/>
              <a:t>Multi-Factor Authentication (MFA)</a:t>
            </a:r>
            <a:br>
              <a:rPr lang="en-US" sz="1400" dirty="0"/>
            </a:br>
            <a:br>
              <a:rPr lang="en-US" sz="1400" dirty="0"/>
            </a:br>
            <a:r>
              <a:rPr lang="en-US" sz="1200" dirty="0"/>
              <a:t>Use MFA to add an extra layer of security beyond just passwords, ensuring that only authorized users gain access.</a:t>
            </a:r>
            <a:br>
              <a:rPr lang="en-US" sz="1200" dirty="0"/>
            </a:br>
            <a:br>
              <a:rPr lang="en-US" sz="1100" dirty="0"/>
            </a:br>
            <a:r>
              <a:rPr lang="en-US" sz="1400" dirty="0"/>
              <a:t>Advanced Threat Detection</a:t>
            </a:r>
            <a:br>
              <a:rPr lang="en-US" sz="1400" dirty="0"/>
            </a:br>
            <a:br>
              <a:rPr lang="en-US" sz="1400" dirty="0"/>
            </a:br>
            <a:r>
              <a:rPr lang="en-US" sz="1200" dirty="0"/>
              <a:t>Utilize AI and machine learning to proactively detect and respond to threats.</a:t>
            </a:r>
            <a:br>
              <a:rPr lang="en-US" sz="1100" dirty="0"/>
            </a:br>
            <a:br>
              <a:rPr lang="en-US" sz="1100" dirty="0"/>
            </a:br>
            <a:r>
              <a:rPr lang="en-US" sz="1400" dirty="0"/>
              <a:t>Employee Training and Awareness</a:t>
            </a:r>
            <a:br>
              <a:rPr lang="en-US" sz="1400" dirty="0"/>
            </a:br>
            <a:br>
              <a:rPr lang="en-US" sz="1400" dirty="0"/>
            </a:br>
            <a:r>
              <a:rPr lang="en-US" sz="1200" dirty="0"/>
              <a:t>Conduct regular cybersecurity training and awareness programs to educate employees about potential threats and best practices</a:t>
            </a:r>
            <a:r>
              <a:rPr lang="en-US" sz="1000" dirty="0"/>
              <a:t>.</a:t>
            </a:r>
            <a:br>
              <a:rPr lang="en-US" sz="1000" dirty="0"/>
            </a:br>
            <a:br>
              <a:rPr lang="en-US" sz="1000" dirty="0"/>
            </a:br>
            <a:br>
              <a:rPr lang="en-US" sz="1000" dirty="0"/>
            </a:br>
            <a:br>
              <a:rPr lang="en-US" sz="1100" dirty="0"/>
            </a:br>
            <a:br>
              <a:rPr lang="en-US" sz="1100" dirty="0"/>
            </a:br>
            <a:br>
              <a:rPr lang="en-US" sz="1400" dirty="0"/>
            </a:br>
            <a:br>
              <a:rPr lang="en-US" sz="1400" dirty="0"/>
            </a:br>
            <a:br>
              <a:rPr lang="en-US" sz="1400" dirty="0"/>
            </a:br>
            <a:r>
              <a:rPr lang="en-US" sz="1400" dirty="0"/>
              <a:t>   </a:t>
            </a:r>
            <a:br>
              <a:rPr lang="en-US" sz="1400" dirty="0"/>
            </a:br>
            <a:br>
              <a:rPr lang="en-US" sz="1400" dirty="0"/>
            </a:br>
            <a:br>
              <a:rPr lang="en-US" sz="1600" dirty="0"/>
            </a:br>
            <a:endParaRPr lang="en-IN" sz="1600" dirty="0"/>
          </a:p>
        </p:txBody>
      </p:sp>
    </p:spTree>
    <p:extLst>
      <p:ext uri="{BB962C8B-B14F-4D97-AF65-F5344CB8AC3E}">
        <p14:creationId xmlns:p14="http://schemas.microsoft.com/office/powerpoint/2010/main" val="156050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12678029-544F-4B69-9B96-48DA12891BF8}"/>
              </a:ext>
            </a:extLst>
          </p:cNvPr>
          <p:cNvSpPr>
            <a:spLocks noGrp="1"/>
          </p:cNvSpPr>
          <p:nvPr>
            <p:ph type="sldNum" sz="quarter" idx="12"/>
          </p:nvPr>
        </p:nvSpPr>
        <p:spPr>
          <a:xfrm>
            <a:off x="8549974" y="4821306"/>
            <a:ext cx="409324" cy="215444"/>
          </a:xfrm>
        </p:spPr>
        <p:txBody>
          <a:bodyPr/>
          <a:lstStyle/>
          <a:p>
            <a:fld id="{9835B171-50E3-2D49-9067-C9D2D5BD95F7}" type="slidenum">
              <a:rPr lang="en-US" smtClean="0"/>
              <a:t>5</a:t>
            </a:fld>
            <a:endParaRPr lang="en-US" dirty="0"/>
          </a:p>
        </p:txBody>
      </p:sp>
      <p:sp>
        <p:nvSpPr>
          <p:cNvPr id="7" name="Title 6">
            <a:extLst>
              <a:ext uri="{FF2B5EF4-FFF2-40B4-BE49-F238E27FC236}">
                <a16:creationId xmlns:a16="http://schemas.microsoft.com/office/drawing/2014/main" id="{E244D762-342C-D587-8331-D6F84FDF7F32}"/>
              </a:ext>
            </a:extLst>
          </p:cNvPr>
          <p:cNvSpPr>
            <a:spLocks noGrp="1"/>
          </p:cNvSpPr>
          <p:nvPr>
            <p:ph type="title"/>
          </p:nvPr>
        </p:nvSpPr>
        <p:spPr>
          <a:xfrm>
            <a:off x="415069" y="2478478"/>
            <a:ext cx="8224105" cy="757130"/>
          </a:xfrm>
        </p:spPr>
        <p:txBody>
          <a:bodyPr/>
          <a:lstStyle/>
          <a:p>
            <a:br>
              <a:rPr lang="en-US" dirty="0"/>
            </a:br>
            <a:endParaRPr lang="en-IN" dirty="0"/>
          </a:p>
        </p:txBody>
      </p:sp>
      <p:sp>
        <p:nvSpPr>
          <p:cNvPr id="3" name="TextBox 2">
            <a:extLst>
              <a:ext uri="{FF2B5EF4-FFF2-40B4-BE49-F238E27FC236}">
                <a16:creationId xmlns:a16="http://schemas.microsoft.com/office/drawing/2014/main" id="{45C089F9-8A56-DF4C-F880-EB5E80D4F166}"/>
              </a:ext>
            </a:extLst>
          </p:cNvPr>
          <p:cNvSpPr txBox="1"/>
          <p:nvPr/>
        </p:nvSpPr>
        <p:spPr>
          <a:xfrm>
            <a:off x="339765" y="840507"/>
            <a:ext cx="7979819" cy="5647700"/>
          </a:xfrm>
          <a:prstGeom prst="rect">
            <a:avLst/>
          </a:prstGeom>
          <a:noFill/>
        </p:spPr>
        <p:txBody>
          <a:bodyPr wrap="square" rtlCol="0">
            <a:spAutoFit/>
          </a:bodyPr>
          <a:lstStyle/>
          <a:p>
            <a:pPr algn="just"/>
            <a:r>
              <a:rPr lang="en-US" sz="1600" dirty="0"/>
              <a:t>Future Trends in Cybersecurity</a:t>
            </a:r>
          </a:p>
          <a:p>
            <a:pPr algn="just"/>
            <a:endParaRPr lang="en-US" sz="1600" dirty="0"/>
          </a:p>
          <a:p>
            <a:pPr algn="just"/>
            <a:r>
              <a:rPr lang="en-US" sz="1400" dirty="0"/>
              <a:t>Artificial Intelligence and Machine Learning</a:t>
            </a:r>
          </a:p>
          <a:p>
            <a:pPr algn="just"/>
            <a:endParaRPr lang="en-US" sz="1400" dirty="0"/>
          </a:p>
          <a:p>
            <a:pPr algn="just"/>
            <a:r>
              <a:rPr lang="en-US" sz="1400" dirty="0"/>
              <a:t>        </a:t>
            </a:r>
            <a:r>
              <a:rPr lang="en-US" sz="1200" dirty="0"/>
              <a:t>Predict, detect, and respond to threats in real-time</a:t>
            </a:r>
          </a:p>
          <a:p>
            <a:pPr algn="just"/>
            <a:endParaRPr lang="en-US" sz="1200" dirty="0"/>
          </a:p>
          <a:p>
            <a:pPr algn="just"/>
            <a:r>
              <a:rPr lang="en-US" sz="1400" dirty="0"/>
              <a:t>Zero Trust Architecture</a:t>
            </a:r>
          </a:p>
          <a:p>
            <a:pPr algn="just"/>
            <a:endParaRPr lang="en-US" sz="1400" dirty="0"/>
          </a:p>
          <a:p>
            <a:pPr algn="just"/>
            <a:r>
              <a:rPr lang="en-US" sz="1400" dirty="0"/>
              <a:t>       </a:t>
            </a:r>
            <a:r>
              <a:rPr lang="en-US" sz="1200" dirty="0"/>
              <a:t>Enforce strict access controls and continuous verification</a:t>
            </a:r>
            <a:r>
              <a:rPr lang="en-US" sz="2000" dirty="0"/>
              <a:t>.                </a:t>
            </a:r>
          </a:p>
          <a:p>
            <a:pPr algn="just"/>
            <a:endParaRPr lang="en-US" sz="2000" dirty="0"/>
          </a:p>
          <a:p>
            <a:pPr algn="just"/>
            <a:r>
              <a:rPr lang="en-US" sz="1400" dirty="0"/>
              <a:t>Quantum Computing</a:t>
            </a:r>
          </a:p>
          <a:p>
            <a:pPr algn="just"/>
            <a:endParaRPr lang="en-US" sz="1400" dirty="0"/>
          </a:p>
          <a:p>
            <a:pPr algn="just"/>
            <a:r>
              <a:rPr lang="en-US" sz="1200" dirty="0"/>
              <a:t>      Quantum computing will impact encryption and cryptography</a:t>
            </a:r>
          </a:p>
          <a:p>
            <a:pPr algn="just"/>
            <a:endParaRPr lang="en-US" sz="1200" dirty="0"/>
          </a:p>
          <a:p>
            <a:pPr algn="just"/>
            <a:r>
              <a:rPr lang="en-US" sz="1400" dirty="0"/>
              <a:t>Cloud Security</a:t>
            </a:r>
          </a:p>
          <a:p>
            <a:pPr algn="just"/>
            <a:r>
              <a:rPr lang="en-US" sz="1200" dirty="0"/>
              <a:t>       </a:t>
            </a:r>
          </a:p>
          <a:p>
            <a:pPr algn="just"/>
            <a:r>
              <a:rPr lang="en-US" sz="1200" dirty="0"/>
              <a:t>      Enhanced measures for protecting data in the cloud.</a:t>
            </a:r>
          </a:p>
          <a:p>
            <a:endParaRPr lang="en-US" sz="1200" dirty="0"/>
          </a:p>
          <a:p>
            <a:endParaRPr lang="en-US" sz="2000" dirty="0"/>
          </a:p>
          <a:p>
            <a:endParaRPr lang="en-US" sz="1400" dirty="0"/>
          </a:p>
          <a:p>
            <a:endParaRPr lang="en-US" sz="1400" dirty="0"/>
          </a:p>
          <a:p>
            <a:r>
              <a:rPr lang="en-US" sz="1400" dirty="0"/>
              <a:t> </a:t>
            </a:r>
          </a:p>
          <a:p>
            <a:endParaRPr lang="en-US" sz="1600" dirty="0"/>
          </a:p>
          <a:p>
            <a:endParaRPr lang="en-US" dirty="0"/>
          </a:p>
          <a:p>
            <a:endParaRPr lang="en-US" dirty="0"/>
          </a:p>
        </p:txBody>
      </p:sp>
    </p:spTree>
    <p:extLst>
      <p:ext uri="{BB962C8B-B14F-4D97-AF65-F5344CB8AC3E}">
        <p14:creationId xmlns:p14="http://schemas.microsoft.com/office/powerpoint/2010/main" val="185877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D5FF65-2EF5-24DC-88F0-F407CE2D6391}"/>
              </a:ext>
            </a:extLst>
          </p:cNvPr>
          <p:cNvSpPr>
            <a:spLocks noGrp="1"/>
          </p:cNvSpPr>
          <p:nvPr>
            <p:ph type="sldNum" sz="quarter" idx="12"/>
          </p:nvPr>
        </p:nvSpPr>
        <p:spPr/>
        <p:txBody>
          <a:bodyPr/>
          <a:lstStyle/>
          <a:p>
            <a:fld id="{9835B171-50E3-2D49-9067-C9D2D5BD95F7}" type="slidenum">
              <a:rPr lang="en-US" smtClean="0"/>
              <a:t>6</a:t>
            </a:fld>
            <a:endParaRPr lang="en-US"/>
          </a:p>
        </p:txBody>
      </p:sp>
      <p:sp>
        <p:nvSpPr>
          <p:cNvPr id="3" name="TextBox 2">
            <a:extLst>
              <a:ext uri="{FF2B5EF4-FFF2-40B4-BE49-F238E27FC236}">
                <a16:creationId xmlns:a16="http://schemas.microsoft.com/office/drawing/2014/main" id="{833A73D3-99EB-F03D-3B59-BF51628AC211}"/>
              </a:ext>
            </a:extLst>
          </p:cNvPr>
          <p:cNvSpPr txBox="1"/>
          <p:nvPr/>
        </p:nvSpPr>
        <p:spPr>
          <a:xfrm>
            <a:off x="355003" y="650934"/>
            <a:ext cx="7605656" cy="4862870"/>
          </a:xfrm>
          <a:prstGeom prst="rect">
            <a:avLst/>
          </a:prstGeom>
          <a:noFill/>
        </p:spPr>
        <p:txBody>
          <a:bodyPr wrap="square" rtlCol="0">
            <a:spAutoFit/>
          </a:bodyPr>
          <a:lstStyle/>
          <a:p>
            <a:r>
              <a:rPr lang="en-US" sz="1600" dirty="0"/>
              <a:t>Conclusion and Q&amp;A</a:t>
            </a:r>
          </a:p>
          <a:p>
            <a:endParaRPr lang="en-US" sz="1600" dirty="0"/>
          </a:p>
          <a:p>
            <a:r>
              <a:rPr lang="en-US" sz="1400" dirty="0"/>
              <a:t>Summary of Key Points:</a:t>
            </a:r>
          </a:p>
          <a:p>
            <a:endParaRPr lang="en-US" sz="1400" dirty="0"/>
          </a:p>
          <a:p>
            <a:pPr lvl="1"/>
            <a:r>
              <a:rPr lang="en-US" sz="1400" dirty="0"/>
              <a:t>Digital Transformation:  </a:t>
            </a:r>
            <a:r>
              <a:rPr lang="en-US" sz="1200" dirty="0"/>
              <a:t>Integration of digital technology into all business areas.</a:t>
            </a:r>
          </a:p>
          <a:p>
            <a:pPr lvl="1">
              <a:buFont typeface="Arial" panose="020B0604020202020204" pitchFamily="34" charset="0"/>
              <a:buChar char="•"/>
            </a:pPr>
            <a:endParaRPr lang="en-US" sz="1400" dirty="0"/>
          </a:p>
          <a:p>
            <a:r>
              <a:rPr lang="en-US" sz="1400" b="1" dirty="0"/>
              <a:t>       </a:t>
            </a:r>
            <a:r>
              <a:rPr lang="en-US" sz="1400" dirty="0"/>
              <a:t>Cybersecurity Challenges:  </a:t>
            </a:r>
            <a:r>
              <a:rPr lang="en-US" sz="1200" dirty="0"/>
              <a:t>Increased attack surface, complexity of systems, human factor, evolving</a:t>
            </a:r>
          </a:p>
          <a:p>
            <a:r>
              <a:rPr lang="en-US" sz="1200" dirty="0"/>
              <a:t>         threats, and  regulatory compliance.</a:t>
            </a:r>
          </a:p>
          <a:p>
            <a:pPr>
              <a:buFont typeface="Arial" panose="020B0604020202020204" pitchFamily="34" charset="0"/>
              <a:buChar char="•"/>
            </a:pPr>
            <a:endParaRPr lang="en-US" sz="1400" dirty="0"/>
          </a:p>
          <a:p>
            <a:r>
              <a:rPr lang="en-US" sz="1600" dirty="0"/>
              <a:t>      </a:t>
            </a:r>
            <a:r>
              <a:rPr lang="en-US" sz="1400" dirty="0"/>
              <a:t>Future Trends: </a:t>
            </a:r>
            <a:r>
              <a:rPr lang="en-US" sz="1200" dirty="0"/>
              <a:t>AI and machine learning, zero trust architecture, quantum computing, cloud security,  IoT security, biometric security, and regulatory compliance.</a:t>
            </a:r>
          </a:p>
          <a:p>
            <a:endParaRPr lang="en-US" sz="1200" dirty="0"/>
          </a:p>
          <a:p>
            <a:r>
              <a:rPr lang="en-US" sz="1400" dirty="0"/>
              <a:t>       Cybersecurity Strategies</a:t>
            </a:r>
            <a:r>
              <a:rPr lang="en-US" sz="1600" dirty="0"/>
              <a:t>: </a:t>
            </a:r>
            <a:r>
              <a:rPr lang="en-US" sz="1200" dirty="0"/>
              <a:t>Risk assessment, zero trust model, multi-factor authentication, advanced threat detection, employee training, and regular software updates.</a:t>
            </a:r>
          </a:p>
          <a:p>
            <a:endParaRPr lang="en-US" sz="1200" dirty="0"/>
          </a:p>
          <a:p>
            <a:r>
              <a:rPr lang="en-US" sz="1400" dirty="0"/>
              <a:t>        Final Thoughts:</a:t>
            </a:r>
          </a:p>
          <a:p>
            <a:endParaRPr lang="en-US" sz="1200" dirty="0"/>
          </a:p>
          <a:p>
            <a:pPr>
              <a:buFont typeface="Arial" panose="020B0604020202020204" pitchFamily="34" charset="0"/>
              <a:buChar char="•"/>
            </a:pPr>
            <a:r>
              <a:rPr lang="en-US" sz="1200" dirty="0"/>
              <a:t>        Proactive cybersecurity measures are essential.</a:t>
            </a:r>
          </a:p>
          <a:p>
            <a:endParaRPr lang="en-US" sz="1200" dirty="0"/>
          </a:p>
          <a:p>
            <a:pPr>
              <a:buFont typeface="Arial" panose="020B0604020202020204" pitchFamily="34" charset="0"/>
              <a:buChar char="•"/>
            </a:pPr>
            <a:r>
              <a:rPr lang="en-US" sz="1200" dirty="0"/>
              <a:t>       Continuous adaptation and vigilance are necessary.</a:t>
            </a:r>
          </a:p>
          <a:p>
            <a:endParaRPr lang="en-US" sz="1200" dirty="0"/>
          </a:p>
          <a:p>
            <a:endParaRPr lang="en-US" sz="1200" dirty="0"/>
          </a:p>
          <a:p>
            <a:endParaRPr lang="en-US" sz="1600" dirty="0"/>
          </a:p>
        </p:txBody>
      </p:sp>
    </p:spTree>
    <p:extLst>
      <p:ext uri="{BB962C8B-B14F-4D97-AF65-F5344CB8AC3E}">
        <p14:creationId xmlns:p14="http://schemas.microsoft.com/office/powerpoint/2010/main" val="181349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1D7527D6-0044-5D48-870F-775C2CDDEB22}"/>
              </a:ext>
            </a:extLst>
          </p:cNvPr>
          <p:cNvPicPr>
            <a:picLocks noGrp="1" noChangeAspect="1"/>
          </p:cNvPicPr>
          <p:nvPr>
            <p:ph type="pic" sz="quarter" idx="14"/>
          </p:nvPr>
        </p:nvPicPr>
        <p:blipFill rotWithShape="1">
          <a:blip r:embed="rId3"/>
          <a:srcRect l="13915" r="13915"/>
          <a:stretch/>
        </p:blipFill>
        <p:spPr/>
      </p:pic>
      <p:sp>
        <p:nvSpPr>
          <p:cNvPr id="8" name="Text Placeholder 7"/>
          <p:cNvSpPr>
            <a:spLocks noGrp="1"/>
          </p:cNvSpPr>
          <p:nvPr>
            <p:ph type="body" sz="quarter" idx="10"/>
          </p:nvPr>
        </p:nvSpPr>
        <p:spPr>
          <a:xfrm>
            <a:off x="847847" y="3729838"/>
            <a:ext cx="4626978" cy="338554"/>
          </a:xfrm>
        </p:spPr>
        <p:txBody>
          <a:bodyPr/>
          <a:lstStyle/>
          <a:p>
            <a:endParaRPr lang="en-US" sz="1600" dirty="0"/>
          </a:p>
        </p:txBody>
      </p:sp>
      <p:sp>
        <p:nvSpPr>
          <p:cNvPr id="6" name="Title 5"/>
          <p:cNvSpPr>
            <a:spLocks noGrp="1"/>
          </p:cNvSpPr>
          <p:nvPr>
            <p:ph type="ctrTitle"/>
          </p:nvPr>
        </p:nvSpPr>
        <p:spPr>
          <a:xfrm>
            <a:off x="847847" y="2271029"/>
            <a:ext cx="3816750" cy="701731"/>
          </a:xfrm>
        </p:spPr>
        <p:txBody>
          <a:bodyPr/>
          <a:lstStyle/>
          <a:p>
            <a:pPr algn="ctr"/>
            <a:r>
              <a:rPr lang="en-US" sz="4400" dirty="0">
                <a:solidFill>
                  <a:schemeClr val="tx1"/>
                </a:solidFill>
                <a:latin typeface="Calibri" panose="020F0502020204030204" pitchFamily="34" charset="0"/>
                <a:cs typeface="Calibri" panose="020F0502020204030204" pitchFamily="34" charset="0"/>
              </a:rPr>
              <a:t>Thank You</a:t>
            </a:r>
          </a:p>
        </p:txBody>
      </p:sp>
      <p:sp>
        <p:nvSpPr>
          <p:cNvPr id="4" name="Slide Number Placeholder 3"/>
          <p:cNvSpPr>
            <a:spLocks noGrp="1"/>
          </p:cNvSpPr>
          <p:nvPr>
            <p:ph type="sldNum" sz="quarter" idx="4294967295"/>
          </p:nvPr>
        </p:nvSpPr>
        <p:spPr>
          <a:xfrm>
            <a:off x="8734425" y="4821238"/>
            <a:ext cx="409575" cy="215900"/>
          </a:xfrm>
        </p:spPr>
        <p:txBody>
          <a:bodyPr/>
          <a:lstStyle/>
          <a:p>
            <a:fld id="{9835B171-50E3-2D49-9067-C9D2D5BD95F7}" type="slidenum">
              <a:rPr lang="en-US" smtClean="0"/>
              <a:t>7</a:t>
            </a:fld>
            <a:endParaRPr lang="en-US" dirty="0"/>
          </a:p>
        </p:txBody>
      </p:sp>
      <p:sp>
        <p:nvSpPr>
          <p:cNvPr id="3" name="Text Placeholder 2">
            <a:extLst>
              <a:ext uri="{FF2B5EF4-FFF2-40B4-BE49-F238E27FC236}">
                <a16:creationId xmlns:a16="http://schemas.microsoft.com/office/drawing/2014/main" id="{4A74BB0C-A988-B1DD-B41F-DADE5ECB6E01}"/>
              </a:ext>
            </a:extLst>
          </p:cNvPr>
          <p:cNvSpPr>
            <a:spLocks noGrp="1"/>
          </p:cNvSpPr>
          <p:nvPr>
            <p:ph type="body" sz="quarter" idx="11"/>
          </p:nvPr>
        </p:nvSpPr>
        <p:spPr>
          <a:xfrm>
            <a:off x="847847" y="4035511"/>
            <a:ext cx="4626978" cy="276999"/>
          </a:xfrm>
        </p:spPr>
        <p:txBody>
          <a:bodyPr/>
          <a:lstStyle/>
          <a:p>
            <a:r>
              <a:rPr lang="en-IN" dirty="0"/>
              <a:t>Fardeen Baig</a:t>
            </a:r>
          </a:p>
        </p:txBody>
      </p:sp>
    </p:spTree>
    <p:extLst>
      <p:ext uri="{BB962C8B-B14F-4D97-AF65-F5344CB8AC3E}">
        <p14:creationId xmlns:p14="http://schemas.microsoft.com/office/powerpoint/2010/main" val="2137750738"/>
      </p:ext>
    </p:extLst>
  </p:cSld>
  <p:clrMapOvr>
    <a:masterClrMapping/>
  </p:clrMapOvr>
</p:sld>
</file>

<file path=ppt/theme/theme1.xml><?xml version="1.0" encoding="utf-8"?>
<a:theme xmlns:a="http://schemas.openxmlformats.org/drawingml/2006/main" name="Office Theme">
  <a:themeElements>
    <a:clrScheme name="TEKsystems">
      <a:dk1>
        <a:srgbClr val="000000"/>
      </a:dk1>
      <a:lt1>
        <a:srgbClr val="FFFFFF"/>
      </a:lt1>
      <a:dk2>
        <a:srgbClr val="CFD4D7"/>
      </a:dk2>
      <a:lt2>
        <a:srgbClr val="717073"/>
      </a:lt2>
      <a:accent1>
        <a:srgbClr val="021A32"/>
      </a:accent1>
      <a:accent2>
        <a:srgbClr val="F8971D"/>
      </a:accent2>
      <a:accent3>
        <a:srgbClr val="0194D3"/>
      </a:accent3>
      <a:accent4>
        <a:srgbClr val="8DC63F"/>
      </a:accent4>
      <a:accent5>
        <a:srgbClr val="A4D7F4"/>
      </a:accent5>
      <a:accent6>
        <a:srgbClr val="DF7D1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4A8CCF8C54134A9561BA7BAEF37C4B" ma:contentTypeVersion="3" ma:contentTypeDescription="Create a new document." ma:contentTypeScope="" ma:versionID="361c29de8fc5dcc6089617783767fc8c">
  <xsd:schema xmlns:xsd="http://www.w3.org/2001/XMLSchema" xmlns:xs="http://www.w3.org/2001/XMLSchema" xmlns:p="http://schemas.microsoft.com/office/2006/metadata/properties" xmlns:ns2="f0bcf35c-6af8-4c85-9ebd-9795d9882801" targetNamespace="http://schemas.microsoft.com/office/2006/metadata/properties" ma:root="true" ma:fieldsID="0f5db4cc726a825bfdf78d3a340d674f" ns2:_="">
    <xsd:import namespace="f0bcf35c-6af8-4c85-9ebd-9795d9882801"/>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cf35c-6af8-4c85-9ebd-9795d98828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F0252B-B6E9-4221-B01E-0247E154DC26}">
  <ds:schemaRefs>
    <ds:schemaRef ds:uri="f0bcf35c-6af8-4c85-9ebd-9795d9882801"/>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F11117D9-2152-408D-8EA9-A138D8484626}">
  <ds:schemaRefs>
    <ds:schemaRef ds:uri="http://schemas.microsoft.com/sharepoint/v3/contenttype/forms"/>
  </ds:schemaRefs>
</ds:datastoreItem>
</file>

<file path=customXml/itemProps3.xml><?xml version="1.0" encoding="utf-8"?>
<ds:datastoreItem xmlns:ds="http://schemas.openxmlformats.org/officeDocument/2006/customXml" ds:itemID="{6AE77430-57BA-4CA9-BE6E-D7E88CE56C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bcf35c-6af8-4c85-9ebd-9795d98828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6614</TotalTime>
  <Words>551</Words>
  <Application>Microsoft Office PowerPoint</Application>
  <PresentationFormat>On-screen Show (16:9)</PresentationFormat>
  <Paragraphs>100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.AppleSystemUIFont</vt:lpstr>
      <vt:lpstr>Aptos</vt:lpstr>
      <vt:lpstr>Arial</vt:lpstr>
      <vt:lpstr>Calibri</vt:lpstr>
      <vt:lpstr>Office Theme</vt:lpstr>
      <vt:lpstr>Cybersecurity in the Age of Digital Transformation   </vt:lpstr>
      <vt:lpstr>            Overview of Digital Transformation and Cybersecurity  Digital Transformation:  Integration of digital technology into all areas of a business, resulting in fundamental changes in operations and value delivery.  Key Components:  AI and Machine Learning:  Intelligent automation and data insights.  Big Data: Advanced analytics for better decision-making.                                                         Blockchain: Secure and transparent transactions.                      Benefits:                                                                                                  Increased efficiency and productivity.  Enhanced customer experiences.  Greater innovation and agility.  Improved data-driven decision-making.   </vt:lpstr>
      <vt:lpstr>Cybersecurity Challenges in Digital Transformation  </vt:lpstr>
      <vt:lpstr>       Key Cybersecurity Strategies  Risk Assessment  Conduct regular risk assessments to identify and evaluate vulnerabilities within the organization.  Zero Trust Model   Implement a zero-trust architecture where every access request is verified, regardless of whether it originates inside                                         or outside the network.  Multi-Factor Authentication (MFA)  Use MFA to add an extra layer of security beyond just passwords, ensuring that only authorized users gain access.  Advanced Threat Detection  Utilize AI and machine learning to proactively detect and respond to threats.  Employee Training and Awareness  Conduct regular cybersecurity training and awareness programs to educate employees about potential threats and best practices.              </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Skills</dc:title>
  <dc:creator>Fardeen</dc:creator>
  <cp:lastModifiedBy>Mahammad, Fardeen</cp:lastModifiedBy>
  <cp:revision>220</cp:revision>
  <dcterms:created xsi:type="dcterms:W3CDTF">2020-10-06T08:29:34Z</dcterms:created>
  <dcterms:modified xsi:type="dcterms:W3CDTF">2024-05-30T05:16:01Z</dcterms:modified>
</cp:coreProperties>
</file>