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691" r:id="rId5"/>
    <p:sldId id="258" r:id="rId6"/>
    <p:sldId id="2699" r:id="rId7"/>
    <p:sldId id="2700" r:id="rId8"/>
    <p:sldId id="2701" r:id="rId9"/>
    <p:sldId id="276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9B0794-1411-4139-A312-25399629F771}">
          <p14:sldIdLst>
            <p14:sldId id="2691"/>
            <p14:sldId id="258"/>
            <p14:sldId id="2699"/>
            <p14:sldId id="2700"/>
            <p14:sldId id="2701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lesh, Usha" initials="MU" lastIdx="1" clrIdx="0">
    <p:extLst>
      <p:ext uri="{19B8F6BF-5375-455C-9EA6-DF929625EA0E}">
        <p15:presenceInfo xmlns:p15="http://schemas.microsoft.com/office/powerpoint/2012/main" userId="S::umallesh@teksystems.com::fd4aeb56-0921-43e1-b462-e9ac51ee167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E84"/>
    <a:srgbClr val="7E25F5"/>
    <a:srgbClr val="0DD5A1"/>
    <a:srgbClr val="F89821"/>
    <a:srgbClr val="8EC640"/>
    <a:srgbClr val="1694D2"/>
    <a:srgbClr val="081A30"/>
    <a:srgbClr val="072C6A"/>
    <a:srgbClr val="E8E8E8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14967-16BE-4198-B56E-CD6A038D1125}" v="3" dt="2024-05-29T05:17:42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47899" autoAdjust="0"/>
  </p:normalViewPr>
  <p:slideViewPr>
    <p:cSldViewPr snapToGrid="0" snapToObjects="1" showGuides="1">
      <p:cViewPr varScale="1">
        <p:scale>
          <a:sx n="41" d="100"/>
          <a:sy n="41" d="100"/>
        </p:scale>
        <p:origin x="1900" y="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 A, Thangamma" userId="377f69bb-8bc5-4e72-b790-80394cb02784" providerId="ADAL" clId="{4AD14967-16BE-4198-B56E-CD6A038D1125}"/>
    <pc:docChg chg="undo custSel addSld delSld modSld sldOrd modSection">
      <pc:chgData name="M A, Thangamma" userId="377f69bb-8bc5-4e72-b790-80394cb02784" providerId="ADAL" clId="{4AD14967-16BE-4198-B56E-CD6A038D1125}" dt="2024-05-29T05:18:32.020" v="32" actId="47"/>
      <pc:docMkLst>
        <pc:docMk/>
      </pc:docMkLst>
      <pc:sldChg chg="addSp delSp modSp mod">
        <pc:chgData name="M A, Thangamma" userId="377f69bb-8bc5-4e72-b790-80394cb02784" providerId="ADAL" clId="{4AD14967-16BE-4198-B56E-CD6A038D1125}" dt="2024-05-29T05:17:33.366" v="2" actId="478"/>
        <pc:sldMkLst>
          <pc:docMk/>
          <pc:sldMk cId="0" sldId="258"/>
        </pc:sldMkLst>
        <pc:spChg chg="del">
          <ac:chgData name="M A, Thangamma" userId="377f69bb-8bc5-4e72-b790-80394cb02784" providerId="ADAL" clId="{4AD14967-16BE-4198-B56E-CD6A038D1125}" dt="2024-05-29T05:17:33.366" v="2" actId="478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M A, Thangamma" userId="377f69bb-8bc5-4e72-b790-80394cb02784" providerId="ADAL" clId="{4AD14967-16BE-4198-B56E-CD6A038D1125}" dt="2024-05-29T05:17:33.366" v="2" actId="478"/>
          <ac:spMkLst>
            <pc:docMk/>
            <pc:sldMk cId="0" sldId="258"/>
            <ac:spMk id="7" creationId="{E244D762-342C-D587-8331-D6F84FDF7F32}"/>
          </ac:spMkLst>
        </pc:spChg>
        <pc:spChg chg="del">
          <ac:chgData name="M A, Thangamma" userId="377f69bb-8bc5-4e72-b790-80394cb02784" providerId="ADAL" clId="{4AD14967-16BE-4198-B56E-CD6A038D1125}" dt="2024-05-29T05:17:33.366" v="2" actId="478"/>
          <ac:spMkLst>
            <pc:docMk/>
            <pc:sldMk cId="0" sldId="258"/>
            <ac:spMk id="6146" creationId="{00000000-0000-0000-0000-000000000000}"/>
          </ac:spMkLst>
        </pc:spChg>
        <pc:picChg chg="del">
          <ac:chgData name="M A, Thangamma" userId="377f69bb-8bc5-4e72-b790-80394cb02784" providerId="ADAL" clId="{4AD14967-16BE-4198-B56E-CD6A038D1125}" dt="2024-05-29T05:17:33.366" v="2" actId="478"/>
          <ac:picMkLst>
            <pc:docMk/>
            <pc:sldMk cId="0" sldId="258"/>
            <ac:picMk id="4" creationId="{00000000-0000-0000-0000-000000000000}"/>
          </ac:picMkLst>
        </pc:picChg>
        <pc:cxnChg chg="del">
          <ac:chgData name="M A, Thangamma" userId="377f69bb-8bc5-4e72-b790-80394cb02784" providerId="ADAL" clId="{4AD14967-16BE-4198-B56E-CD6A038D1125}" dt="2024-05-29T05:17:33.366" v="2" actId="478"/>
          <ac:cxnSpMkLst>
            <pc:docMk/>
            <pc:sldMk cId="0" sldId="258"/>
            <ac:cxnSpMk id="6" creationId="{233A9994-BB6B-4053-84D9-04A72F0F0624}"/>
          </ac:cxnSpMkLst>
        </pc:cxnChg>
      </pc:sldChg>
      <pc:sldChg chg="del">
        <pc:chgData name="M A, Thangamma" userId="377f69bb-8bc5-4e72-b790-80394cb02784" providerId="ADAL" clId="{4AD14967-16BE-4198-B56E-CD6A038D1125}" dt="2024-05-29T05:18:04.305" v="10" actId="47"/>
        <pc:sldMkLst>
          <pc:docMk/>
          <pc:sldMk cId="0" sldId="263"/>
        </pc:sldMkLst>
      </pc:sldChg>
      <pc:sldChg chg="add del">
        <pc:chgData name="M A, Thangamma" userId="377f69bb-8bc5-4e72-b790-80394cb02784" providerId="ADAL" clId="{4AD14967-16BE-4198-B56E-CD6A038D1125}" dt="2024-05-29T05:18:32.020" v="32" actId="47"/>
        <pc:sldMkLst>
          <pc:docMk/>
          <pc:sldMk cId="2137750738" sldId="276"/>
        </pc:sldMkLst>
      </pc:sldChg>
      <pc:sldChg chg="del">
        <pc:chgData name="M A, Thangamma" userId="377f69bb-8bc5-4e72-b790-80394cb02784" providerId="ADAL" clId="{4AD14967-16BE-4198-B56E-CD6A038D1125}" dt="2024-05-29T05:18:18.736" v="21" actId="47"/>
        <pc:sldMkLst>
          <pc:docMk/>
          <pc:sldMk cId="404848438" sldId="402"/>
        </pc:sldMkLst>
      </pc:sldChg>
      <pc:sldChg chg="del">
        <pc:chgData name="M A, Thangamma" userId="377f69bb-8bc5-4e72-b790-80394cb02784" providerId="ADAL" clId="{4AD14967-16BE-4198-B56E-CD6A038D1125}" dt="2024-05-29T05:18:22.682" v="22" actId="47"/>
        <pc:sldMkLst>
          <pc:docMk/>
          <pc:sldMk cId="2168821659" sldId="416"/>
        </pc:sldMkLst>
      </pc:sldChg>
      <pc:sldChg chg="del">
        <pc:chgData name="M A, Thangamma" userId="377f69bb-8bc5-4e72-b790-80394cb02784" providerId="ADAL" clId="{4AD14967-16BE-4198-B56E-CD6A038D1125}" dt="2024-05-29T05:18:24.870" v="24" actId="47"/>
        <pc:sldMkLst>
          <pc:docMk/>
          <pc:sldMk cId="2011948146" sldId="432"/>
        </pc:sldMkLst>
      </pc:sldChg>
      <pc:sldChg chg="del">
        <pc:chgData name="M A, Thangamma" userId="377f69bb-8bc5-4e72-b790-80394cb02784" providerId="ADAL" clId="{4AD14967-16BE-4198-B56E-CD6A038D1125}" dt="2024-05-29T05:18:06.792" v="14" actId="47"/>
        <pc:sldMkLst>
          <pc:docMk/>
          <pc:sldMk cId="2790644463" sldId="474"/>
        </pc:sldMkLst>
      </pc:sldChg>
      <pc:sldChg chg="del">
        <pc:chgData name="M A, Thangamma" userId="377f69bb-8bc5-4e72-b790-80394cb02784" providerId="ADAL" clId="{4AD14967-16BE-4198-B56E-CD6A038D1125}" dt="2024-05-29T05:18:06.962" v="15" actId="47"/>
        <pc:sldMkLst>
          <pc:docMk/>
          <pc:sldMk cId="2051654534" sldId="475"/>
        </pc:sldMkLst>
      </pc:sldChg>
      <pc:sldChg chg="del">
        <pc:chgData name="M A, Thangamma" userId="377f69bb-8bc5-4e72-b790-80394cb02784" providerId="ADAL" clId="{4AD14967-16BE-4198-B56E-CD6A038D1125}" dt="2024-05-29T05:18:07.163" v="16" actId="47"/>
        <pc:sldMkLst>
          <pc:docMk/>
          <pc:sldMk cId="270593241" sldId="476"/>
        </pc:sldMkLst>
      </pc:sldChg>
      <pc:sldChg chg="del">
        <pc:chgData name="M A, Thangamma" userId="377f69bb-8bc5-4e72-b790-80394cb02784" providerId="ADAL" clId="{4AD14967-16BE-4198-B56E-CD6A038D1125}" dt="2024-05-29T05:18:27.504" v="27" actId="47"/>
        <pc:sldMkLst>
          <pc:docMk/>
          <pc:sldMk cId="771168679" sldId="522"/>
        </pc:sldMkLst>
      </pc:sldChg>
      <pc:sldChg chg="del">
        <pc:chgData name="M A, Thangamma" userId="377f69bb-8bc5-4e72-b790-80394cb02784" providerId="ADAL" clId="{4AD14967-16BE-4198-B56E-CD6A038D1125}" dt="2024-05-29T05:18:03.557" v="9" actId="47"/>
        <pc:sldMkLst>
          <pc:docMk/>
          <pc:sldMk cId="1709565746" sldId="535"/>
        </pc:sldMkLst>
      </pc:sldChg>
      <pc:sldChg chg="del">
        <pc:chgData name="M A, Thangamma" userId="377f69bb-8bc5-4e72-b790-80394cb02784" providerId="ADAL" clId="{4AD14967-16BE-4198-B56E-CD6A038D1125}" dt="2024-05-29T05:18:06.044" v="13" actId="47"/>
        <pc:sldMkLst>
          <pc:docMk/>
          <pc:sldMk cId="3437495760" sldId="536"/>
        </pc:sldMkLst>
      </pc:sldChg>
      <pc:sldChg chg="del">
        <pc:chgData name="M A, Thangamma" userId="377f69bb-8bc5-4e72-b790-80394cb02784" providerId="ADAL" clId="{4AD14967-16BE-4198-B56E-CD6A038D1125}" dt="2024-05-29T05:18:18.736" v="21" actId="47"/>
        <pc:sldMkLst>
          <pc:docMk/>
          <pc:sldMk cId="3377699230" sldId="537"/>
        </pc:sldMkLst>
      </pc:sldChg>
      <pc:sldChg chg="del">
        <pc:chgData name="M A, Thangamma" userId="377f69bb-8bc5-4e72-b790-80394cb02784" providerId="ADAL" clId="{4AD14967-16BE-4198-B56E-CD6A038D1125}" dt="2024-05-29T05:18:18.736" v="21" actId="47"/>
        <pc:sldMkLst>
          <pc:docMk/>
          <pc:sldMk cId="3961612899" sldId="543"/>
        </pc:sldMkLst>
      </pc:sldChg>
      <pc:sldChg chg="del">
        <pc:chgData name="M A, Thangamma" userId="377f69bb-8bc5-4e72-b790-80394cb02784" providerId="ADAL" clId="{4AD14967-16BE-4198-B56E-CD6A038D1125}" dt="2024-05-29T05:18:22.682" v="22" actId="47"/>
        <pc:sldMkLst>
          <pc:docMk/>
          <pc:sldMk cId="2494013867" sldId="544"/>
        </pc:sldMkLst>
      </pc:sldChg>
      <pc:sldChg chg="del">
        <pc:chgData name="M A, Thangamma" userId="377f69bb-8bc5-4e72-b790-80394cb02784" providerId="ADAL" clId="{4AD14967-16BE-4198-B56E-CD6A038D1125}" dt="2024-05-29T05:18:18.736" v="21" actId="47"/>
        <pc:sldMkLst>
          <pc:docMk/>
          <pc:sldMk cId="3616149632" sldId="545"/>
        </pc:sldMkLst>
      </pc:sldChg>
      <pc:sldChg chg="del">
        <pc:chgData name="M A, Thangamma" userId="377f69bb-8bc5-4e72-b790-80394cb02784" providerId="ADAL" clId="{4AD14967-16BE-4198-B56E-CD6A038D1125}" dt="2024-05-29T05:18:22.682" v="22" actId="47"/>
        <pc:sldMkLst>
          <pc:docMk/>
          <pc:sldMk cId="2486720229" sldId="546"/>
        </pc:sldMkLst>
      </pc:sldChg>
      <pc:sldChg chg="del">
        <pc:chgData name="M A, Thangamma" userId="377f69bb-8bc5-4e72-b790-80394cb02784" providerId="ADAL" clId="{4AD14967-16BE-4198-B56E-CD6A038D1125}" dt="2024-05-29T05:18:25.774" v="25" actId="47"/>
        <pc:sldMkLst>
          <pc:docMk/>
          <pc:sldMk cId="571487714" sldId="547"/>
        </pc:sldMkLst>
      </pc:sldChg>
      <pc:sldChg chg="del">
        <pc:chgData name="M A, Thangamma" userId="377f69bb-8bc5-4e72-b790-80394cb02784" providerId="ADAL" clId="{4AD14967-16BE-4198-B56E-CD6A038D1125}" dt="2024-05-29T05:18:26.671" v="26" actId="47"/>
        <pc:sldMkLst>
          <pc:docMk/>
          <pc:sldMk cId="3977737779" sldId="551"/>
        </pc:sldMkLst>
      </pc:sldChg>
      <pc:sldChg chg="del">
        <pc:chgData name="M A, Thangamma" userId="377f69bb-8bc5-4e72-b790-80394cb02784" providerId="ADAL" clId="{4AD14967-16BE-4198-B56E-CD6A038D1125}" dt="2024-05-29T05:18:18.736" v="21" actId="47"/>
        <pc:sldMkLst>
          <pc:docMk/>
          <pc:sldMk cId="2161952406" sldId="554"/>
        </pc:sldMkLst>
      </pc:sldChg>
      <pc:sldChg chg="del">
        <pc:chgData name="M A, Thangamma" userId="377f69bb-8bc5-4e72-b790-80394cb02784" providerId="ADAL" clId="{4AD14967-16BE-4198-B56E-CD6A038D1125}" dt="2024-05-29T05:18:07.347" v="17" actId="47"/>
        <pc:sldMkLst>
          <pc:docMk/>
          <pc:sldMk cId="3289656844" sldId="555"/>
        </pc:sldMkLst>
      </pc:sldChg>
      <pc:sldChg chg="del">
        <pc:chgData name="M A, Thangamma" userId="377f69bb-8bc5-4e72-b790-80394cb02784" providerId="ADAL" clId="{4AD14967-16BE-4198-B56E-CD6A038D1125}" dt="2024-05-29T05:18:18.736" v="21" actId="47"/>
        <pc:sldMkLst>
          <pc:docMk/>
          <pc:sldMk cId="3898202027" sldId="556"/>
        </pc:sldMkLst>
      </pc:sldChg>
      <pc:sldChg chg="del">
        <pc:chgData name="M A, Thangamma" userId="377f69bb-8bc5-4e72-b790-80394cb02784" providerId="ADAL" clId="{4AD14967-16BE-4198-B56E-CD6A038D1125}" dt="2024-05-29T05:18:18.736" v="21" actId="47"/>
        <pc:sldMkLst>
          <pc:docMk/>
          <pc:sldMk cId="444559959" sldId="557"/>
        </pc:sldMkLst>
      </pc:sldChg>
      <pc:sldChg chg="del">
        <pc:chgData name="M A, Thangamma" userId="377f69bb-8bc5-4e72-b790-80394cb02784" providerId="ADAL" clId="{4AD14967-16BE-4198-B56E-CD6A038D1125}" dt="2024-05-29T05:18:07.680" v="19" actId="47"/>
        <pc:sldMkLst>
          <pc:docMk/>
          <pc:sldMk cId="3253599069" sldId="558"/>
        </pc:sldMkLst>
      </pc:sldChg>
      <pc:sldChg chg="del">
        <pc:chgData name="M A, Thangamma" userId="377f69bb-8bc5-4e72-b790-80394cb02784" providerId="ADAL" clId="{4AD14967-16BE-4198-B56E-CD6A038D1125}" dt="2024-05-29T05:18:07.495" v="18" actId="47"/>
        <pc:sldMkLst>
          <pc:docMk/>
          <pc:sldMk cId="1342820604" sldId="559"/>
        </pc:sldMkLst>
      </pc:sldChg>
      <pc:sldChg chg="del">
        <pc:chgData name="M A, Thangamma" userId="377f69bb-8bc5-4e72-b790-80394cb02784" providerId="ADAL" clId="{4AD14967-16BE-4198-B56E-CD6A038D1125}" dt="2024-05-29T05:18:07.827" v="20" actId="47"/>
        <pc:sldMkLst>
          <pc:docMk/>
          <pc:sldMk cId="4163668301" sldId="560"/>
        </pc:sldMkLst>
      </pc:sldChg>
      <pc:sldChg chg="del">
        <pc:chgData name="M A, Thangamma" userId="377f69bb-8bc5-4e72-b790-80394cb02784" providerId="ADAL" clId="{4AD14967-16BE-4198-B56E-CD6A038D1125}" dt="2024-05-29T05:18:23.926" v="23" actId="47"/>
        <pc:sldMkLst>
          <pc:docMk/>
          <pc:sldMk cId="1647048439" sldId="570"/>
        </pc:sldMkLst>
      </pc:sldChg>
      <pc:sldChg chg="del ord">
        <pc:chgData name="M A, Thangamma" userId="377f69bb-8bc5-4e72-b790-80394cb02784" providerId="ADAL" clId="{4AD14967-16BE-4198-B56E-CD6A038D1125}" dt="2024-05-29T05:18:02.786" v="8" actId="47"/>
        <pc:sldMkLst>
          <pc:docMk/>
          <pc:sldMk cId="4114819366" sldId="2086"/>
        </pc:sldMkLst>
      </pc:sldChg>
      <pc:sldChg chg="del">
        <pc:chgData name="M A, Thangamma" userId="377f69bb-8bc5-4e72-b790-80394cb02784" providerId="ADAL" clId="{4AD14967-16BE-4198-B56E-CD6A038D1125}" dt="2024-05-29T05:18:28.217" v="28" actId="47"/>
        <pc:sldMkLst>
          <pc:docMk/>
          <pc:sldMk cId="2556265405" sldId="2087"/>
        </pc:sldMkLst>
      </pc:sldChg>
      <pc:sldChg chg="del">
        <pc:chgData name="M A, Thangamma" userId="377f69bb-8bc5-4e72-b790-80394cb02784" providerId="ADAL" clId="{4AD14967-16BE-4198-B56E-CD6A038D1125}" dt="2024-05-29T05:18:18.736" v="21" actId="47"/>
        <pc:sldMkLst>
          <pc:docMk/>
          <pc:sldMk cId="1538540137" sldId="2654"/>
        </pc:sldMkLst>
      </pc:sldChg>
      <pc:sldChg chg="del">
        <pc:chgData name="M A, Thangamma" userId="377f69bb-8bc5-4e72-b790-80394cb02784" providerId="ADAL" clId="{4AD14967-16BE-4198-B56E-CD6A038D1125}" dt="2024-05-29T05:18:05.744" v="12" actId="47"/>
        <pc:sldMkLst>
          <pc:docMk/>
          <pc:sldMk cId="566923553" sldId="2659"/>
        </pc:sldMkLst>
      </pc:sldChg>
      <pc:sldChg chg="del">
        <pc:chgData name="M A, Thangamma" userId="377f69bb-8bc5-4e72-b790-80394cb02784" providerId="ADAL" clId="{4AD14967-16BE-4198-B56E-CD6A038D1125}" dt="2024-05-29T05:18:22.682" v="22" actId="47"/>
        <pc:sldMkLst>
          <pc:docMk/>
          <pc:sldMk cId="2581160232" sldId="2660"/>
        </pc:sldMkLst>
      </pc:sldChg>
      <pc:sldChg chg="del">
        <pc:chgData name="M A, Thangamma" userId="377f69bb-8bc5-4e72-b790-80394cb02784" providerId="ADAL" clId="{4AD14967-16BE-4198-B56E-CD6A038D1125}" dt="2024-05-29T05:18:29.976" v="30" actId="47"/>
        <pc:sldMkLst>
          <pc:docMk/>
          <pc:sldMk cId="3304631548" sldId="2690"/>
        </pc:sldMkLst>
      </pc:sldChg>
      <pc:sldChg chg="modSp mod">
        <pc:chgData name="M A, Thangamma" userId="377f69bb-8bc5-4e72-b790-80394cb02784" providerId="ADAL" clId="{4AD14967-16BE-4198-B56E-CD6A038D1125}" dt="2024-05-29T05:17:20.576" v="1" actId="20577"/>
        <pc:sldMkLst>
          <pc:docMk/>
          <pc:sldMk cId="3311305665" sldId="2691"/>
        </pc:sldMkLst>
        <pc:spChg chg="mod">
          <ac:chgData name="M A, Thangamma" userId="377f69bb-8bc5-4e72-b790-80394cb02784" providerId="ADAL" clId="{4AD14967-16BE-4198-B56E-CD6A038D1125}" dt="2024-05-29T05:17:12.665" v="0" actId="6549"/>
          <ac:spMkLst>
            <pc:docMk/>
            <pc:sldMk cId="3311305665" sldId="2691"/>
            <ac:spMk id="2" creationId="{6F4580BC-05DE-4F49-9D5B-9897132D9424}"/>
          </ac:spMkLst>
        </pc:spChg>
        <pc:spChg chg="mod">
          <ac:chgData name="M A, Thangamma" userId="377f69bb-8bc5-4e72-b790-80394cb02784" providerId="ADAL" clId="{4AD14967-16BE-4198-B56E-CD6A038D1125}" dt="2024-05-29T05:17:20.576" v="1" actId="20577"/>
          <ac:spMkLst>
            <pc:docMk/>
            <pc:sldMk cId="3311305665" sldId="2691"/>
            <ac:spMk id="8" creationId="{84544EB6-4EBC-41D4-B3F6-06B8691FBF8B}"/>
          </ac:spMkLst>
        </pc:spChg>
      </pc:sldChg>
      <pc:sldChg chg="del">
        <pc:chgData name="M A, Thangamma" userId="377f69bb-8bc5-4e72-b790-80394cb02784" providerId="ADAL" clId="{4AD14967-16BE-4198-B56E-CD6A038D1125}" dt="2024-05-29T05:18:18.736" v="21" actId="47"/>
        <pc:sldMkLst>
          <pc:docMk/>
          <pc:sldMk cId="3454354307" sldId="2696"/>
        </pc:sldMkLst>
      </pc:sldChg>
      <pc:sldChg chg="del">
        <pc:chgData name="M A, Thangamma" userId="377f69bb-8bc5-4e72-b790-80394cb02784" providerId="ADAL" clId="{4AD14967-16BE-4198-B56E-CD6A038D1125}" dt="2024-05-29T05:18:05.106" v="11" actId="47"/>
        <pc:sldMkLst>
          <pc:docMk/>
          <pc:sldMk cId="2379128058" sldId="2697"/>
        </pc:sldMkLst>
      </pc:sldChg>
      <pc:sldChg chg="del">
        <pc:chgData name="M A, Thangamma" userId="377f69bb-8bc5-4e72-b790-80394cb02784" providerId="ADAL" clId="{4AD14967-16BE-4198-B56E-CD6A038D1125}" dt="2024-05-29T05:18:28.889" v="29" actId="47"/>
        <pc:sldMkLst>
          <pc:docMk/>
          <pc:sldMk cId="567639432" sldId="2698"/>
        </pc:sldMkLst>
      </pc:sldChg>
      <pc:sldChg chg="add">
        <pc:chgData name="M A, Thangamma" userId="377f69bb-8bc5-4e72-b790-80394cb02784" providerId="ADAL" clId="{4AD14967-16BE-4198-B56E-CD6A038D1125}" dt="2024-05-29T05:17:38.069" v="3"/>
        <pc:sldMkLst>
          <pc:docMk/>
          <pc:sldMk cId="152998480" sldId="2699"/>
        </pc:sldMkLst>
      </pc:sldChg>
      <pc:sldChg chg="add">
        <pc:chgData name="M A, Thangamma" userId="377f69bb-8bc5-4e72-b790-80394cb02784" providerId="ADAL" clId="{4AD14967-16BE-4198-B56E-CD6A038D1125}" dt="2024-05-29T05:17:40.046" v="4"/>
        <pc:sldMkLst>
          <pc:docMk/>
          <pc:sldMk cId="1560505231" sldId="2700"/>
        </pc:sldMkLst>
      </pc:sldChg>
      <pc:sldChg chg="add">
        <pc:chgData name="M A, Thangamma" userId="377f69bb-8bc5-4e72-b790-80394cb02784" providerId="ADAL" clId="{4AD14967-16BE-4198-B56E-CD6A038D1125}" dt="2024-05-29T05:17:42.981" v="5"/>
        <pc:sldMkLst>
          <pc:docMk/>
          <pc:sldMk cId="1858776837" sldId="27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78EF0-0DF0-8442-8A08-5681612D9C6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5D1DE-A7B1-4046-BEEF-D8F8EFF4F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7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23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8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97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00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8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8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472"/>
            <a:ext cx="4626978" cy="1117229"/>
          </a:xfrm>
        </p:spPr>
        <p:txBody>
          <a:bodyPr wrap="square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58532"/>
          </a:xfrm>
        </p:spPr>
        <p:txBody>
          <a:bodyPr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481735" y="0"/>
            <a:ext cx="4662264" cy="4312511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2F8205C-D3F6-47F1-BF39-FC48BF3DED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701609"/>
            <a:ext cx="3144351" cy="43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071" y="1881809"/>
            <a:ext cx="8224104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5069" y="1267809"/>
            <a:ext cx="8224106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001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277" y="1881809"/>
            <a:ext cx="5418897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5069" y="1267809"/>
            <a:ext cx="8224106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04825" y="1881809"/>
            <a:ext cx="2517775" cy="15573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65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39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5069" y="1267809"/>
            <a:ext cx="8224106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6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5069" y="1657761"/>
            <a:ext cx="4010024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57761"/>
            <a:ext cx="4010024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Tw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070" y="809947"/>
            <a:ext cx="4010024" cy="75713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5069" y="1657761"/>
            <a:ext cx="4010024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57761"/>
            <a:ext cx="4010024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29151" y="810749"/>
            <a:ext cx="4010024" cy="757130"/>
          </a:xfr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05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070" y="809947"/>
            <a:ext cx="4010024" cy="75713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5069" y="2236662"/>
            <a:ext cx="4010024" cy="2348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236662"/>
            <a:ext cx="4010024" cy="2348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29151" y="810749"/>
            <a:ext cx="4010024" cy="757130"/>
          </a:xfr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15069" y="1627852"/>
            <a:ext cx="4010024" cy="341632"/>
          </a:xfr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629151" y="1627852"/>
            <a:ext cx="4010024" cy="341632"/>
          </a:xfr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7067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5069" y="1267809"/>
            <a:ext cx="8224106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15072" y="1881809"/>
            <a:ext cx="4012204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4624627" y="1881808"/>
            <a:ext cx="4014548" cy="2702891"/>
          </a:xfrm>
        </p:spPr>
        <p:txBody>
          <a:bodyPr>
            <a:normAutofit/>
          </a:bodyPr>
          <a:lstStyle>
            <a:lvl1pPr marL="0" indent="0" algn="r">
              <a:buNone/>
              <a:defRPr sz="1200" cap="all" baseline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42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L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5069" y="1267809"/>
            <a:ext cx="8224106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15071" y="1881809"/>
            <a:ext cx="8224103" cy="2702891"/>
          </a:xfrm>
        </p:spPr>
        <p:txBody>
          <a:bodyPr/>
          <a:lstStyle>
            <a:lvl1pPr marL="0" indent="0">
              <a:buNone/>
              <a:tabLst/>
              <a:defRPr/>
            </a:lvl1pPr>
            <a:lvl2pPr marL="346075" indent="-173038">
              <a:buFont typeface="Arial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59977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088"/>
            <a:ext cx="4626978" cy="1117229"/>
          </a:xfrm>
        </p:spPr>
        <p:txBody>
          <a:bodyPr wrap="square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58532"/>
          </a:xfrm>
        </p:spPr>
        <p:txBody>
          <a:bodyPr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E3EC272-F853-4185-B591-EDCF1BDF4F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9007" y="1162878"/>
            <a:ext cx="3144351" cy="43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2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59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481736" y="830990"/>
            <a:ext cx="4662264" cy="4312511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Contact info goes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44527E-9D07-3D40-86E7-FA8E42148D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7847" y="1847088"/>
            <a:ext cx="4626978" cy="604781"/>
          </a:xfrm>
        </p:spPr>
        <p:txBody>
          <a:bodyPr wrap="square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77ADDAB-2EFD-4BD5-8BB1-EBD474CE0D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9007" y="1162878"/>
            <a:ext cx="3144351" cy="43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08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9280-B153-41D6-90BF-D6E282AD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C026-B0C0-4CC4-A320-FE6D86BF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67D34-B5CC-45AD-9833-46F9115D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96A3-99C6-4CE0-A314-DCD83A229505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C9454-2490-4255-9ABA-89959E20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9E7B-055D-4DCE-BC6F-2416ACBC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5ED-913C-48C2-B154-A7A2D2481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3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481736" y="830990"/>
            <a:ext cx="4662264" cy="4312511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847847" y="1847088"/>
            <a:ext cx="4626978" cy="1117229"/>
          </a:xfrm>
        </p:spPr>
        <p:txBody>
          <a:bodyPr wrap="square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E3FFBDB-044F-4DB2-A956-CA89E7D076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9007" y="1162878"/>
            <a:ext cx="3144351" cy="43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819007" y="1824709"/>
            <a:ext cx="4626978" cy="1117229"/>
          </a:xfrm>
        </p:spPr>
        <p:txBody>
          <a:bodyPr wrap="square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819007" y="3322003"/>
            <a:ext cx="4626978" cy="313932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DF5A6F5-1E1F-4B39-9E0E-1393EEBA54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9007" y="693997"/>
            <a:ext cx="3144351" cy="43671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1B101E-B046-41CE-ADB9-189577195F8E}"/>
              </a:ext>
            </a:extLst>
          </p:cNvPr>
          <p:cNvCxnSpPr>
            <a:cxnSpLocks/>
          </p:cNvCxnSpPr>
          <p:nvPr userDrawn="1"/>
        </p:nvCxnSpPr>
        <p:spPr>
          <a:xfrm>
            <a:off x="973969" y="3121972"/>
            <a:ext cx="4239160" cy="0"/>
          </a:xfrm>
          <a:prstGeom prst="line">
            <a:avLst/>
          </a:prstGeom>
          <a:ln w="38100">
            <a:solidFill>
              <a:srgbClr val="8EC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34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ign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9" b="37925"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28321" y="940696"/>
            <a:ext cx="2878096" cy="1497012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6350" indent="0">
              <a:spcBef>
                <a:spcPts val="200"/>
              </a:spcBef>
              <a:buNone/>
              <a:tabLst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5069" y="4822963"/>
            <a:ext cx="2683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</a:rPr>
              <a:t>©</a:t>
            </a:r>
            <a:r>
              <a:rPr lang="en-US" sz="800" dirty="0" err="1">
                <a:solidFill>
                  <a:schemeClr val="bg2"/>
                </a:solidFill>
              </a:rPr>
              <a:t>TEKsystems</a:t>
            </a:r>
            <a:r>
              <a:rPr lang="en-US" sz="800" dirty="0">
                <a:solidFill>
                  <a:schemeClr val="bg2"/>
                </a:solidFill>
              </a:rPr>
              <a:t> | Private and Confidential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5BC2DB-3458-4259-96AE-899D3360DA6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8321" y="377686"/>
            <a:ext cx="3144351" cy="43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ign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9" b="37925"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741201" y="3337546"/>
            <a:ext cx="2897974" cy="137701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6350" indent="0">
              <a:spcBef>
                <a:spcPts val="200"/>
              </a:spcBef>
              <a:buNone/>
              <a:tabLst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5069" y="4822963"/>
            <a:ext cx="2683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</a:rPr>
              <a:t>©</a:t>
            </a:r>
            <a:r>
              <a:rPr lang="en-US" sz="800" dirty="0" err="1">
                <a:solidFill>
                  <a:schemeClr val="bg2"/>
                </a:solidFill>
              </a:rPr>
              <a:t>TEKsystems</a:t>
            </a:r>
            <a:r>
              <a:rPr lang="en-US" sz="800" dirty="0">
                <a:solidFill>
                  <a:schemeClr val="bg2"/>
                </a:solidFill>
              </a:rPr>
              <a:t> | Private and Confidential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4774F8-F245-43F6-A625-686582FF769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5069" y="387226"/>
            <a:ext cx="2141081" cy="2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ign Slide Us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9" b="37925"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28321" y="940696"/>
            <a:ext cx="2878096" cy="1497012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6350" indent="0">
              <a:spcBef>
                <a:spcPts val="200"/>
              </a:spcBef>
              <a:buNone/>
              <a:tabLst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15069" y="4822963"/>
            <a:ext cx="2683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</a:rPr>
              <a:t>©</a:t>
            </a:r>
            <a:r>
              <a:rPr lang="en-US" sz="800" dirty="0" err="1">
                <a:solidFill>
                  <a:schemeClr val="bg2"/>
                </a:solidFill>
              </a:rPr>
              <a:t>TEKsystems</a:t>
            </a:r>
            <a:r>
              <a:rPr lang="en-US" sz="800" dirty="0">
                <a:solidFill>
                  <a:schemeClr val="bg2"/>
                </a:solidFill>
              </a:rPr>
              <a:t> | Private and Confidential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0B1A9E-58C1-4FC7-8BC4-17E2650BB4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5069" y="387226"/>
            <a:ext cx="2141081" cy="2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1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ign Slide Us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9" b="37925"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741201" y="3337546"/>
            <a:ext cx="2897974" cy="137701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6350" indent="0">
              <a:spcBef>
                <a:spcPts val="200"/>
              </a:spcBef>
              <a:buNone/>
              <a:tabLst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15069" y="4822963"/>
            <a:ext cx="2683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</a:rPr>
              <a:t>©</a:t>
            </a:r>
            <a:r>
              <a:rPr lang="en-US" sz="800" dirty="0" err="1">
                <a:solidFill>
                  <a:schemeClr val="bg2"/>
                </a:solidFill>
              </a:rPr>
              <a:t>TEKsystems</a:t>
            </a:r>
            <a:r>
              <a:rPr lang="en-US" sz="800" dirty="0">
                <a:solidFill>
                  <a:schemeClr val="bg2"/>
                </a:solidFill>
              </a:rPr>
              <a:t> | Private and Confidential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4F602A8-B5BB-40D0-802F-5270A5B93A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5069" y="387226"/>
            <a:ext cx="2141081" cy="2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4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9" b="37925"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069" y="809947"/>
            <a:ext cx="822410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071" y="1655319"/>
            <a:ext cx="8224104" cy="292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15069" y="4822963"/>
            <a:ext cx="2683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© TEKsystems , Inc. 2018 ALL RIGHTS RESERVED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E7097E-A939-40CA-8968-78A368518814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415069" y="251147"/>
            <a:ext cx="2342328" cy="3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3" r:id="rId3"/>
    <p:sldLayoutId id="2147483673" r:id="rId4"/>
    <p:sldLayoutId id="2147483677" r:id="rId5"/>
    <p:sldLayoutId id="2147483678" r:id="rId6"/>
    <p:sldLayoutId id="2147483679" r:id="rId7"/>
    <p:sldLayoutId id="2147483680" r:id="rId8"/>
    <p:sldLayoutId id="2147483662" r:id="rId9"/>
    <p:sldLayoutId id="2147483674" r:id="rId10"/>
    <p:sldLayoutId id="2147483681" r:id="rId11"/>
    <p:sldLayoutId id="2147483675" r:id="rId12"/>
    <p:sldLayoutId id="2147483676" r:id="rId13"/>
    <p:sldLayoutId id="2147483664" r:id="rId14"/>
    <p:sldLayoutId id="2147483682" r:id="rId15"/>
    <p:sldLayoutId id="2147483683" r:id="rId16"/>
    <p:sldLayoutId id="2147483684" r:id="rId17"/>
    <p:sldLayoutId id="2147483685" r:id="rId18"/>
    <p:sldLayoutId id="2147483667" r:id="rId19"/>
    <p:sldLayoutId id="2147483687" r:id="rId20"/>
    <p:sldLayoutId id="2147483686" r:id="rId21"/>
    <p:sldLayoutId id="2147483688" r:id="rId2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17475" indent="-117475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1pPr>
      <a:lvl2pPr marL="346075" indent="-173038" algn="l" defTabSz="6858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514350" indent="-168275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690563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8" userDrawn="1">
          <p15:clr>
            <a:srgbClr val="F26B43"/>
          </p15:clr>
        </p15:guide>
        <p15:guide id="2" pos="5442" userDrawn="1">
          <p15:clr>
            <a:srgbClr val="F26B43"/>
          </p15:clr>
        </p15:guide>
        <p15:guide id="3" orient="horz" pos="2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80BC-05DE-4F49-9D5B-9897132D9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266" y="2553031"/>
            <a:ext cx="4626978" cy="6047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3C65E-2147-4EFB-B025-E9805E0D52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7847" y="4048191"/>
            <a:ext cx="4626978" cy="276999"/>
          </a:xfrm>
        </p:spPr>
        <p:txBody>
          <a:bodyPr/>
          <a:lstStyle/>
          <a:p>
            <a:r>
              <a:rPr lang="en-US" dirty="0"/>
              <a:t>Presented By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544EB6-4EBC-41D4-B3F6-06B8691FBF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7847" y="4253378"/>
            <a:ext cx="4626978" cy="2769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9638871-A803-43A8-9F20-F506F9BBD7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486" r="32818"/>
          <a:stretch/>
        </p:blipFill>
        <p:spPr>
          <a:xfrm>
            <a:off x="4481735" y="0"/>
            <a:ext cx="4662264" cy="4312511"/>
          </a:xfrm>
        </p:spPr>
      </p:pic>
    </p:spTree>
    <p:extLst>
      <p:ext uri="{BB962C8B-B14F-4D97-AF65-F5344CB8AC3E}">
        <p14:creationId xmlns:p14="http://schemas.microsoft.com/office/powerpoint/2010/main" val="331130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2678029-544F-4B69-9B96-48DA1289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9835B171-50E3-2D49-9067-C9D2D5BD95F7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244D762-342C-D587-8331-D6F84FDF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2678029-544F-4B69-9B96-48DA1289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9835B171-50E3-2D49-9067-C9D2D5BD95F7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244D762-342C-D587-8331-D6F84FDF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9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2678029-544F-4B69-9B96-48DA1289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9835B171-50E3-2D49-9067-C9D2D5BD95F7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244D762-342C-D587-8331-D6F84FDF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50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2678029-544F-4B69-9B96-48DA1289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9835B171-50E3-2D49-9067-C9D2D5BD95F7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244D762-342C-D587-8331-D6F84FDF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77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D7527D6-0044-5D48-870F-775C2CDDEB2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915" r="13915"/>
          <a:stretch/>
        </p:blipFill>
        <p:spPr/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47847" y="3729838"/>
            <a:ext cx="4626978" cy="338554"/>
          </a:xfrm>
        </p:spPr>
        <p:txBody>
          <a:bodyPr/>
          <a:lstStyle/>
          <a:p>
            <a:endParaRPr lang="en-US" sz="1600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47847" y="2271029"/>
            <a:ext cx="3816750" cy="701731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34425" y="4821238"/>
            <a:ext cx="409575" cy="215900"/>
          </a:xfrm>
        </p:spPr>
        <p:txBody>
          <a:bodyPr/>
          <a:lstStyle/>
          <a:p>
            <a:fld id="{9835B171-50E3-2D49-9067-C9D2D5BD95F7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4BB0C-A988-B1DD-B41F-DADE5ECB6E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7847" y="4035511"/>
            <a:ext cx="4626978" cy="27699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75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Ksystems">
      <a:dk1>
        <a:srgbClr val="000000"/>
      </a:dk1>
      <a:lt1>
        <a:srgbClr val="FFFFFF"/>
      </a:lt1>
      <a:dk2>
        <a:srgbClr val="CFD4D7"/>
      </a:dk2>
      <a:lt2>
        <a:srgbClr val="717073"/>
      </a:lt2>
      <a:accent1>
        <a:srgbClr val="021A32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4A8CCF8C54134A9561BA7BAEF37C4B" ma:contentTypeVersion="3" ma:contentTypeDescription="Create a new document." ma:contentTypeScope="" ma:versionID="361c29de8fc5dcc6089617783767fc8c">
  <xsd:schema xmlns:xsd="http://www.w3.org/2001/XMLSchema" xmlns:xs="http://www.w3.org/2001/XMLSchema" xmlns:p="http://schemas.microsoft.com/office/2006/metadata/properties" xmlns:ns2="f0bcf35c-6af8-4c85-9ebd-9795d9882801" targetNamespace="http://schemas.microsoft.com/office/2006/metadata/properties" ma:root="true" ma:fieldsID="0f5db4cc726a825bfdf78d3a340d674f" ns2:_="">
    <xsd:import namespace="f0bcf35c-6af8-4c85-9ebd-9795d98828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bcf35c-6af8-4c85-9ebd-9795d98828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1117D9-2152-408D-8EA9-A138D84846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F0252B-B6E9-4221-B01E-0247E154DC26}">
  <ds:schemaRefs>
    <ds:schemaRef ds:uri="f0bcf35c-6af8-4c85-9ebd-9795d9882801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AE77430-57BA-4CA9-BE6E-D7E88CE56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bcf35c-6af8-4c85-9ebd-9795d98828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6509</TotalTime>
  <Words>15</Words>
  <Application>Microsoft Office PowerPoint</Application>
  <PresentationFormat>On-screen Show (16:9)</PresentationFormat>
  <Paragraphs>13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.AppleSystemUIFont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Skills</dc:title>
  <dc:creator>Mallesh, Usha</dc:creator>
  <cp:lastModifiedBy>M A, Thangamma</cp:lastModifiedBy>
  <cp:revision>219</cp:revision>
  <dcterms:created xsi:type="dcterms:W3CDTF">2020-10-06T08:29:34Z</dcterms:created>
  <dcterms:modified xsi:type="dcterms:W3CDTF">2024-05-29T10:16:19Z</dcterms:modified>
</cp:coreProperties>
</file>